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4.xml" ContentType="application/vnd.openxmlformats-officedocument.drawingml.chartshapes+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5.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theme/themeOverride2.xml" ContentType="application/vnd.openxmlformats-officedocument.themeOverride+xml"/>
  <Override PartName="/ppt/drawings/drawing17.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3.xml" ContentType="application/vnd.openxmlformats-officedocument.themeOverride+xml"/>
  <Override PartName="/ppt/drawings/drawing18.xml" ContentType="application/vnd.openxmlformats-officedocument.drawingml.chartshapes+xml"/>
  <Override PartName="/ppt/notesSlides/notesSlide31.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4.xml" ContentType="application/vnd.openxmlformats-officedocument.themeOverride+xml"/>
  <Override PartName="/ppt/drawings/drawing19.xml" ContentType="application/vnd.openxmlformats-officedocument.drawingml.chartshapes+xml"/>
  <Override PartName="/ppt/notesSlides/notesSlide32.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20.xml" ContentType="application/vnd.openxmlformats-officedocument.drawingml.chartshapes+xml"/>
  <Override PartName="/ppt/notesSlides/notesSlide33.xml" ContentType="application/vnd.openxmlformats-officedocument.presentationml.notesSlide+xml"/>
  <Override PartName="/ppt/charts/chart21.xml" ContentType="application/vnd.openxmlformats-officedocument.drawingml.chart+xml"/>
  <Override PartName="/ppt/theme/themeOverride5.xml" ContentType="application/vnd.openxmlformats-officedocument.themeOverride+xml"/>
  <Override PartName="/ppt/drawings/drawing21.xml" ContentType="application/vnd.openxmlformats-officedocument.drawingml.chartshapes+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2.xml" ContentType="application/vnd.openxmlformats-officedocument.drawingml.chartshapes+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6.xml" ContentType="application/vnd.openxmlformats-officedocument.themeOverride+xml"/>
  <Override PartName="/ppt/drawings/drawing23.xml" ContentType="application/vnd.openxmlformats-officedocument.drawingml.chartshapes+xml"/>
  <Override PartName="/ppt/notesSlides/notesSlide34.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7.xml" ContentType="application/vnd.openxmlformats-officedocument.themeOverr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4.xml" ContentType="application/vnd.openxmlformats-officedocument.drawingml.chartshapes+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5.xml" ContentType="application/vnd.openxmlformats-officedocument.drawingml.chartshapes+xml"/>
  <Override PartName="/ppt/notesSlides/notesSlide35.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8.xml" ContentType="application/vnd.openxmlformats-officedocument.themeOverr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26.xml" ContentType="application/vnd.openxmlformats-officedocument.drawingml.chartshapes+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9.xml" ContentType="application/vnd.openxmlformats-officedocument.themeOverride+xml"/>
  <Override PartName="/ppt/drawings/drawing27.xml" ContentType="application/vnd.openxmlformats-officedocument.drawingml.chartshapes+xml"/>
  <Override PartName="/ppt/notesSlides/notesSlide36.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28.xml" ContentType="application/vnd.openxmlformats-officedocument.drawingml.chartshapes+xml"/>
  <Override PartName="/ppt/notesSlides/notesSlide37.xml" ContentType="application/vnd.openxmlformats-officedocument.presentationml.notesSl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29.xml" ContentType="application/vnd.openxmlformats-officedocument.drawingml.chartshapes+xml"/>
  <Override PartName="/ppt/notesSlides/notesSlide38.xml" ContentType="application/vnd.openxmlformats-officedocument.presentationml.notesSlid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30.xml" ContentType="application/vnd.openxmlformats-officedocument.drawingml.chartshapes+xml"/>
  <Override PartName="/ppt/notesSlides/notesSlide39.xml" ContentType="application/vnd.openxmlformats-officedocument.presentationml.notesSlid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31.xml" ContentType="application/vnd.openxmlformats-officedocument.drawingml.chartshapes+xml"/>
  <Override PartName="/ppt/notesSlides/notesSlide40.xml" ContentType="application/vnd.openxmlformats-officedocument.presentationml.notesSlid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32.xml" ContentType="application/vnd.openxmlformats-officedocument.drawingml.chartshapes+xml"/>
  <Override PartName="/ppt/notesSlides/notesSlide41.xml" ContentType="application/vnd.openxmlformats-officedocument.presentationml.notesSlid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33.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34.xml" ContentType="application/vnd.openxmlformats-officedocument.drawingml.chartshapes+xml"/>
  <Override PartName="/ppt/notesSlides/notesSlide45.xml" ContentType="application/vnd.openxmlformats-officedocument.presentationml.notesSlid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35.xml" ContentType="application/vnd.openxmlformats-officedocument.drawingml.chartshapes+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36.xml" ContentType="application/vnd.openxmlformats-officedocument.drawingml.chartshapes+xml"/>
  <Override PartName="/ppt/notesSlides/notesSlide46.xml" ContentType="application/vnd.openxmlformats-officedocument.presentationml.notesSlid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4"/>
    <p:sldMasterId id="2147484237" r:id="rId5"/>
    <p:sldMasterId id="2147484249" r:id="rId6"/>
    <p:sldMasterId id="2147484260" r:id="rId7"/>
  </p:sldMasterIdLst>
  <p:notesMasterIdLst>
    <p:notesMasterId r:id="rId64"/>
  </p:notesMasterIdLst>
  <p:sldIdLst>
    <p:sldId id="918" r:id="rId8"/>
    <p:sldId id="919" r:id="rId9"/>
    <p:sldId id="920" r:id="rId10"/>
    <p:sldId id="972" r:id="rId11"/>
    <p:sldId id="954" r:id="rId12"/>
    <p:sldId id="858" r:id="rId13"/>
    <p:sldId id="860" r:id="rId14"/>
    <p:sldId id="955" r:id="rId15"/>
    <p:sldId id="967" r:id="rId16"/>
    <p:sldId id="968" r:id="rId17"/>
    <p:sldId id="969" r:id="rId18"/>
    <p:sldId id="970" r:id="rId19"/>
    <p:sldId id="971" r:id="rId20"/>
    <p:sldId id="956" r:id="rId21"/>
    <p:sldId id="957" r:id="rId22"/>
    <p:sldId id="958" r:id="rId23"/>
    <p:sldId id="959" r:id="rId24"/>
    <p:sldId id="960" r:id="rId25"/>
    <p:sldId id="961" r:id="rId26"/>
    <p:sldId id="962" r:id="rId27"/>
    <p:sldId id="963" r:id="rId28"/>
    <p:sldId id="964" r:id="rId29"/>
    <p:sldId id="965" r:id="rId30"/>
    <p:sldId id="944" r:id="rId31"/>
    <p:sldId id="859" r:id="rId32"/>
    <p:sldId id="973" r:id="rId33"/>
    <p:sldId id="911" r:id="rId34"/>
    <p:sldId id="868" r:id="rId35"/>
    <p:sldId id="871" r:id="rId36"/>
    <p:sldId id="872" r:id="rId37"/>
    <p:sldId id="873" r:id="rId38"/>
    <p:sldId id="912" r:id="rId39"/>
    <p:sldId id="913" r:id="rId40"/>
    <p:sldId id="861" r:id="rId41"/>
    <p:sldId id="876" r:id="rId42"/>
    <p:sldId id="867" r:id="rId43"/>
    <p:sldId id="878" r:id="rId44"/>
    <p:sldId id="881" r:id="rId45"/>
    <p:sldId id="947" r:id="rId46"/>
    <p:sldId id="882" r:id="rId47"/>
    <p:sldId id="880" r:id="rId48"/>
    <p:sldId id="883" r:id="rId49"/>
    <p:sldId id="948" r:id="rId50"/>
    <p:sldId id="950" r:id="rId51"/>
    <p:sldId id="949" r:id="rId52"/>
    <p:sldId id="951" r:id="rId53"/>
    <p:sldId id="952" r:id="rId54"/>
    <p:sldId id="953" r:id="rId55"/>
    <p:sldId id="862" r:id="rId56"/>
    <p:sldId id="866" r:id="rId57"/>
    <p:sldId id="869" r:id="rId58"/>
    <p:sldId id="856" r:id="rId59"/>
    <p:sldId id="929" r:id="rId60"/>
    <p:sldId id="925" r:id="rId61"/>
    <p:sldId id="924" r:id="rId62"/>
    <p:sldId id="923" r:id="rId63"/>
  </p:sldIdLst>
  <p:sldSz cx="9144000" cy="5145088"/>
  <p:notesSz cx="6858000" cy="9144000"/>
  <p:defaultTextStyle>
    <a:defPPr>
      <a:defRPr lang="en-US"/>
    </a:defPPr>
    <a:lvl1pPr marL="0" algn="l" defTabSz="685846" rtl="0" eaLnBrk="1" latinLnBrk="0" hangingPunct="1">
      <a:defRPr sz="1350" kern="1200">
        <a:solidFill>
          <a:schemeClr val="tx1"/>
        </a:solidFill>
        <a:latin typeface="+mn-lt"/>
        <a:ea typeface="+mn-ea"/>
        <a:cs typeface="+mn-cs"/>
      </a:defRPr>
    </a:lvl1pPr>
    <a:lvl2pPr marL="342923" algn="l" defTabSz="685846" rtl="0" eaLnBrk="1" latinLnBrk="0" hangingPunct="1">
      <a:defRPr sz="1350" kern="1200">
        <a:solidFill>
          <a:schemeClr val="tx1"/>
        </a:solidFill>
        <a:latin typeface="+mn-lt"/>
        <a:ea typeface="+mn-ea"/>
        <a:cs typeface="+mn-cs"/>
      </a:defRPr>
    </a:lvl2pPr>
    <a:lvl3pPr marL="685846" algn="l" defTabSz="685846" rtl="0" eaLnBrk="1" latinLnBrk="0" hangingPunct="1">
      <a:defRPr sz="1350" kern="1200">
        <a:solidFill>
          <a:schemeClr val="tx1"/>
        </a:solidFill>
        <a:latin typeface="+mn-lt"/>
        <a:ea typeface="+mn-ea"/>
        <a:cs typeface="+mn-cs"/>
      </a:defRPr>
    </a:lvl3pPr>
    <a:lvl4pPr marL="1028768" algn="l" defTabSz="685846" rtl="0" eaLnBrk="1" latinLnBrk="0" hangingPunct="1">
      <a:defRPr sz="1350" kern="1200">
        <a:solidFill>
          <a:schemeClr val="tx1"/>
        </a:solidFill>
        <a:latin typeface="+mn-lt"/>
        <a:ea typeface="+mn-ea"/>
        <a:cs typeface="+mn-cs"/>
      </a:defRPr>
    </a:lvl4pPr>
    <a:lvl5pPr marL="1371691" algn="l" defTabSz="685846" rtl="0" eaLnBrk="1" latinLnBrk="0" hangingPunct="1">
      <a:defRPr sz="1350" kern="1200">
        <a:solidFill>
          <a:schemeClr val="tx1"/>
        </a:solidFill>
        <a:latin typeface="+mn-lt"/>
        <a:ea typeface="+mn-ea"/>
        <a:cs typeface="+mn-cs"/>
      </a:defRPr>
    </a:lvl5pPr>
    <a:lvl6pPr marL="1714614" algn="l" defTabSz="685846" rtl="0" eaLnBrk="1" latinLnBrk="0" hangingPunct="1">
      <a:defRPr sz="1350" kern="1200">
        <a:solidFill>
          <a:schemeClr val="tx1"/>
        </a:solidFill>
        <a:latin typeface="+mn-lt"/>
        <a:ea typeface="+mn-ea"/>
        <a:cs typeface="+mn-cs"/>
      </a:defRPr>
    </a:lvl6pPr>
    <a:lvl7pPr marL="2057537" algn="l" defTabSz="685846" rtl="0" eaLnBrk="1" latinLnBrk="0" hangingPunct="1">
      <a:defRPr sz="1350" kern="1200">
        <a:solidFill>
          <a:schemeClr val="tx1"/>
        </a:solidFill>
        <a:latin typeface="+mn-lt"/>
        <a:ea typeface="+mn-ea"/>
        <a:cs typeface="+mn-cs"/>
      </a:defRPr>
    </a:lvl7pPr>
    <a:lvl8pPr marL="2400460" algn="l" defTabSz="685846" rtl="0" eaLnBrk="1" latinLnBrk="0" hangingPunct="1">
      <a:defRPr sz="1350" kern="1200">
        <a:solidFill>
          <a:schemeClr val="tx1"/>
        </a:solidFill>
        <a:latin typeface="+mn-lt"/>
        <a:ea typeface="+mn-ea"/>
        <a:cs typeface="+mn-cs"/>
      </a:defRPr>
    </a:lvl8pPr>
    <a:lvl9pPr marL="2743383" algn="l" defTabSz="685846"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5" userDrawn="1">
          <p15:clr>
            <a:srgbClr val="A4A3A4"/>
          </p15:clr>
        </p15:guide>
        <p15:guide id="2" orient="horz" pos="736" userDrawn="1">
          <p15:clr>
            <a:srgbClr val="A4A3A4"/>
          </p15:clr>
        </p15:guide>
        <p15:guide id="3" pos="2676" userDrawn="1">
          <p15:clr>
            <a:srgbClr val="A4A3A4"/>
          </p15:clr>
        </p15:guide>
        <p15:guide id="4" pos="272" userDrawn="1">
          <p15:clr>
            <a:srgbClr val="A4A3A4"/>
          </p15:clr>
        </p15:guide>
        <p15:guide id="5" pos="13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initials="S" lastIdx="33" clrIdx="0"/>
  <p:cmAuthor id="2" name="Thomas Morgan" initials="TM" lastIdx="5" clrIdx="1"/>
  <p:cmAuthor id="3" name="Kiera Mitchell" initials="KM" lastIdx="1" clrIdx="2">
    <p:extLst>
      <p:ext uri="{19B8F6BF-5375-455C-9EA6-DF929625EA0E}">
        <p15:presenceInfo xmlns:p15="http://schemas.microsoft.com/office/powerpoint/2012/main" userId="S-1-5-21-1553274971-2453297018-3422895145-4146" providerId="AD"/>
      </p:ext>
    </p:extLst>
  </p:cmAuthor>
  <p:cmAuthor id="4" name="Darren Lewis" initials="DL" lastIdx="9" clrIdx="3">
    <p:extLst>
      <p:ext uri="{19B8F6BF-5375-455C-9EA6-DF929625EA0E}">
        <p15:presenceInfo xmlns:p15="http://schemas.microsoft.com/office/powerpoint/2012/main" userId="S-1-5-21-1553274971-2453297018-3422895145-2768" providerId="AD"/>
      </p:ext>
    </p:extLst>
  </p:cmAuthor>
  <p:cmAuthor id="5" name="Darren Lewis" initials="DL [2]" lastIdx="7" clrIdx="4">
    <p:extLst>
      <p:ext uri="{19B8F6BF-5375-455C-9EA6-DF929625EA0E}">
        <p15:presenceInfo xmlns:p15="http://schemas.microsoft.com/office/powerpoint/2012/main" userId="Darren Lewis" providerId="None"/>
      </p:ext>
    </p:extLst>
  </p:cmAuthor>
  <p:cmAuthor id="6" name="Paulo Pinto" initials="PP" lastIdx="6" clrIdx="5">
    <p:extLst>
      <p:ext uri="{19B8F6BF-5375-455C-9EA6-DF929625EA0E}">
        <p15:presenceInfo xmlns:p15="http://schemas.microsoft.com/office/powerpoint/2012/main" userId="S-1-5-21-1553274971-2453297018-3422895145-3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C0C"/>
    <a:srgbClr val="FFCC99"/>
    <a:srgbClr val="FF9999"/>
    <a:srgbClr val="FF9966"/>
    <a:srgbClr val="FF3300"/>
    <a:srgbClr val="00081C"/>
    <a:srgbClr val="800000"/>
    <a:srgbClr val="F37053"/>
    <a:srgbClr val="F9B299"/>
    <a:srgbClr val="2B3A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3848" autoAdjust="0"/>
  </p:normalViewPr>
  <p:slideViewPr>
    <p:cSldViewPr snapToGrid="0" snapToObjects="1">
      <p:cViewPr varScale="1">
        <p:scale>
          <a:sx n="149" d="100"/>
          <a:sy n="149" d="100"/>
        </p:scale>
        <p:origin x="372" y="114"/>
      </p:cViewPr>
      <p:guideLst>
        <p:guide orient="horz" pos="2505"/>
        <p:guide orient="horz" pos="736"/>
        <p:guide pos="2676"/>
        <p:guide pos="272"/>
        <p:guide pos="136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IEPDCS01\Shared\Institute%20for%20Economics%20and%20Peace\Research\Consulting\2020\Lloyds%20World%20Risk%20Poll\2022%20Ukraine-Russia%20Brief\WRP%20Ukraine%20Russia%20chart%20fil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omms\Ready%20For%20Design\Section%204\Figures%20and%20Tables\Item%2005%20-%20Fig%2005.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omms\Ready%20For%20Design\Section%204\Figures%20and%20Tables\Item%2010%20-%20Fig%2010.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omms\Ready%20For%20Design\Section%204\Figures%20and%20Tables\Item%2009%20-%20Fig%2009.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omms\Ready%20For%20Design\Section%204\Figures%20and%20Tables\Item%2011%20-%20Fig%2011.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omms\Ready%20For%20Design\Section%204\Figures%20and%20Tables\Item%2012%20-%20Fig%2012.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omms\Ready%20For%20Design\Section%204\Figures%20and%20Tables\Item%2013%20-%20Fig%2013.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6.xml"/><Relationship Id="rId4" Type="http://schemas.openxmlformats.org/officeDocument/2006/relationships/oleObject" Target="file:///\\IEPDCS01\Shared\Institute%20for%20Economics%20and%20Peace\Global%20Peace%20Index\2022%20GPI\Comms\Ready%20For%20Design\Section%202\Figures%20and%20Tables\Item%2001%20-%20Fig%2001.xlsx" TargetMode="Externa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IEPDCS01\Shared\Institute%20for%20Economics%20and%20Peace\Global%20Peace%20Index\2022%20GPI\Comms\Ready%20For%20Design\Section%202\Figures%20and%20Tables\Item%2001%20-%20Fig%2001.xlsx" TargetMode="External"/><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8.xml"/><Relationship Id="rId4" Type="http://schemas.openxmlformats.org/officeDocument/2006/relationships/oleObject" Target="file:///\\IEPDCS01\Shared\Institute%20for%20Economics%20and%20Peace\Global%20Peace%20Index\2022%20GPI\Comms\Ready%20For%20Design\Section%202\Figures%20and%20Tables\Item%2003%20-%20Fig%2003.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9.xml"/><Relationship Id="rId4" Type="http://schemas.openxmlformats.org/officeDocument/2006/relationships/oleObject" Target="file:///\\IEPDCS01\Shared\Institute%20for%20Economics%20and%20Peace\Global%20Peace%20Index\2022%20GPI\Chart%20Files\Section%202\Item%2002%20-%20Fig%200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IEPDCS01\Shared\Institute%20for%20Economics%20and%20Peace\Research\Consulting\2020\Lloyds%20World%20Risk%20Poll\2022%20Ukraine-Russia%20Brief\WRP%20Ukraine%20Russia%20chart%20fil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hart%20Files\Section%202\Item%2004%20-%20Fig%2004.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file:///\\IEPDCS01\Shared\Institute%20for%20Economics%20and%20Peace\Global%20Peace%20Index\2022%20GPI\Chart%20Files\Section%202\Item%2005%20-%20Fig%2005.xlsx" TargetMode="External"/><Relationship Id="rId1" Type="http://schemas.openxmlformats.org/officeDocument/2006/relationships/themeOverride" Target="../theme/themeOverride5.xml"/></Relationships>
</file>

<file path=ppt/charts/_rels/chart22.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hart%20Files\Section%202\Item%2005%20-%20Fig%2005.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2.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23.xml"/><Relationship Id="rId4" Type="http://schemas.openxmlformats.org/officeDocument/2006/relationships/oleObject" Target="file:///\\IEPDCS01\Shared\Institute%20for%20Economics%20and%20Peace\Global%20Peace%20Index\2022%20GPI\Chart%20Files\Section%202\Item%2005%20-%20Fig%2005.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IEPDCS01\Shared\Institute%20for%20Economics%20and%20Peace\Global%20Peace%20Index\2022%20GPI\Chart%20Files\Section%202\Item%2006%20-%20Fig%2006.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hart%20Files\Section%202\Item%2006%20-%20Fig%2006.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4.xml"/></Relationships>
</file>

<file path=ppt/charts/_rels/chart26.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hart%20Files\Section%202\Item%2006%20-%20Fig%2006.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5.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IEPDCS01\Shared\Institute%20for%20Economics%20and%20Peace\Global%20Peace%20Index\2022%20GPI\Chart%20Files\Section%202\Item%2007%20-%20Fig%2007.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hart%20Files\Section%202\Item%2007%20-%20Fig%2007.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26.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7.xml"/><Relationship Id="rId1" Type="http://schemas.microsoft.com/office/2011/relationships/chartStyle" Target="style27.xml"/><Relationship Id="rId5" Type="http://schemas.openxmlformats.org/officeDocument/2006/relationships/chartUserShapes" Target="../drawings/drawing27.xml"/><Relationship Id="rId4" Type="http://schemas.openxmlformats.org/officeDocument/2006/relationships/oleObject" Target="file:///\\IEPDCS01\Shared\Institute%20for%20Economics%20and%20Peace\Global%20Peace%20Index\2022%20GPI\Chart%20Files\Section%202\Item%2007%20-%20Fig%2007.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IEPDCS01\Shared\Institute%20for%20Economics%20and%20Peace\Research\Consulting\2020\Lloyds%20World%20Risk%20Poll\2022%20Ukraine-Russia%20Brief\WRP%20Ukraine%20Russia%20chart%20fil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hart%20Files\Section%202\Item%2008%20-%20Fig%2008.xlsx" TargetMode="Externa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28.xml"/></Relationships>
</file>

<file path=ppt/charts/_rels/chart31.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hart%20Files\Section%202\Item%2010%20-%20Fig%2010.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9.xml"/></Relationships>
</file>

<file path=ppt/charts/_rels/chart32.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hart%20Files\Section%202\Item%2011%20-%20Fig%2011.xlsx"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30.xml"/></Relationships>
</file>

<file path=ppt/charts/_rels/chart33.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hart%20Files\Section%202\Item%2012%20-%20Fig%2012.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31.xml"/></Relationships>
</file>

<file path=ppt/charts/_rels/chart34.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hart%20Files\Section%202\Item%2013%20-%20Fig%2013.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32.xml"/></Relationships>
</file>

<file path=ppt/charts/_rels/chart35.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hart%20Files\Section%202\Item%2021%20-%20Fig%2017.xlsx" TargetMode="Externa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33.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ppinto\Desktop\2022%20GPI\Comms\Ready%20For%20Design\Section%203\Figures%20and%20Tables\Item%2005%20-%20Fig%2001.xlsx" TargetMode="Externa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34.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ppinto\Desktop\2022%20GPI\Comms\Ready%20For%20Design\Section%203\Figures%20and%20Tables\Item%2006%20-%20Fig%2002.xlsx" TargetMode="Externa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35.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ppinto\Desktop\2022%20GPI\Comms\Ready%20For%20Design\Section%203\Figures%20and%20Tables\Item%2006%20-%20Fig%2002.xlsx" TargetMode="Externa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36.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ppinto\Desktop\2022%20GPI\Comms\Ready%20For%20Design\Section%203\Figures%20and%20Tables\Item%2017%20-%20Fig%2011.xlsx" TargetMode="External"/><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oleObject" Target="file:///\\IEPDCS01\Shared\Institute%20for%20Economics%20and%20Peace\Research\Consulting\2020\Lloyds%20World%20Risk%20Poll\2022%20Ukraine-Russia%20Brief\WRP%20Ukraine%20Russia%20chart%20fil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IEPDCS01\Shared\Institute%20for%20Economics%20and%20Peace\Research\Consulting\2020\Lloyds%20World%20Risk%20Poll\2022%20Ukraine-Russia%20Brief\WRP%20Ukraine%20Russia%20chart%20fil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omms\Ready%20For%20Design\Section%204\Figures%20and%20Tables\Item%2001%20-%20Fig%200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IEPDCS01\Shared\Institute%20for%20Economics%20and%20Peace\Global%20Peace%20Index\2022%20GPI\Comms\Ready%20For%20Design\Section%204\Figures%20and%20Tables\Item%2002%20-%20Fig%2002.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pinto\Desktop\2022%20GPI\Comms\Ready%20For%20Design\Section%203\Figures%20and%20Tables\Item%2012%20-%20Fig%2007.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pinto\Desktop\2022%20GPI\Comms\Ready%20For%20Design\Section%203\Figures%20and%20Tables\Item%2013%20-%20Fig%2008.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805376700038673E-2"/>
          <c:y val="7.6465324384787495E-2"/>
          <c:w val="0.87863903460767268"/>
          <c:h val="0.71370677658581272"/>
        </c:manualLayout>
      </c:layout>
      <c:barChart>
        <c:barDir val="col"/>
        <c:grouping val="clustered"/>
        <c:varyColors val="0"/>
        <c:ser>
          <c:idx val="0"/>
          <c:order val="0"/>
          <c:tx>
            <c:strRef>
              <c:f>'Feel less safe - 5 years ago'!$D$8</c:f>
              <c:strCache>
                <c:ptCount val="1"/>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2516-4810-915B-B8E954BB2BAE}"/>
              </c:ext>
            </c:extLst>
          </c:dPt>
          <c:dPt>
            <c:idx val="1"/>
            <c:invertIfNegative val="0"/>
            <c:bubble3D val="0"/>
            <c:spPr>
              <a:solidFill>
                <a:srgbClr val="FF0000"/>
              </a:solidFill>
              <a:ln>
                <a:noFill/>
              </a:ln>
              <a:effectLst/>
            </c:spPr>
            <c:extLst>
              <c:ext xmlns:c16="http://schemas.microsoft.com/office/drawing/2014/chart" uri="{C3380CC4-5D6E-409C-BE32-E72D297353CC}">
                <c16:uniqueId val="{00000003-2516-4810-915B-B8E954BB2BA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2516-4810-915B-B8E954BB2BA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2516-4810-915B-B8E954BB2BA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'Feel less safe - 5 years ago'!$B$9:$C$14</c:f>
              <c:multiLvlStrCache>
                <c:ptCount val="6"/>
                <c:lvl>
                  <c:pt idx="0">
                    <c:v>2019</c:v>
                  </c:pt>
                  <c:pt idx="1">
                    <c:v>2021</c:v>
                  </c:pt>
                  <c:pt idx="2">
                    <c:v>2019</c:v>
                  </c:pt>
                  <c:pt idx="3">
                    <c:v>2021</c:v>
                  </c:pt>
                  <c:pt idx="4">
                    <c:v>2019</c:v>
                  </c:pt>
                  <c:pt idx="5">
                    <c:v>2021</c:v>
                  </c:pt>
                </c:lvl>
                <c:lvl>
                  <c:pt idx="0">
                    <c:v>Russia</c:v>
                  </c:pt>
                  <c:pt idx="2">
                    <c:v>Ukraine</c:v>
                  </c:pt>
                  <c:pt idx="4">
                    <c:v>Global Average</c:v>
                  </c:pt>
                </c:lvl>
              </c:multiLvlStrCache>
            </c:multiLvlStrRef>
          </c:cat>
          <c:val>
            <c:numRef>
              <c:f>'Feel less safe - 5 years ago'!$D$9:$D$14</c:f>
              <c:numCache>
                <c:formatCode>0.0%</c:formatCode>
                <c:ptCount val="6"/>
                <c:pt idx="0">
                  <c:v>0.19197088915452201</c:v>
                </c:pt>
                <c:pt idx="1">
                  <c:v>0.174253569144348</c:v>
                </c:pt>
                <c:pt idx="2">
                  <c:v>0.19001777488970001</c:v>
                </c:pt>
                <c:pt idx="3">
                  <c:v>0.25993824228646101</c:v>
                </c:pt>
                <c:pt idx="4">
                  <c:v>0.36007290804779574</c:v>
                </c:pt>
                <c:pt idx="5">
                  <c:v>0.27411508999202927</c:v>
                </c:pt>
              </c:numCache>
            </c:numRef>
          </c:val>
          <c:extLst>
            <c:ext xmlns:c16="http://schemas.microsoft.com/office/drawing/2014/chart" uri="{C3380CC4-5D6E-409C-BE32-E72D297353CC}">
              <c16:uniqueId val="{00000008-2516-4810-915B-B8E954BB2BAE}"/>
            </c:ext>
          </c:extLst>
        </c:ser>
        <c:dLbls>
          <c:dLblPos val="outEnd"/>
          <c:showLegendKey val="0"/>
          <c:showVal val="1"/>
          <c:showCatName val="0"/>
          <c:showSerName val="0"/>
          <c:showPercent val="0"/>
          <c:showBubbleSize val="0"/>
        </c:dLbls>
        <c:gapWidth val="219"/>
        <c:overlap val="-27"/>
        <c:axId val="295975712"/>
        <c:axId val="295976960"/>
      </c:barChart>
      <c:catAx>
        <c:axId val="29597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5976960"/>
        <c:crosses val="autoZero"/>
        <c:auto val="1"/>
        <c:lblAlgn val="ctr"/>
        <c:lblOffset val="100"/>
        <c:noMultiLvlLbl val="0"/>
      </c:catAx>
      <c:valAx>
        <c:axId val="295976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AU" sz="1000" b="1" dirty="0"/>
                  <a:t>PERCENTAGE FEELING SAFER</a:t>
                </a:r>
                <a:r>
                  <a:rPr lang="en-AU" sz="1000" b="1" baseline="0" dirty="0"/>
                  <a:t> THAN 5 YEARS EARLIER</a:t>
                </a:r>
                <a:endParaRPr lang="en-AU" sz="1000" b="1" dirty="0"/>
              </a:p>
            </c:rich>
          </c:tx>
          <c:layout>
            <c:manualLayout>
              <c:xMode val="edge"/>
              <c:yMode val="edge"/>
              <c:x val="5.1489512721026153E-3"/>
              <c:y val="4.443626828042848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95975712"/>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112785574653703"/>
          <c:y val="4.5035742120017042E-2"/>
          <c:w val="0.75900122207249632"/>
          <c:h val="0.77872109342741724"/>
        </c:manualLayout>
      </c:layout>
      <c:lineChart>
        <c:grouping val="standard"/>
        <c:varyColors val="0"/>
        <c:ser>
          <c:idx val="1"/>
          <c:order val="0"/>
          <c:spPr>
            <a:ln w="28575" cap="rnd">
              <a:solidFill>
                <a:schemeClr val="accent2"/>
              </a:solidFill>
              <a:round/>
            </a:ln>
            <a:effectLst/>
          </c:spPr>
          <c:marker>
            <c:symbol val="none"/>
          </c:marker>
          <c:cat>
            <c:numRef>
              <c:f>Sheet1!$C$6:$C$21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Sheet1!$D$6:$D$21</c:f>
              <c:numCache>
                <c:formatCode>0.00</c:formatCode>
                <c:ptCount val="16"/>
                <c:pt idx="0">
                  <c:v>1.7528888888888863</c:v>
                </c:pt>
                <c:pt idx="1">
                  <c:v>1.7338333333333316</c:v>
                </c:pt>
                <c:pt idx="2">
                  <c:v>1.7359999999999978</c:v>
                </c:pt>
                <c:pt idx="3">
                  <c:v>1.7221666666666622</c:v>
                </c:pt>
                <c:pt idx="4">
                  <c:v>1.7779999999999976</c:v>
                </c:pt>
                <c:pt idx="5">
                  <c:v>1.6730277777777756</c:v>
                </c:pt>
                <c:pt idx="6">
                  <c:v>1.6233611111111081</c:v>
                </c:pt>
                <c:pt idx="7">
                  <c:v>1.603361111111109</c:v>
                </c:pt>
                <c:pt idx="8">
                  <c:v>1.5886944444444413</c:v>
                </c:pt>
                <c:pt idx="9">
                  <c:v>1.5934999999999979</c:v>
                </c:pt>
                <c:pt idx="10">
                  <c:v>1.5984166666666642</c:v>
                </c:pt>
                <c:pt idx="11">
                  <c:v>1.6096666666666639</c:v>
                </c:pt>
                <c:pt idx="12">
                  <c:v>1.6740555555555536</c:v>
                </c:pt>
                <c:pt idx="13">
                  <c:v>1.7292499999999982</c:v>
                </c:pt>
                <c:pt idx="14">
                  <c:v>1.7239444444444429</c:v>
                </c:pt>
              </c:numCache>
            </c:numRef>
          </c:val>
          <c:smooth val="0"/>
          <c:extLst>
            <c:ext xmlns:c16="http://schemas.microsoft.com/office/drawing/2014/chart" uri="{C3380CC4-5D6E-409C-BE32-E72D297353CC}">
              <c16:uniqueId val="{00000000-0C60-4B24-8924-E283E06BFF64}"/>
            </c:ext>
          </c:extLst>
        </c:ser>
        <c:dLbls>
          <c:showLegendKey val="0"/>
          <c:showVal val="0"/>
          <c:showCatName val="0"/>
          <c:showSerName val="0"/>
          <c:showPercent val="0"/>
          <c:showBubbleSize val="0"/>
        </c:dLbls>
        <c:smooth val="0"/>
        <c:axId val="717450984"/>
        <c:axId val="717452296"/>
      </c:lineChart>
      <c:catAx>
        <c:axId val="71745098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7452296"/>
        <c:crosses val="autoZero"/>
        <c:auto val="1"/>
        <c:lblAlgn val="ctr"/>
        <c:lblOffset val="100"/>
        <c:tickLblSkip val="2"/>
        <c:noMultiLvlLbl val="0"/>
      </c:catAx>
      <c:valAx>
        <c:axId val="717452296"/>
        <c:scaling>
          <c:orientation val="minMax"/>
          <c:min val="1.55"/>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74509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79477278653012"/>
          <c:y val="4.503582395087001E-2"/>
          <c:w val="0.84133418393989567"/>
          <c:h val="0.82365041626705571"/>
        </c:manualLayout>
      </c:layout>
      <c:lineChart>
        <c:grouping val="standard"/>
        <c:varyColors val="0"/>
        <c:ser>
          <c:idx val="1"/>
          <c:order val="0"/>
          <c:spPr>
            <a:ln w="31750" cap="rnd">
              <a:solidFill>
                <a:schemeClr val="accent1"/>
              </a:solidFill>
              <a:prstDash val="sysDot"/>
              <a:round/>
            </a:ln>
            <a:effectLst/>
          </c:spPr>
          <c:marker>
            <c:symbol val="none"/>
          </c:marker>
          <c:cat>
            <c:numRef>
              <c:f>Sheet1!$B$8:$B$24</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Sheet1!$D$8:$D$23</c:f>
              <c:numCache>
                <c:formatCode>General</c:formatCode>
                <c:ptCount val="16"/>
                <c:pt idx="13">
                  <c:v>3.55</c:v>
                </c:pt>
                <c:pt idx="14">
                  <c:v>3.6749999999999998</c:v>
                </c:pt>
                <c:pt idx="15">
                  <c:v>3.8</c:v>
                </c:pt>
              </c:numCache>
            </c:numRef>
          </c:val>
          <c:smooth val="0"/>
          <c:extLst>
            <c:ext xmlns:c16="http://schemas.microsoft.com/office/drawing/2014/chart" uri="{C3380CC4-5D6E-409C-BE32-E72D297353CC}">
              <c16:uniqueId val="{00000000-7C9A-4A5F-85FD-FA53B39668C0}"/>
            </c:ext>
          </c:extLst>
        </c:ser>
        <c:ser>
          <c:idx val="0"/>
          <c:order val="1"/>
          <c:spPr>
            <a:ln w="28575" cap="rnd">
              <a:solidFill>
                <a:schemeClr val="accent1"/>
              </a:solidFill>
              <a:round/>
            </a:ln>
            <a:effectLst/>
          </c:spPr>
          <c:marker>
            <c:symbol val="none"/>
          </c:marker>
          <c:cat>
            <c:numRef>
              <c:f>Sheet1!$B$8:$B$24</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Sheet1!$C$8:$C$24</c:f>
              <c:numCache>
                <c:formatCode>General</c:formatCode>
                <c:ptCount val="17"/>
                <c:pt idx="0">
                  <c:v>3.94</c:v>
                </c:pt>
                <c:pt idx="1">
                  <c:v>3.99</c:v>
                </c:pt>
                <c:pt idx="2">
                  <c:v>4.88</c:v>
                </c:pt>
                <c:pt idx="3">
                  <c:v>4.68</c:v>
                </c:pt>
                <c:pt idx="4">
                  <c:v>4.7699999999999898</c:v>
                </c:pt>
                <c:pt idx="5">
                  <c:v>4.12</c:v>
                </c:pt>
                <c:pt idx="6">
                  <c:v>3.7</c:v>
                </c:pt>
                <c:pt idx="7">
                  <c:v>3.34</c:v>
                </c:pt>
                <c:pt idx="8">
                  <c:v>3.33</c:v>
                </c:pt>
                <c:pt idx="9">
                  <c:v>3.26</c:v>
                </c:pt>
                <c:pt idx="10">
                  <c:v>3.11</c:v>
                </c:pt>
                <c:pt idx="11">
                  <c:v>3.14</c:v>
                </c:pt>
                <c:pt idx="12">
                  <c:v>3.19</c:v>
                </c:pt>
                <c:pt idx="13">
                  <c:v>3.55</c:v>
                </c:pt>
                <c:pt idx="14">
                  <c:v>3.29</c:v>
                </c:pt>
              </c:numCache>
            </c:numRef>
          </c:val>
          <c:smooth val="0"/>
          <c:extLst>
            <c:ext xmlns:c16="http://schemas.microsoft.com/office/drawing/2014/chart" uri="{C3380CC4-5D6E-409C-BE32-E72D297353CC}">
              <c16:uniqueId val="{00000001-7C9A-4A5F-85FD-FA53B39668C0}"/>
            </c:ext>
          </c:extLst>
        </c:ser>
        <c:dLbls>
          <c:showLegendKey val="0"/>
          <c:showVal val="0"/>
          <c:showCatName val="0"/>
          <c:showSerName val="0"/>
          <c:showPercent val="0"/>
          <c:showBubbleSize val="0"/>
        </c:dLbls>
        <c:smooth val="0"/>
        <c:axId val="717450984"/>
        <c:axId val="717452296"/>
      </c:lineChart>
      <c:catAx>
        <c:axId val="71745098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7452296"/>
        <c:crosses val="autoZero"/>
        <c:auto val="1"/>
        <c:lblAlgn val="ctr"/>
        <c:lblOffset val="100"/>
        <c:tickLblSkip val="2"/>
        <c:noMultiLvlLbl val="0"/>
      </c:catAx>
      <c:valAx>
        <c:axId val="717452296"/>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7450984"/>
        <c:crosses val="autoZero"/>
        <c:crossBetween val="between"/>
        <c:majorUnit val="0.5"/>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6430118225984"/>
          <c:y val="5.1455225398882559E-2"/>
          <c:w val="0.84133418393989567"/>
          <c:h val="0.81081147338175519"/>
        </c:manualLayout>
      </c:layout>
      <c:lineChart>
        <c:grouping val="standard"/>
        <c:varyColors val="0"/>
        <c:ser>
          <c:idx val="0"/>
          <c:order val="0"/>
          <c:spPr>
            <a:ln w="28575" cap="rnd">
              <a:solidFill>
                <a:schemeClr val="accent1"/>
              </a:solidFill>
              <a:round/>
            </a:ln>
            <a:effectLst/>
          </c:spPr>
          <c:marker>
            <c:symbol val="none"/>
          </c:marker>
          <c:cat>
            <c:numRef>
              <c:f>Sheet1!$C$10:$C$26</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Sheet1!$D$10:$D$26</c:f>
              <c:numCache>
                <c:formatCode>General</c:formatCode>
                <c:ptCount val="17"/>
                <c:pt idx="0">
                  <c:v>1.32</c:v>
                </c:pt>
                <c:pt idx="1">
                  <c:v>1.27</c:v>
                </c:pt>
                <c:pt idx="2">
                  <c:v>1.28</c:v>
                </c:pt>
                <c:pt idx="3">
                  <c:v>1.42</c:v>
                </c:pt>
                <c:pt idx="4">
                  <c:v>1.34</c:v>
                </c:pt>
                <c:pt idx="5">
                  <c:v>1.2</c:v>
                </c:pt>
                <c:pt idx="6">
                  <c:v>1.23</c:v>
                </c:pt>
                <c:pt idx="7">
                  <c:v>1.2</c:v>
                </c:pt>
                <c:pt idx="8">
                  <c:v>1.0900000000000001</c:v>
                </c:pt>
                <c:pt idx="9">
                  <c:v>1.1000000000000001</c:v>
                </c:pt>
                <c:pt idx="10">
                  <c:v>1.1399999999999899</c:v>
                </c:pt>
                <c:pt idx="11">
                  <c:v>1.1299999999999899</c:v>
                </c:pt>
                <c:pt idx="12">
                  <c:v>1.26</c:v>
                </c:pt>
                <c:pt idx="13">
                  <c:v>1.36</c:v>
                </c:pt>
                <c:pt idx="14">
                  <c:v>1.33</c:v>
                </c:pt>
              </c:numCache>
            </c:numRef>
          </c:val>
          <c:smooth val="0"/>
          <c:extLst>
            <c:ext xmlns:c16="http://schemas.microsoft.com/office/drawing/2014/chart" uri="{C3380CC4-5D6E-409C-BE32-E72D297353CC}">
              <c16:uniqueId val="{00000000-ABAB-43F6-86A3-19D3D8F9ECAC}"/>
            </c:ext>
          </c:extLst>
        </c:ser>
        <c:ser>
          <c:idx val="2"/>
          <c:order val="1"/>
          <c:spPr>
            <a:ln w="22225" cap="rnd">
              <a:solidFill>
                <a:schemeClr val="accent2"/>
              </a:solidFill>
              <a:prstDash val="sysDot"/>
              <a:round/>
            </a:ln>
            <a:effectLst/>
          </c:spPr>
          <c:marker>
            <c:symbol val="none"/>
          </c:marker>
          <c:cat>
            <c:numRef>
              <c:f>Sheet1!$C$10:$C$26</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Sheet1!$E$10:$E$26</c:f>
              <c:numCache>
                <c:formatCode>General</c:formatCode>
                <c:ptCount val="17"/>
                <c:pt idx="13">
                  <c:v>1.36</c:v>
                </c:pt>
                <c:pt idx="14">
                  <c:v>1.5733333333333335</c:v>
                </c:pt>
                <c:pt idx="15">
                  <c:v>1.7866666666666668</c:v>
                </c:pt>
                <c:pt idx="16">
                  <c:v>2</c:v>
                </c:pt>
              </c:numCache>
            </c:numRef>
          </c:val>
          <c:smooth val="0"/>
          <c:extLst>
            <c:ext xmlns:c16="http://schemas.microsoft.com/office/drawing/2014/chart" uri="{C3380CC4-5D6E-409C-BE32-E72D297353CC}">
              <c16:uniqueId val="{00000001-ABAB-43F6-86A3-19D3D8F9ECAC}"/>
            </c:ext>
          </c:extLst>
        </c:ser>
        <c:ser>
          <c:idx val="1"/>
          <c:order val="2"/>
          <c:spPr>
            <a:ln w="28575" cap="rnd">
              <a:solidFill>
                <a:schemeClr val="accent2"/>
              </a:solidFill>
              <a:round/>
            </a:ln>
            <a:effectLst/>
          </c:spPr>
          <c:marker>
            <c:symbol val="none"/>
          </c:marker>
          <c:cat>
            <c:numRef>
              <c:f>Sheet1!$C$10:$C$26</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Sheet1!$D$10:$D$26</c:f>
              <c:numCache>
                <c:formatCode>General</c:formatCode>
                <c:ptCount val="17"/>
                <c:pt idx="0">
                  <c:v>1.32</c:v>
                </c:pt>
                <c:pt idx="1">
                  <c:v>1.27</c:v>
                </c:pt>
                <c:pt idx="2">
                  <c:v>1.28</c:v>
                </c:pt>
                <c:pt idx="3">
                  <c:v>1.42</c:v>
                </c:pt>
                <c:pt idx="4">
                  <c:v>1.34</c:v>
                </c:pt>
                <c:pt idx="5">
                  <c:v>1.2</c:v>
                </c:pt>
                <c:pt idx="6">
                  <c:v>1.23</c:v>
                </c:pt>
                <c:pt idx="7">
                  <c:v>1.2</c:v>
                </c:pt>
                <c:pt idx="8">
                  <c:v>1.0900000000000001</c:v>
                </c:pt>
                <c:pt idx="9">
                  <c:v>1.1000000000000001</c:v>
                </c:pt>
                <c:pt idx="10">
                  <c:v>1.1399999999999899</c:v>
                </c:pt>
                <c:pt idx="11">
                  <c:v>1.1299999999999899</c:v>
                </c:pt>
                <c:pt idx="12">
                  <c:v>1.26</c:v>
                </c:pt>
                <c:pt idx="13">
                  <c:v>1.36</c:v>
                </c:pt>
                <c:pt idx="14">
                  <c:v>1.33</c:v>
                </c:pt>
              </c:numCache>
            </c:numRef>
          </c:val>
          <c:smooth val="0"/>
          <c:extLst>
            <c:ext xmlns:c16="http://schemas.microsoft.com/office/drawing/2014/chart" uri="{C3380CC4-5D6E-409C-BE32-E72D297353CC}">
              <c16:uniqueId val="{00000002-ABAB-43F6-86A3-19D3D8F9ECAC}"/>
            </c:ext>
          </c:extLst>
        </c:ser>
        <c:dLbls>
          <c:showLegendKey val="0"/>
          <c:showVal val="0"/>
          <c:showCatName val="0"/>
          <c:showSerName val="0"/>
          <c:showPercent val="0"/>
          <c:showBubbleSize val="0"/>
        </c:dLbls>
        <c:smooth val="0"/>
        <c:axId val="717450984"/>
        <c:axId val="717452296"/>
      </c:lineChart>
      <c:catAx>
        <c:axId val="71745098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7452296"/>
        <c:crosses val="autoZero"/>
        <c:auto val="1"/>
        <c:lblAlgn val="ctr"/>
        <c:lblOffset val="100"/>
        <c:tickLblSkip val="2"/>
        <c:noMultiLvlLbl val="0"/>
      </c:catAx>
      <c:valAx>
        <c:axId val="717452296"/>
        <c:scaling>
          <c:orientation val="minMax"/>
          <c:max val="2.2000000000000002"/>
          <c:min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7450984"/>
        <c:crosses val="autoZero"/>
        <c:crossBetween val="between"/>
        <c:majorUnit val="0.2"/>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3257305183208"/>
          <c:y val="5.1455225398882559E-2"/>
          <c:w val="0.85296598076716645"/>
          <c:h val="0.81081147338175519"/>
        </c:manualLayout>
      </c:layout>
      <c:lineChart>
        <c:grouping val="standard"/>
        <c:varyColors val="0"/>
        <c:ser>
          <c:idx val="2"/>
          <c:order val="0"/>
          <c:spPr>
            <a:ln w="28575" cap="rnd">
              <a:solidFill>
                <a:schemeClr val="accent3"/>
              </a:solidFill>
              <a:round/>
            </a:ln>
            <a:effectLst/>
          </c:spPr>
          <c:marker>
            <c:symbol val="none"/>
          </c:marker>
          <c:cat>
            <c:numRef>
              <c:f>Sheet1!$B$8:$B$24</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Sheet1!$D$8:$D$24</c:f>
              <c:numCache>
                <c:formatCode>General</c:formatCode>
                <c:ptCount val="17"/>
              </c:numCache>
            </c:numRef>
          </c:val>
          <c:smooth val="0"/>
          <c:extLst>
            <c:ext xmlns:c16="http://schemas.microsoft.com/office/drawing/2014/chart" uri="{C3380CC4-5D6E-409C-BE32-E72D297353CC}">
              <c16:uniqueId val="{00000000-9CE6-4A65-A2F9-51FE646CEFEF}"/>
            </c:ext>
          </c:extLst>
        </c:ser>
        <c:ser>
          <c:idx val="1"/>
          <c:order val="1"/>
          <c:spPr>
            <a:ln w="28575" cap="rnd">
              <a:solidFill>
                <a:schemeClr val="accent6"/>
              </a:solidFill>
              <a:round/>
            </a:ln>
            <a:effectLst/>
          </c:spPr>
          <c:marker>
            <c:symbol val="none"/>
          </c:marker>
          <c:cat>
            <c:numRef>
              <c:f>Sheet1!$B$8:$B$24</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Sheet1!$C$8:$C$24</c:f>
              <c:numCache>
                <c:formatCode>General</c:formatCode>
                <c:ptCount val="17"/>
                <c:pt idx="0">
                  <c:v>2.4900000000000002</c:v>
                </c:pt>
                <c:pt idx="1">
                  <c:v>2.27999999999999</c:v>
                </c:pt>
                <c:pt idx="2">
                  <c:v>2.27999999999999</c:v>
                </c:pt>
                <c:pt idx="3">
                  <c:v>2.71</c:v>
                </c:pt>
                <c:pt idx="4">
                  <c:v>2.57</c:v>
                </c:pt>
                <c:pt idx="5">
                  <c:v>2.63</c:v>
                </c:pt>
                <c:pt idx="6">
                  <c:v>2.35</c:v>
                </c:pt>
                <c:pt idx="7">
                  <c:v>2.4700000000000002</c:v>
                </c:pt>
                <c:pt idx="8">
                  <c:v>2.0499999999999901</c:v>
                </c:pt>
                <c:pt idx="9">
                  <c:v>1.98</c:v>
                </c:pt>
                <c:pt idx="10">
                  <c:v>1.98</c:v>
                </c:pt>
                <c:pt idx="11">
                  <c:v>2</c:v>
                </c:pt>
                <c:pt idx="12">
                  <c:v>2</c:v>
                </c:pt>
                <c:pt idx="13">
                  <c:v>2.33</c:v>
                </c:pt>
                <c:pt idx="14">
                  <c:v>2.2999999999999901</c:v>
                </c:pt>
              </c:numCache>
            </c:numRef>
          </c:val>
          <c:smooth val="0"/>
          <c:extLst>
            <c:ext xmlns:c16="http://schemas.microsoft.com/office/drawing/2014/chart" uri="{C3380CC4-5D6E-409C-BE32-E72D297353CC}">
              <c16:uniqueId val="{00000001-9CE6-4A65-A2F9-51FE646CEFEF}"/>
            </c:ext>
          </c:extLst>
        </c:ser>
        <c:dLbls>
          <c:showLegendKey val="0"/>
          <c:showVal val="0"/>
          <c:showCatName val="0"/>
          <c:showSerName val="0"/>
          <c:showPercent val="0"/>
          <c:showBubbleSize val="0"/>
        </c:dLbls>
        <c:smooth val="0"/>
        <c:axId val="717450984"/>
        <c:axId val="717452296"/>
      </c:lineChart>
      <c:catAx>
        <c:axId val="71745098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7452296"/>
        <c:crosses val="autoZero"/>
        <c:auto val="1"/>
        <c:lblAlgn val="ctr"/>
        <c:lblOffset val="100"/>
        <c:tickLblSkip val="2"/>
        <c:noMultiLvlLbl val="0"/>
      </c:catAx>
      <c:valAx>
        <c:axId val="717452296"/>
        <c:scaling>
          <c:orientation val="minMax"/>
          <c:max val="2.8"/>
          <c:min val="1.8"/>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7450984"/>
        <c:crosses val="autoZero"/>
        <c:crossBetween val="between"/>
        <c:majorUnit val="0.2"/>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87043655456281"/>
          <c:y val="4.2797931821108783E-2"/>
          <c:w val="0.82763837767233672"/>
          <c:h val="0.82246947298901596"/>
        </c:manualLayout>
      </c:layout>
      <c:lineChart>
        <c:grouping val="standard"/>
        <c:varyColors val="0"/>
        <c:ser>
          <c:idx val="0"/>
          <c:order val="0"/>
          <c:spPr>
            <a:ln w="28575" cap="rnd">
              <a:solidFill>
                <a:schemeClr val="accent2">
                  <a:lumMod val="50000"/>
                </a:schemeClr>
              </a:solidFill>
              <a:round/>
            </a:ln>
            <a:effectLst/>
          </c:spPr>
          <c:marker>
            <c:symbol val="none"/>
          </c:marker>
          <c:cat>
            <c:numRef>
              <c:f>Sheet1!$B$12:$B$400</c:f>
              <c:numCache>
                <c:formatCode>yyyy\-mm\-dd</c:formatCode>
                <c:ptCount val="38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pt idx="169">
                  <c:v>44593</c:v>
                </c:pt>
                <c:pt idx="170">
                  <c:v>44621</c:v>
                </c:pt>
              </c:numCache>
            </c:numRef>
          </c:cat>
          <c:val>
            <c:numRef>
              <c:f>Sheet1!$D$12:$D$400</c:f>
              <c:numCache>
                <c:formatCode>0.0000000000000</c:formatCode>
                <c:ptCount val="389"/>
                <c:pt idx="0">
                  <c:v>98.452331510671613</c:v>
                </c:pt>
                <c:pt idx="1">
                  <c:v>103.203498640238</c:v>
                </c:pt>
                <c:pt idx="2">
                  <c:v>108.18907825953286</c:v>
                </c:pt>
                <c:pt idx="3">
                  <c:v>108.51600043841883</c:v>
                </c:pt>
                <c:pt idx="4">
                  <c:v>110.51995547563685</c:v>
                </c:pt>
                <c:pt idx="5">
                  <c:v>113.07282488800585</c:v>
                </c:pt>
                <c:pt idx="6">
                  <c:v>112.55970128765161</c:v>
                </c:pt>
                <c:pt idx="7">
                  <c:v>103.9407147112054</c:v>
                </c:pt>
                <c:pt idx="8">
                  <c:v>96.890574790859276</c:v>
                </c:pt>
                <c:pt idx="9">
                  <c:v>85.147986282115056</c:v>
                </c:pt>
                <c:pt idx="10">
                  <c:v>79.93907902997222</c:v>
                </c:pt>
                <c:pt idx="11">
                  <c:v>79.568254685692452</c:v>
                </c:pt>
                <c:pt idx="12">
                  <c:v>80.494129910412966</c:v>
                </c:pt>
                <c:pt idx="13">
                  <c:v>77.0175543008029</c:v>
                </c:pt>
                <c:pt idx="14">
                  <c:v>78.384217151915649</c:v>
                </c:pt>
                <c:pt idx="15">
                  <c:v>84.01333466118264</c:v>
                </c:pt>
                <c:pt idx="16">
                  <c:v>89.873600754088244</c:v>
                </c:pt>
                <c:pt idx="17">
                  <c:v>88.504119799210017</c:v>
                </c:pt>
                <c:pt idx="18">
                  <c:v>85.078726922284531</c:v>
                </c:pt>
                <c:pt idx="19">
                  <c:v>83.579622475294698</c:v>
                </c:pt>
                <c:pt idx="20">
                  <c:v>82.161454261223398</c:v>
                </c:pt>
                <c:pt idx="21">
                  <c:v>84.664436551022931</c:v>
                </c:pt>
                <c:pt idx="22">
                  <c:v>87.05553357515312</c:v>
                </c:pt>
                <c:pt idx="23">
                  <c:v>88.477396967004125</c:v>
                </c:pt>
                <c:pt idx="24">
                  <c:v>89.225018869025959</c:v>
                </c:pt>
                <c:pt idx="25">
                  <c:v>89.069068373285461</c:v>
                </c:pt>
                <c:pt idx="26">
                  <c:v>91.702378361133142</c:v>
                </c:pt>
                <c:pt idx="27">
                  <c:v>94.004652431249838</c:v>
                </c:pt>
                <c:pt idx="28">
                  <c:v>90.736280314983958</c:v>
                </c:pt>
                <c:pt idx="29">
                  <c:v>87.264243448348594</c:v>
                </c:pt>
                <c:pt idx="30">
                  <c:v>92.491824336894751</c:v>
                </c:pt>
                <c:pt idx="31">
                  <c:v>94.55318230409344</c:v>
                </c:pt>
                <c:pt idx="32">
                  <c:v>99.32684571673137</c:v>
                </c:pt>
                <c:pt idx="33">
                  <c:v>102.80831557249208</c:v>
                </c:pt>
                <c:pt idx="34">
                  <c:v>103.81051614192612</c:v>
                </c:pt>
                <c:pt idx="35">
                  <c:v>110.41064117765711</c:v>
                </c:pt>
                <c:pt idx="36">
                  <c:v>113.91924104093189</c:v>
                </c:pt>
                <c:pt idx="37">
                  <c:v>117.25332427177983</c:v>
                </c:pt>
                <c:pt idx="38">
                  <c:v>116.3024197135726</c:v>
                </c:pt>
                <c:pt idx="39">
                  <c:v>120.27477951794832</c:v>
                </c:pt>
                <c:pt idx="40">
                  <c:v>117.55239338493877</c:v>
                </c:pt>
                <c:pt idx="41">
                  <c:v>115.79043668657749</c:v>
                </c:pt>
                <c:pt idx="42">
                  <c:v>114.9843778539428</c:v>
                </c:pt>
                <c:pt idx="43">
                  <c:v>114.62229473674832</c:v>
                </c:pt>
                <c:pt idx="44">
                  <c:v>109.25714119062597</c:v>
                </c:pt>
                <c:pt idx="45">
                  <c:v>107.09269682800704</c:v>
                </c:pt>
                <c:pt idx="46">
                  <c:v>106.92024585625045</c:v>
                </c:pt>
                <c:pt idx="47">
                  <c:v>104.22271165255886</c:v>
                </c:pt>
                <c:pt idx="48">
                  <c:v>106.72809578473614</c:v>
                </c:pt>
                <c:pt idx="49">
                  <c:v>109.21750809214248</c:v>
                </c:pt>
                <c:pt idx="50">
                  <c:v>111.48735025219514</c:v>
                </c:pt>
                <c:pt idx="51">
                  <c:v>110.64541071298173</c:v>
                </c:pt>
                <c:pt idx="52">
                  <c:v>105.54140436387158</c:v>
                </c:pt>
                <c:pt idx="53">
                  <c:v>105.74305254300999</c:v>
                </c:pt>
                <c:pt idx="54">
                  <c:v>111.9005486608614</c:v>
                </c:pt>
                <c:pt idx="55">
                  <c:v>113.09667414029701</c:v>
                </c:pt>
                <c:pt idx="56">
                  <c:v>110.80226279338051</c:v>
                </c:pt>
                <c:pt idx="57">
                  <c:v>110.04536330034908</c:v>
                </c:pt>
                <c:pt idx="58">
                  <c:v>109.16006761131906</c:v>
                </c:pt>
                <c:pt idx="59">
                  <c:v>109.2851158683404</c:v>
                </c:pt>
                <c:pt idx="60">
                  <c:v>110.57849482205002</c:v>
                </c:pt>
                <c:pt idx="61">
                  <c:v>109.88976036051592</c:v>
                </c:pt>
                <c:pt idx="62">
                  <c:v>110.12910234388377</c:v>
                </c:pt>
                <c:pt idx="63">
                  <c:v>112.37449962421661</c:v>
                </c:pt>
                <c:pt idx="64">
                  <c:v>114.639224768578</c:v>
                </c:pt>
                <c:pt idx="65">
                  <c:v>112.84602402539217</c:v>
                </c:pt>
                <c:pt idx="66">
                  <c:v>111.04234437726872</c:v>
                </c:pt>
                <c:pt idx="67">
                  <c:v>108.03489746531756</c:v>
                </c:pt>
                <c:pt idx="68">
                  <c:v>104.69946235318631</c:v>
                </c:pt>
                <c:pt idx="69">
                  <c:v>104.06036573183685</c:v>
                </c:pt>
                <c:pt idx="70">
                  <c:v>105.01728088291659</c:v>
                </c:pt>
                <c:pt idx="71">
                  <c:v>106.16595395278577</c:v>
                </c:pt>
                <c:pt idx="72">
                  <c:v>106.65292749047698</c:v>
                </c:pt>
                <c:pt idx="73">
                  <c:v>109.63287194008433</c:v>
                </c:pt>
                <c:pt idx="74">
                  <c:v>116.01514654680314</c:v>
                </c:pt>
                <c:pt idx="75">
                  <c:v>118.31523311294086</c:v>
                </c:pt>
                <c:pt idx="76">
                  <c:v>113.55341925250771</c:v>
                </c:pt>
                <c:pt idx="77">
                  <c:v>110.95441473976695</c:v>
                </c:pt>
                <c:pt idx="78">
                  <c:v>108.48864913145128</c:v>
                </c:pt>
                <c:pt idx="79">
                  <c:v>103.42998510449578</c:v>
                </c:pt>
                <c:pt idx="80">
                  <c:v>101.45842562163479</c:v>
                </c:pt>
                <c:pt idx="81">
                  <c:v>100.86540280330418</c:v>
                </c:pt>
                <c:pt idx="82">
                  <c:v>100.62999375962237</c:v>
                </c:pt>
                <c:pt idx="83">
                  <c:v>98.884769989474137</c:v>
                </c:pt>
                <c:pt idx="84">
                  <c:v>94.675974068546907</c:v>
                </c:pt>
                <c:pt idx="85">
                  <c:v>91.953275523579933</c:v>
                </c:pt>
                <c:pt idx="86">
                  <c:v>89.619374852660457</c:v>
                </c:pt>
                <c:pt idx="87">
                  <c:v>91.367198389141691</c:v>
                </c:pt>
                <c:pt idx="88">
                  <c:v>91.260837042371747</c:v>
                </c:pt>
                <c:pt idx="89">
                  <c:v>90.840189341299677</c:v>
                </c:pt>
                <c:pt idx="90">
                  <c:v>90.707960069265354</c:v>
                </c:pt>
                <c:pt idx="91">
                  <c:v>87.928176441209345</c:v>
                </c:pt>
                <c:pt idx="92">
                  <c:v>87.206853590524133</c:v>
                </c:pt>
                <c:pt idx="93">
                  <c:v>87.690576908904305</c:v>
                </c:pt>
                <c:pt idx="94">
                  <c:v>84.020442358068664</c:v>
                </c:pt>
                <c:pt idx="95">
                  <c:v>83.641269216486251</c:v>
                </c:pt>
                <c:pt idx="96">
                  <c:v>83.610768892388819</c:v>
                </c:pt>
                <c:pt idx="97">
                  <c:v>84.79681865508033</c:v>
                </c:pt>
                <c:pt idx="98">
                  <c:v>87.924976655850216</c:v>
                </c:pt>
                <c:pt idx="99">
                  <c:v>90.629455122712315</c:v>
                </c:pt>
                <c:pt idx="100">
                  <c:v>91.87217450975686</c:v>
                </c:pt>
                <c:pt idx="101">
                  <c:v>93.807591548492226</c:v>
                </c:pt>
                <c:pt idx="102">
                  <c:v>94.083493463963663</c:v>
                </c:pt>
                <c:pt idx="103">
                  <c:v>92.490999883484264</c:v>
                </c:pt>
                <c:pt idx="104">
                  <c:v>92.112519769302963</c:v>
                </c:pt>
                <c:pt idx="105">
                  <c:v>91.149590403858042</c:v>
                </c:pt>
                <c:pt idx="106">
                  <c:v>91.649841128619542</c:v>
                </c:pt>
                <c:pt idx="107">
                  <c:v>92.674127080777012</c:v>
                </c:pt>
                <c:pt idx="108">
                  <c:v>96.486882944651313</c:v>
                </c:pt>
                <c:pt idx="109">
                  <c:v>96.927181834648664</c:v>
                </c:pt>
                <c:pt idx="110">
                  <c:v>93.678139550278033</c:v>
                </c:pt>
                <c:pt idx="111">
                  <c:v>93.107000773967769</c:v>
                </c:pt>
                <c:pt idx="112">
                  <c:v>95.29305465543267</c:v>
                </c:pt>
                <c:pt idx="113">
                  <c:v>94.658141873318243</c:v>
                </c:pt>
                <c:pt idx="114">
                  <c:v>96.783379809431395</c:v>
                </c:pt>
                <c:pt idx="115">
                  <c:v>92.451423083948541</c:v>
                </c:pt>
                <c:pt idx="116">
                  <c:v>91.335977876876655</c:v>
                </c:pt>
                <c:pt idx="117">
                  <c:v>92.063168041153347</c:v>
                </c:pt>
                <c:pt idx="118">
                  <c:v>92.641388056441571</c:v>
                </c:pt>
                <c:pt idx="119">
                  <c:v>92.633351210565053</c:v>
                </c:pt>
                <c:pt idx="120">
                  <c:v>95.835724895365743</c:v>
                </c:pt>
                <c:pt idx="121">
                  <c:v>95.904280115822104</c:v>
                </c:pt>
                <c:pt idx="122">
                  <c:v>96.820887538903648</c:v>
                </c:pt>
                <c:pt idx="123">
                  <c:v>96.651952817248201</c:v>
                </c:pt>
                <c:pt idx="124">
                  <c:v>98.140540909189042</c:v>
                </c:pt>
                <c:pt idx="125">
                  <c:v>94.262086895725119</c:v>
                </c:pt>
                <c:pt idx="126">
                  <c:v>91.7715287641918</c:v>
                </c:pt>
                <c:pt idx="127">
                  <c:v>88.177115505312017</c:v>
                </c:pt>
                <c:pt idx="128">
                  <c:v>89.323092223534104</c:v>
                </c:pt>
                <c:pt idx="129">
                  <c:v>90.948492225040894</c:v>
                </c:pt>
                <c:pt idx="130">
                  <c:v>86.813069690053752</c:v>
                </c:pt>
                <c:pt idx="131">
                  <c:v>89.380370464191188</c:v>
                </c:pt>
                <c:pt idx="132">
                  <c:v>90.989395215852852</c:v>
                </c:pt>
                <c:pt idx="133">
                  <c:v>89.454887742325468</c:v>
                </c:pt>
                <c:pt idx="134">
                  <c:v>88.812682325386731</c:v>
                </c:pt>
                <c:pt idx="135">
                  <c:v>91.988039464381586</c:v>
                </c:pt>
                <c:pt idx="136">
                  <c:v>88.840920493509515</c:v>
                </c:pt>
                <c:pt idx="137">
                  <c:v>90.759626880061234</c:v>
                </c:pt>
                <c:pt idx="138">
                  <c:v>90.813181354771999</c:v>
                </c:pt>
                <c:pt idx="139">
                  <c:v>88.991388928331091</c:v>
                </c:pt>
                <c:pt idx="140">
                  <c:v>86.992241309170169</c:v>
                </c:pt>
                <c:pt idx="141">
                  <c:v>87.290335057592301</c:v>
                </c:pt>
                <c:pt idx="142">
                  <c:v>90.818315791583544</c:v>
                </c:pt>
                <c:pt idx="143">
                  <c:v>94.206821525776377</c:v>
                </c:pt>
                <c:pt idx="144">
                  <c:v>95.459794774712037</c:v>
                </c:pt>
                <c:pt idx="145">
                  <c:v>91.573491610303833</c:v>
                </c:pt>
                <c:pt idx="146">
                  <c:v>88.03097535662792</c:v>
                </c:pt>
                <c:pt idx="147">
                  <c:v>84.167073137301344</c:v>
                </c:pt>
                <c:pt idx="148">
                  <c:v>87.412152858724099</c:v>
                </c:pt>
                <c:pt idx="149">
                  <c:v>90.390862508559493</c:v>
                </c:pt>
                <c:pt idx="150">
                  <c:v>88.42560660746625</c:v>
                </c:pt>
                <c:pt idx="151">
                  <c:v>89.320372911083453</c:v>
                </c:pt>
                <c:pt idx="152">
                  <c:v>90.566548744796336</c:v>
                </c:pt>
                <c:pt idx="153">
                  <c:v>95.410517079100657</c:v>
                </c:pt>
                <c:pt idx="154">
                  <c:v>98.187859718639828</c:v>
                </c:pt>
                <c:pt idx="155">
                  <c:v>99.174368858855317</c:v>
                </c:pt>
                <c:pt idx="156">
                  <c:v>105.43694290711375</c:v>
                </c:pt>
                <c:pt idx="157">
                  <c:v>108.20700232634894</c:v>
                </c:pt>
                <c:pt idx="158">
                  <c:v>110.72828525029657</c:v>
                </c:pt>
                <c:pt idx="159">
                  <c:v>117.51381434997184</c:v>
                </c:pt>
                <c:pt idx="160">
                  <c:v>124.33745289042596</c:v>
                </c:pt>
                <c:pt idx="161">
                  <c:v>119.28428592379983</c:v>
                </c:pt>
                <c:pt idx="162">
                  <c:v>119.69994498018654</c:v>
                </c:pt>
                <c:pt idx="163">
                  <c:v>119.91057564705621</c:v>
                </c:pt>
                <c:pt idx="164">
                  <c:v>116.96525813353358</c:v>
                </c:pt>
                <c:pt idx="165">
                  <c:v>118.77176161714675</c:v>
                </c:pt>
                <c:pt idx="166">
                  <c:v>119.87628915824371</c:v>
                </c:pt>
                <c:pt idx="167">
                  <c:v>122.4341891464569</c:v>
                </c:pt>
                <c:pt idx="168">
                  <c:v>127.14576262710504</c:v>
                </c:pt>
                <c:pt idx="169">
                  <c:v>133.48927505417416</c:v>
                </c:pt>
                <c:pt idx="170">
                  <c:v>141.96316684308144</c:v>
                </c:pt>
              </c:numCache>
            </c:numRef>
          </c:val>
          <c:smooth val="0"/>
          <c:extLst>
            <c:ext xmlns:c16="http://schemas.microsoft.com/office/drawing/2014/chart" uri="{C3380CC4-5D6E-409C-BE32-E72D297353CC}">
              <c16:uniqueId val="{00000000-F9F4-4EA9-A416-FEFB50EB94A1}"/>
            </c:ext>
          </c:extLst>
        </c:ser>
        <c:dLbls>
          <c:showLegendKey val="0"/>
          <c:showVal val="0"/>
          <c:showCatName val="0"/>
          <c:showSerName val="0"/>
          <c:showPercent val="0"/>
          <c:showBubbleSize val="0"/>
        </c:dLbls>
        <c:smooth val="0"/>
        <c:axId val="384138784"/>
        <c:axId val="384139440"/>
      </c:lineChart>
      <c:dateAx>
        <c:axId val="384138784"/>
        <c:scaling>
          <c:orientation val="minMax"/>
          <c:max val="44896"/>
        </c:scaling>
        <c:delete val="0"/>
        <c:axPos val="b"/>
        <c:numFmt formatCode="yyyy" sourceLinked="0"/>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4139440"/>
        <c:crosses val="autoZero"/>
        <c:auto val="1"/>
        <c:lblOffset val="100"/>
        <c:baseTimeUnit val="months"/>
        <c:majorUnit val="2"/>
        <c:majorTimeUnit val="years"/>
      </c:dateAx>
      <c:valAx>
        <c:axId val="384139440"/>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4138784"/>
        <c:crosses val="autoZero"/>
        <c:crossBetween val="between"/>
        <c:majorUnit val="10"/>
      </c:valAx>
      <c:spPr>
        <a:noFill/>
        <a:ln>
          <a:solidFill>
            <a:schemeClr val="bg1">
              <a:lumMod val="7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98034645211974"/>
          <c:y val="3.0520443764333466E-2"/>
          <c:w val="0.7863527976056206"/>
          <c:h val="0.84477753486817853"/>
        </c:manualLayout>
      </c:layout>
      <c:lineChart>
        <c:grouping val="standard"/>
        <c:varyColors val="0"/>
        <c:ser>
          <c:idx val="1"/>
          <c:order val="0"/>
          <c:spPr>
            <a:ln w="28575" cap="rnd">
              <a:solidFill>
                <a:schemeClr val="accent2"/>
              </a:solidFill>
              <a:round/>
            </a:ln>
            <a:effectLst/>
          </c:spPr>
          <c:marker>
            <c:symbol val="none"/>
          </c:marker>
          <c:cat>
            <c:numRef>
              <c:f>Sheet1!$C$9:$C$25</c:f>
              <c:numCache>
                <c:formatCode>General</c:formatCode>
                <c:ptCount val="17"/>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numCache>
            </c:numRef>
          </c:cat>
          <c:val>
            <c:numRef>
              <c:f>Sheet1!$D$9:$D$25</c:f>
              <c:numCache>
                <c:formatCode>General</c:formatCode>
                <c:ptCount val="17"/>
                <c:pt idx="1">
                  <c:v>810.7</c:v>
                </c:pt>
                <c:pt idx="2">
                  <c:v>764.9</c:v>
                </c:pt>
                <c:pt idx="3">
                  <c:v>711.3</c:v>
                </c:pt>
                <c:pt idx="4">
                  <c:v>685.5</c:v>
                </c:pt>
                <c:pt idx="5">
                  <c:v>684.4</c:v>
                </c:pt>
                <c:pt idx="6">
                  <c:v>636.79999999999995</c:v>
                </c:pt>
                <c:pt idx="7">
                  <c:v>635.79999999999995</c:v>
                </c:pt>
                <c:pt idx="8">
                  <c:v>637.4</c:v>
                </c:pt>
                <c:pt idx="9">
                  <c:v>631.20000000000005</c:v>
                </c:pt>
                <c:pt idx="10">
                  <c:v>606.9</c:v>
                </c:pt>
                <c:pt idx="11">
                  <c:v>615.1</c:v>
                </c:pt>
                <c:pt idx="12">
                  <c:v>619.6</c:v>
                </c:pt>
                <c:pt idx="13">
                  <c:v>615</c:v>
                </c:pt>
                <c:pt idx="14">
                  <c:v>633.4</c:v>
                </c:pt>
                <c:pt idx="15">
                  <c:v>650.5</c:v>
                </c:pt>
                <c:pt idx="16">
                  <c:v>768</c:v>
                </c:pt>
              </c:numCache>
            </c:numRef>
          </c:val>
          <c:smooth val="0"/>
          <c:extLst>
            <c:ext xmlns:c16="http://schemas.microsoft.com/office/drawing/2014/chart" uri="{C3380CC4-5D6E-409C-BE32-E72D297353CC}">
              <c16:uniqueId val="{00000000-138F-4515-A916-C781DF55C342}"/>
            </c:ext>
          </c:extLst>
        </c:ser>
        <c:dLbls>
          <c:showLegendKey val="0"/>
          <c:showVal val="0"/>
          <c:showCatName val="0"/>
          <c:showSerName val="0"/>
          <c:showPercent val="0"/>
          <c:showBubbleSize val="0"/>
        </c:dLbls>
        <c:smooth val="0"/>
        <c:axId val="702828808"/>
        <c:axId val="702825528"/>
      </c:lineChart>
      <c:catAx>
        <c:axId val="702828808"/>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2825528"/>
        <c:crosses val="autoZero"/>
        <c:auto val="1"/>
        <c:lblAlgn val="ctr"/>
        <c:lblOffset val="100"/>
        <c:tickLblSkip val="2"/>
        <c:noMultiLvlLbl val="0"/>
      </c:catAx>
      <c:valAx>
        <c:axId val="702825528"/>
        <c:scaling>
          <c:orientation val="minMax"/>
          <c:min val="5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28288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900" b="1">
                <a:latin typeface="Arial" panose="020B0604020202020204" pitchFamily="34" charset="0"/>
                <a:cs typeface="Arial" panose="020B0604020202020204" pitchFamily="34" charset="0"/>
              </a:rPr>
              <a:t>OVERALL S</a:t>
            </a:r>
            <a:r>
              <a:rPr lang="en-US" sz="900" b="1" baseline="0">
                <a:latin typeface="Arial" panose="020B0604020202020204" pitchFamily="34" charset="0"/>
                <a:cs typeface="Arial" panose="020B0604020202020204" pitchFamily="34" charset="0"/>
              </a:rPr>
              <a:t>CORE TREND</a:t>
            </a:r>
            <a:endParaRPr lang="en-US" sz="900" b="1">
              <a:latin typeface="Arial" panose="020B0604020202020204" pitchFamily="34" charset="0"/>
              <a:cs typeface="Arial" panose="020B0604020202020204" pitchFamily="34" charset="0"/>
            </a:endParaRPr>
          </a:p>
        </c:rich>
      </c:tx>
      <c:layout>
        <c:manualLayout>
          <c:xMode val="edge"/>
          <c:yMode val="edge"/>
          <c:x val="0.38264725044204162"/>
          <c:y val="4.57495626994261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6861649916030041"/>
          <c:y val="0.13499845516518133"/>
          <c:w val="0.78285872069255125"/>
          <c:h val="0.71841160818658034"/>
        </c:manualLayout>
      </c:layout>
      <c:lineChart>
        <c:grouping val="standard"/>
        <c:varyColors val="0"/>
        <c:ser>
          <c:idx val="1"/>
          <c:order val="0"/>
          <c:tx>
            <c:strRef>
              <c:f>'Fig 1'!$C$10</c:f>
              <c:strCache>
                <c:ptCount val="1"/>
                <c:pt idx="0">
                  <c:v>OVERALL SCORE</c:v>
                </c:pt>
              </c:strCache>
            </c:strRef>
          </c:tx>
          <c:spPr>
            <a:ln w="22225" cap="rnd">
              <a:solidFill>
                <a:srgbClr val="C00000"/>
              </a:solidFill>
              <a:round/>
            </a:ln>
            <a:effectLst/>
          </c:spPr>
          <c:marker>
            <c:symbol val="none"/>
          </c:marker>
          <c:cat>
            <c:numRef>
              <c:f>'Fig 1'!$B$11:$B$25</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1'!$C$11:$C$25</c:f>
              <c:numCache>
                <c:formatCode>0.000</c:formatCode>
                <c:ptCount val="15"/>
                <c:pt idx="0">
                  <c:v>2.0057639751552756</c:v>
                </c:pt>
                <c:pt idx="1">
                  <c:v>2.0169813664596252</c:v>
                </c:pt>
                <c:pt idx="2">
                  <c:v>2.0290186335403702</c:v>
                </c:pt>
                <c:pt idx="3">
                  <c:v>2.0314876543209861</c:v>
                </c:pt>
                <c:pt idx="4">
                  <c:v>2.0264074074074032</c:v>
                </c:pt>
                <c:pt idx="5">
                  <c:v>2.0158518518518496</c:v>
                </c:pt>
                <c:pt idx="6">
                  <c:v>2.0084506172839482</c:v>
                </c:pt>
                <c:pt idx="7">
                  <c:v>2.0185370370370337</c:v>
                </c:pt>
                <c:pt idx="8">
                  <c:v>2.0230797546012238</c:v>
                </c:pt>
                <c:pt idx="9">
                  <c:v>2.0358343558282184</c:v>
                </c:pt>
                <c:pt idx="10">
                  <c:v>2.0461717791411016</c:v>
                </c:pt>
                <c:pt idx="11">
                  <c:v>2.0477791411042925</c:v>
                </c:pt>
                <c:pt idx="12">
                  <c:v>2.0580490797545998</c:v>
                </c:pt>
                <c:pt idx="13">
                  <c:v>2.0627055214723899</c:v>
                </c:pt>
                <c:pt idx="14">
                  <c:v>2.0695889570552142</c:v>
                </c:pt>
              </c:numCache>
            </c:numRef>
          </c:val>
          <c:smooth val="0"/>
          <c:extLst>
            <c:ext xmlns:c16="http://schemas.microsoft.com/office/drawing/2014/chart" uri="{C3380CC4-5D6E-409C-BE32-E72D297353CC}">
              <c16:uniqueId val="{00000000-3DF8-4D79-A059-7E23EECF682F}"/>
            </c:ext>
          </c:extLst>
        </c:ser>
        <c:dLbls>
          <c:showLegendKey val="0"/>
          <c:showVal val="0"/>
          <c:showCatName val="0"/>
          <c:showSerName val="0"/>
          <c:showPercent val="0"/>
          <c:showBubbleSize val="0"/>
        </c:dLbls>
        <c:smooth val="0"/>
        <c:axId val="910014400"/>
        <c:axId val="910020672"/>
      </c:lineChart>
      <c:catAx>
        <c:axId val="910014400"/>
        <c:scaling>
          <c:orientation val="minMax"/>
        </c:scaling>
        <c:delete val="0"/>
        <c:axPos val="b"/>
        <c:numFmt formatCode="General" sourceLinked="1"/>
        <c:majorTickMark val="in"/>
        <c:minorTickMark val="none"/>
        <c:tickLblPos val="nextTo"/>
        <c:spPr>
          <a:noFill/>
          <a:ln w="9525" cap="flat" cmpd="sng" algn="ctr">
            <a:solidFill>
              <a:sysClr val="window" lastClr="FFFFFF">
                <a:lumMod val="75000"/>
              </a:sys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0020672"/>
        <c:crosses val="autoZero"/>
        <c:auto val="1"/>
        <c:lblAlgn val="ctr"/>
        <c:lblOffset val="100"/>
        <c:tickLblSkip val="2"/>
        <c:noMultiLvlLbl val="0"/>
      </c:catAx>
      <c:valAx>
        <c:axId val="910020672"/>
        <c:scaling>
          <c:orientation val="minMax"/>
          <c:min val="2"/>
        </c:scaling>
        <c:delete val="0"/>
        <c:axPos val="l"/>
        <c:majorGridlines>
          <c:spPr>
            <a:ln w="12700" cap="flat" cmpd="sng" algn="ctr">
              <a:solidFill>
                <a:sysClr val="window" lastClr="FFFFFF">
                  <a:lumMod val="95000"/>
                </a:sys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900">
                    <a:latin typeface="Arial" panose="020B0604020202020204" pitchFamily="34" charset="0"/>
                    <a:cs typeface="Arial" panose="020B0604020202020204" pitchFamily="34" charset="0"/>
                  </a:rPr>
                  <a:t>GPI SCORE</a:t>
                </a:r>
              </a:p>
            </c:rich>
          </c:tx>
          <c:layout>
            <c:manualLayout>
              <c:xMode val="edge"/>
              <c:yMode val="edge"/>
              <c:x val="6.2524276967263107E-2"/>
              <c:y val="0.2700881391773707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0014400"/>
        <c:crosses val="autoZero"/>
        <c:crossBetween val="midCat"/>
        <c:majorUnit val="2.0000000000000004E-2"/>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b="1">
                <a:solidFill>
                  <a:schemeClr val="tx1">
                    <a:lumMod val="75000"/>
                    <a:lumOff val="25000"/>
                  </a:schemeClr>
                </a:solidFill>
                <a:latin typeface="Arial" panose="020B0604020202020204" pitchFamily="34" charset="0"/>
                <a:cs typeface="Arial" panose="020B0604020202020204" pitchFamily="34" charset="0"/>
              </a:defRPr>
            </a:pPr>
            <a:r>
              <a:rPr lang="en-AU" sz="900" b="1">
                <a:latin typeface="Arial" panose="020B0604020202020204" pitchFamily="34" charset="0"/>
                <a:cs typeface="Arial" panose="020B0604020202020204" pitchFamily="34" charset="0"/>
              </a:rPr>
              <a:t>YOY % CHANGE</a:t>
            </a:r>
          </a:p>
        </c:rich>
      </c:tx>
      <c:layout>
        <c:manualLayout>
          <c:xMode val="edge"/>
          <c:yMode val="edge"/>
          <c:x val="0.43475848287027019"/>
          <c:y val="5.0703270602489511E-2"/>
        </c:manualLayout>
      </c:layout>
      <c:overlay val="0"/>
    </c:title>
    <c:autoTitleDeleted val="0"/>
    <c:plotArea>
      <c:layout>
        <c:manualLayout>
          <c:layoutTarget val="inner"/>
          <c:xMode val="edge"/>
          <c:yMode val="edge"/>
          <c:x val="0.16991626058660494"/>
          <c:y val="3.9314639067818222E-2"/>
          <c:w val="0.77339874471921122"/>
          <c:h val="0.79365790990831198"/>
        </c:manualLayout>
      </c:layout>
      <c:barChart>
        <c:barDir val="col"/>
        <c:grouping val="clustered"/>
        <c:varyColors val="0"/>
        <c:ser>
          <c:idx val="0"/>
          <c:order val="0"/>
          <c:tx>
            <c:strRef>
              <c:f>'Fig 1'!$F$10</c:f>
              <c:strCache>
                <c:ptCount val="1"/>
                <c:pt idx="0">
                  <c:v>YOY % CHANGE</c:v>
                </c:pt>
              </c:strCache>
            </c:strRef>
          </c:tx>
          <c:spPr>
            <a:solidFill>
              <a:srgbClr val="FFCCCC"/>
            </a:solidFill>
            <a:ln w="28575">
              <a:noFill/>
            </a:ln>
          </c:spPr>
          <c:invertIfNegative val="0"/>
          <c:dPt>
            <c:idx val="4"/>
            <c:invertIfNegative val="0"/>
            <c:bubble3D val="0"/>
            <c:spPr>
              <a:solidFill>
                <a:srgbClr val="92D050"/>
              </a:solidFill>
              <a:ln w="28575">
                <a:noFill/>
              </a:ln>
            </c:spPr>
            <c:extLst>
              <c:ext xmlns:c16="http://schemas.microsoft.com/office/drawing/2014/chart" uri="{C3380CC4-5D6E-409C-BE32-E72D297353CC}">
                <c16:uniqueId val="{00000001-0E5C-4FAA-AD51-3F2F8F6CD05E}"/>
              </c:ext>
            </c:extLst>
          </c:dPt>
          <c:dPt>
            <c:idx val="5"/>
            <c:invertIfNegative val="0"/>
            <c:bubble3D val="0"/>
            <c:spPr>
              <a:solidFill>
                <a:srgbClr val="92D050"/>
              </a:solidFill>
              <a:ln w="28575">
                <a:noFill/>
              </a:ln>
            </c:spPr>
            <c:extLst>
              <c:ext xmlns:c16="http://schemas.microsoft.com/office/drawing/2014/chart" uri="{C3380CC4-5D6E-409C-BE32-E72D297353CC}">
                <c16:uniqueId val="{00000003-0E5C-4FAA-AD51-3F2F8F6CD05E}"/>
              </c:ext>
            </c:extLst>
          </c:dPt>
          <c:dPt>
            <c:idx val="6"/>
            <c:invertIfNegative val="0"/>
            <c:bubble3D val="0"/>
            <c:spPr>
              <a:solidFill>
                <a:srgbClr val="92D050"/>
              </a:solidFill>
              <a:ln w="28575">
                <a:noFill/>
              </a:ln>
            </c:spPr>
            <c:extLst>
              <c:ext xmlns:c16="http://schemas.microsoft.com/office/drawing/2014/chart" uri="{C3380CC4-5D6E-409C-BE32-E72D297353CC}">
                <c16:uniqueId val="{00000005-0E5C-4FAA-AD51-3F2F8F6CD05E}"/>
              </c:ext>
            </c:extLst>
          </c:dPt>
          <c:dPt>
            <c:idx val="11"/>
            <c:invertIfNegative val="0"/>
            <c:bubble3D val="0"/>
            <c:spPr>
              <a:solidFill>
                <a:srgbClr val="FFCCCC"/>
              </a:solidFill>
              <a:ln w="28575">
                <a:noFill/>
              </a:ln>
            </c:spPr>
            <c:extLst>
              <c:ext xmlns:c16="http://schemas.microsoft.com/office/drawing/2014/chart" uri="{C3380CC4-5D6E-409C-BE32-E72D297353CC}">
                <c16:uniqueId val="{00000007-0E5C-4FAA-AD51-3F2F8F6CD05E}"/>
              </c:ext>
            </c:extLst>
          </c:dPt>
          <c:cat>
            <c:numRef>
              <c:f>'Fig 1'!$E$11:$E$25</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1'!$F$11:$F$25</c:f>
              <c:numCache>
                <c:formatCode>0.00%</c:formatCode>
                <c:ptCount val="15"/>
                <c:pt idx="1">
                  <c:v>5.5925779121051523E-3</c:v>
                </c:pt>
                <c:pt idx="2">
                  <c:v>5.9679614700029427E-3</c:v>
                </c:pt>
                <c:pt idx="3">
                  <c:v>1.2168546605744242E-3</c:v>
                </c:pt>
                <c:pt idx="4">
                  <c:v>-2.5007520487644471E-3</c:v>
                </c:pt>
                <c:pt idx="5">
                  <c:v>-5.2089996892868097E-3</c:v>
                </c:pt>
                <c:pt idx="6">
                  <c:v>-3.6715171112908017E-3</c:v>
                </c:pt>
                <c:pt idx="7">
                  <c:v>5.0219904170337162E-3</c:v>
                </c:pt>
                <c:pt idx="8">
                  <c:v>2.2504999813420658E-3</c:v>
                </c:pt>
                <c:pt idx="9">
                  <c:v>6.3045469156546774E-3</c:v>
                </c:pt>
                <c:pt idx="10">
                  <c:v>5.0777330106887598E-3</c:v>
                </c:pt>
                <c:pt idx="11">
                  <c:v>7.8554595443868056E-4</c:v>
                </c:pt>
                <c:pt idx="12">
                  <c:v>5.0151593226841536E-3</c:v>
                </c:pt>
                <c:pt idx="13">
                  <c:v>2.2625513470968081E-3</c:v>
                </c:pt>
                <c:pt idx="14">
                  <c:v>3.3370907825518051E-3</c:v>
                </c:pt>
              </c:numCache>
            </c:numRef>
          </c:val>
          <c:extLst>
            <c:ext xmlns:c16="http://schemas.microsoft.com/office/drawing/2014/chart" uri="{C3380CC4-5D6E-409C-BE32-E72D297353CC}">
              <c16:uniqueId val="{00000008-0E5C-4FAA-AD51-3F2F8F6CD05E}"/>
            </c:ext>
          </c:extLst>
        </c:ser>
        <c:dLbls>
          <c:showLegendKey val="0"/>
          <c:showVal val="0"/>
          <c:showCatName val="0"/>
          <c:showSerName val="0"/>
          <c:showPercent val="0"/>
          <c:showBubbleSize val="0"/>
        </c:dLbls>
        <c:gapWidth val="22"/>
        <c:axId val="910017928"/>
        <c:axId val="910023416"/>
      </c:barChart>
      <c:catAx>
        <c:axId val="910017928"/>
        <c:scaling>
          <c:orientation val="minMax"/>
        </c:scaling>
        <c:delete val="0"/>
        <c:axPos val="b"/>
        <c:numFmt formatCode="General" sourceLinked="1"/>
        <c:majorTickMark val="out"/>
        <c:minorTickMark val="none"/>
        <c:tickLblPos val="low"/>
        <c:spPr>
          <a:ln>
            <a:noFill/>
          </a:ln>
        </c:spPr>
        <c:txPr>
          <a:bodyPr/>
          <a:lstStyle/>
          <a:p>
            <a:pPr>
              <a:defRPr sz="9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910023416"/>
        <c:crosses val="autoZero"/>
        <c:auto val="1"/>
        <c:lblAlgn val="ctr"/>
        <c:lblOffset val="100"/>
        <c:tickLblSkip val="2"/>
        <c:noMultiLvlLbl val="0"/>
      </c:catAx>
      <c:valAx>
        <c:axId val="910023416"/>
        <c:scaling>
          <c:orientation val="minMax"/>
          <c:max val="1.5000000000000003E-2"/>
          <c:min val="-1.0000000000000002E-2"/>
        </c:scaling>
        <c:delete val="0"/>
        <c:axPos val="l"/>
        <c:majorGridlines>
          <c:spPr>
            <a:ln>
              <a:solidFill>
                <a:sysClr val="window" lastClr="FFFFFF">
                  <a:lumMod val="95000"/>
                </a:sysClr>
              </a:solidFill>
            </a:ln>
          </c:spPr>
        </c:majorGridlines>
        <c:numFmt formatCode="0.0%" sourceLinked="0"/>
        <c:majorTickMark val="out"/>
        <c:minorTickMark val="none"/>
        <c:tickLblPos val="nextTo"/>
        <c:spPr>
          <a:ln>
            <a:noFill/>
          </a:ln>
        </c:spPr>
        <c:txPr>
          <a:bodyPr/>
          <a:lstStyle/>
          <a:p>
            <a:pPr>
              <a:defRPr sz="800">
                <a:solidFill>
                  <a:schemeClr val="bg1">
                    <a:lumMod val="50000"/>
                  </a:schemeClr>
                </a:solidFill>
                <a:latin typeface="Arial" panose="020B0604020202020204" pitchFamily="34" charset="0"/>
                <a:cs typeface="Arial" panose="020B0604020202020204" pitchFamily="34" charset="0"/>
              </a:defRPr>
            </a:pPr>
            <a:endParaRPr lang="en-US"/>
          </a:p>
        </c:txPr>
        <c:crossAx val="910017928"/>
        <c:crosses val="autoZero"/>
        <c:crossBetween val="between"/>
        <c:minorUnit val="5.000000000000001E-3"/>
      </c:valAx>
      <c:spPr>
        <a:solidFill>
          <a:sysClr val="window" lastClr="FFFFFF"/>
        </a:solidFill>
        <a:ln>
          <a:noFill/>
        </a:ln>
      </c:spPr>
    </c:plotArea>
    <c:plotVisOnly val="1"/>
    <c:dispBlanksAs val="gap"/>
    <c:showDLblsOverMax val="0"/>
  </c:chart>
  <c:spPr>
    <a:solidFill>
      <a:sysClr val="window" lastClr="FFFFFF"/>
    </a:solidFill>
    <a:ln>
      <a:noFill/>
    </a:ln>
  </c:spPr>
  <c:txPr>
    <a:bodyPr/>
    <a:lstStyle/>
    <a:p>
      <a:pPr>
        <a:defRPr>
          <a:latin typeface="Graphik Light" pitchFamily="34" charset="0"/>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94670138888889"/>
          <c:y val="5.7388800537918332E-2"/>
          <c:w val="0.80854357638888885"/>
          <c:h val="0.85900916666666671"/>
        </c:manualLayout>
      </c:layout>
      <c:lineChart>
        <c:grouping val="standard"/>
        <c:varyColors val="0"/>
        <c:ser>
          <c:idx val="0"/>
          <c:order val="0"/>
          <c:tx>
            <c:strRef>
              <c:f>'Fig 3'!$B$12</c:f>
              <c:strCache>
                <c:ptCount val="1"/>
                <c:pt idx="0">
                  <c:v>SAFETY &amp; SECURITY</c:v>
                </c:pt>
              </c:strCache>
            </c:strRef>
          </c:tx>
          <c:spPr>
            <a:ln w="22225" cap="rnd">
              <a:solidFill>
                <a:srgbClr val="002060"/>
              </a:solidFill>
              <a:round/>
            </a:ln>
            <a:effectLst/>
          </c:spPr>
          <c:marker>
            <c:symbol val="none"/>
          </c:marker>
          <c:dLbls>
            <c:dLbl>
              <c:idx val="0"/>
              <c:layout>
                <c:manualLayout>
                  <c:x val="0.61442604166666648"/>
                  <c:y val="-3.8622587552272693E-2"/>
                </c:manualLayout>
              </c:layout>
              <c:tx>
                <c:rich>
                  <a:bodyPr rot="0" spcFirstLastPara="1" vertOverflow="ellipsis" vert="horz" wrap="square" lIns="38100" tIns="19050" rIns="38100" bIns="19050" anchor="ctr" anchorCtr="0">
                    <a:noAutofit/>
                  </a:bodyPr>
                  <a:lstStyle/>
                  <a:p>
                    <a:pPr algn="l">
                      <a:defRPr sz="800" b="1" i="0" u="none" strike="noStrike" kern="1200" baseline="0">
                        <a:solidFill>
                          <a:srgbClr val="002060"/>
                        </a:solidFill>
                        <a:latin typeface="Arial" panose="020B0604020202020204" pitchFamily="34" charset="0"/>
                        <a:ea typeface="+mn-ea"/>
                        <a:cs typeface="Arial" panose="020B0604020202020204" pitchFamily="34" charset="0"/>
                      </a:defRPr>
                    </a:pPr>
                    <a:r>
                      <a:rPr lang="en-US" sz="800" b="1">
                        <a:latin typeface="Arial" panose="020B0604020202020204" pitchFamily="34" charset="0"/>
                        <a:cs typeface="Arial" panose="020B0604020202020204" pitchFamily="34" charset="0"/>
                      </a:rPr>
                      <a:t>Safety and</a:t>
                    </a:r>
                    <a:r>
                      <a:rPr lang="en-US" sz="800" b="1" baseline="0">
                        <a:latin typeface="Arial" panose="020B0604020202020204" pitchFamily="34" charset="0"/>
                        <a:cs typeface="Arial" panose="020B0604020202020204" pitchFamily="34" charset="0"/>
                      </a:rPr>
                      <a:t> </a:t>
                    </a:r>
                    <a:r>
                      <a:rPr lang="en-US" sz="800" b="1">
                        <a:latin typeface="Arial" panose="020B0604020202020204" pitchFamily="34" charset="0"/>
                        <a:cs typeface="Arial" panose="020B0604020202020204" pitchFamily="34" charset="0"/>
                      </a:rPr>
                      <a:t>Security</a:t>
                    </a:r>
                  </a:p>
                </c:rich>
              </c:tx>
              <c:spPr>
                <a:noFill/>
                <a:ln>
                  <a:noFill/>
                </a:ln>
                <a:effectLst/>
              </c:spPr>
              <c:txPr>
                <a:bodyPr rot="0" spcFirstLastPara="1" vertOverflow="ellipsis" vert="horz" wrap="square" lIns="38100" tIns="19050" rIns="38100" bIns="19050" anchor="ctr" anchorCtr="0">
                  <a:noAutofit/>
                </a:bodyPr>
                <a:lstStyle/>
                <a:p>
                  <a:pPr algn="l">
                    <a:defRPr sz="8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8322274305555555"/>
                      <c:h val="0.12482705102964632"/>
                    </c:manualLayout>
                  </c15:layout>
                </c:ext>
                <c:ext xmlns:c16="http://schemas.microsoft.com/office/drawing/2014/chart" uri="{C3380CC4-5D6E-409C-BE32-E72D297353CC}">
                  <c16:uniqueId val="{00000000-8C14-4F6B-BBB8-43B2535546B5}"/>
                </c:ext>
              </c:extLst>
            </c:dLbl>
            <c:dLbl>
              <c:idx val="1"/>
              <c:layout>
                <c:manualLayout>
                  <c:x val="0.43982812500000001"/>
                  <c:y val="-0.31911017862531793"/>
                </c:manualLayout>
              </c:layout>
              <c:tx>
                <c:rich>
                  <a:bodyPr rot="0" spcFirstLastPara="1" vertOverflow="ellipsis" vert="horz" wrap="square" lIns="38100" tIns="19050" rIns="38100" bIns="19050" anchor="ctr" anchorCtr="0">
                    <a:noAutofit/>
                  </a:bodyPr>
                  <a:lstStyle/>
                  <a:p>
                    <a:pPr algn="l">
                      <a:defRPr sz="800" b="1" i="0" u="none" strike="noStrike" kern="1200" baseline="0">
                        <a:solidFill>
                          <a:srgbClr val="C00000"/>
                        </a:solidFill>
                        <a:latin typeface="Arial" panose="020B0604020202020204" pitchFamily="34" charset="0"/>
                        <a:ea typeface="+mn-ea"/>
                        <a:cs typeface="Arial" panose="020B0604020202020204" pitchFamily="34" charset="0"/>
                      </a:defRPr>
                    </a:pPr>
                    <a:r>
                      <a:rPr lang="en-US" sz="800" b="1">
                        <a:latin typeface="Arial" panose="020B0604020202020204" pitchFamily="34" charset="0"/>
                        <a:cs typeface="Arial" panose="020B0604020202020204" pitchFamily="34" charset="0"/>
                      </a:rPr>
                      <a:t>Ongoing</a:t>
                    </a:r>
                    <a:r>
                      <a:rPr lang="en-US" sz="800" b="1" baseline="0">
                        <a:latin typeface="Arial" panose="020B0604020202020204" pitchFamily="34" charset="0"/>
                        <a:cs typeface="Arial" panose="020B0604020202020204" pitchFamily="34" charset="0"/>
                      </a:rPr>
                      <a:t> Conflict</a:t>
                    </a:r>
                    <a:endParaRPr lang="en-US" sz="800" b="1">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0">
                  <a:noAutofit/>
                </a:bodyPr>
                <a:lstStyle/>
                <a:p>
                  <a:pPr algn="l">
                    <a:defRPr sz="8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9035850694444445"/>
                      <c:h val="9.1950795407188118E-2"/>
                    </c:manualLayout>
                  </c15:layout>
                </c:ext>
                <c:ext xmlns:c16="http://schemas.microsoft.com/office/drawing/2014/chart" uri="{C3380CC4-5D6E-409C-BE32-E72D297353CC}">
                  <c16:uniqueId val="{00000001-8C14-4F6B-BBB8-43B2535546B5}"/>
                </c:ext>
              </c:extLst>
            </c:dLbl>
            <c:dLbl>
              <c:idx val="2"/>
              <c:layout>
                <c:manualLayout>
                  <c:x val="0.34202795138888881"/>
                  <c:y val="0.32325922945377716"/>
                </c:manualLayout>
              </c:layout>
              <c:tx>
                <c:rich>
                  <a:bodyPr rot="0" spcFirstLastPara="1" vertOverflow="ellipsis" vert="horz" wrap="square" lIns="38100" tIns="19050" rIns="38100" bIns="19050" anchor="ctr" anchorCtr="1">
                    <a:spAutoFit/>
                  </a:bodyPr>
                  <a:lstStyle/>
                  <a:p>
                    <a:pPr>
                      <a:defRPr sz="800" b="1"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r>
                      <a:rPr lang="en-US" sz="800" b="1">
                        <a:solidFill>
                          <a:schemeClr val="accent6">
                            <a:lumMod val="50000"/>
                          </a:schemeClr>
                        </a:solidFill>
                        <a:latin typeface="Arial" panose="020B0604020202020204" pitchFamily="34" charset="0"/>
                        <a:cs typeface="Arial" panose="020B0604020202020204" pitchFamily="34" charset="0"/>
                      </a:rPr>
                      <a:t>Militarisation</a:t>
                    </a:r>
                    <a:endParaRPr lang="en-US" sz="800" b="1">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6">
                          <a:lumMod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14-4F6B-BBB8-43B2535546B5}"/>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14-4F6B-BBB8-43B2535546B5}"/>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14-4F6B-BBB8-43B2535546B5}"/>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14-4F6B-BBB8-43B2535546B5}"/>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14-4F6B-BBB8-43B2535546B5}"/>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14-4F6B-BBB8-43B2535546B5}"/>
                </c:ext>
              </c:extLst>
            </c:dLbl>
            <c:dLbl>
              <c:idx val="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14-4F6B-BBB8-43B2535546B5}"/>
                </c:ext>
              </c:extLst>
            </c:dLbl>
            <c:dLbl>
              <c:idx val="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14-4F6B-BBB8-43B2535546B5}"/>
                </c:ext>
              </c:extLst>
            </c:dLbl>
            <c:dLbl>
              <c:idx val="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14-4F6B-BBB8-43B2535546B5}"/>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C14-4F6B-BBB8-43B2535546B5}"/>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'Fig 3'!$C$11:$Q$11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3'!$C$12:$Q$12</c:f>
              <c:numCache>
                <c:formatCode>0.00</c:formatCode>
                <c:ptCount val="15"/>
                <c:pt idx="0">
                  <c:v>1</c:v>
                </c:pt>
                <c:pt idx="1">
                  <c:v>1.0063692570088463</c:v>
                </c:pt>
                <c:pt idx="2">
                  <c:v>1.0133274704189306</c:v>
                </c:pt>
                <c:pt idx="3">
                  <c:v>1.0210061774456107</c:v>
                </c:pt>
                <c:pt idx="4">
                  <c:v>1.0150311372737899</c:v>
                </c:pt>
                <c:pt idx="5">
                  <c:v>1.0154972751595346</c:v>
                </c:pt>
                <c:pt idx="6">
                  <c:v>1.0145782419416176</c:v>
                </c:pt>
                <c:pt idx="7">
                  <c:v>1.0200527135884057</c:v>
                </c:pt>
                <c:pt idx="8">
                  <c:v>1.0192592977713071</c:v>
                </c:pt>
                <c:pt idx="9">
                  <c:v>1.0204438157534177</c:v>
                </c:pt>
                <c:pt idx="10">
                  <c:v>1.0223627348844377</c:v>
                </c:pt>
                <c:pt idx="11">
                  <c:v>1.0220837150930964</c:v>
                </c:pt>
                <c:pt idx="12">
                  <c:v>1.0314729942979637</c:v>
                </c:pt>
                <c:pt idx="13">
                  <c:v>1.0330312935099855</c:v>
                </c:pt>
                <c:pt idx="14">
                  <c:v>1.034421127942329</c:v>
                </c:pt>
              </c:numCache>
            </c:numRef>
          </c:val>
          <c:smooth val="0"/>
          <c:extLst>
            <c:ext xmlns:c16="http://schemas.microsoft.com/office/drawing/2014/chart" uri="{C3380CC4-5D6E-409C-BE32-E72D297353CC}">
              <c16:uniqueId val="{0000000C-8C14-4F6B-BBB8-43B2535546B5}"/>
            </c:ext>
          </c:extLst>
        </c:ser>
        <c:ser>
          <c:idx val="1"/>
          <c:order val="1"/>
          <c:tx>
            <c:strRef>
              <c:f>'Fig 3'!$B$13</c:f>
              <c:strCache>
                <c:ptCount val="1"/>
                <c:pt idx="0">
                  <c:v>ONGOING CONFLICT</c:v>
                </c:pt>
              </c:strCache>
            </c:strRef>
          </c:tx>
          <c:spPr>
            <a:ln w="22225" cap="rnd">
              <a:solidFill>
                <a:srgbClr val="C00000"/>
              </a:solidFill>
              <a:round/>
            </a:ln>
            <a:effectLst/>
          </c:spPr>
          <c:marker>
            <c:symbol val="none"/>
          </c:marker>
          <c:dLbls>
            <c:delete val="1"/>
          </c:dLbls>
          <c:cat>
            <c:numRef>
              <c:f>'Fig 3'!$C$11:$Q$11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3'!$C$13:$Q$13</c:f>
              <c:numCache>
                <c:formatCode>0.00</c:formatCode>
                <c:ptCount val="15"/>
                <c:pt idx="0">
                  <c:v>1</c:v>
                </c:pt>
                <c:pt idx="1">
                  <c:v>1.008528564038135</c:v>
                </c:pt>
                <c:pt idx="2">
                  <c:v>1.0167245584214029</c:v>
                </c:pt>
                <c:pt idx="3">
                  <c:v>1.0172534536605937</c:v>
                </c:pt>
                <c:pt idx="4">
                  <c:v>1.0164308341795849</c:v>
                </c:pt>
                <c:pt idx="5">
                  <c:v>1.016875195595665</c:v>
                </c:pt>
                <c:pt idx="6">
                  <c:v>1.0178373665957743</c:v>
                </c:pt>
                <c:pt idx="7">
                  <c:v>1.0159570934963256</c:v>
                </c:pt>
                <c:pt idx="8">
                  <c:v>1.0314410036847905</c:v>
                </c:pt>
                <c:pt idx="9">
                  <c:v>1.052493501629751</c:v>
                </c:pt>
                <c:pt idx="10">
                  <c:v>1.0650344834152714</c:v>
                </c:pt>
                <c:pt idx="11">
                  <c:v>1.0716006144490759</c:v>
                </c:pt>
                <c:pt idx="12">
                  <c:v>1.0785864814855959</c:v>
                </c:pt>
                <c:pt idx="13">
                  <c:v>1.078400337693088</c:v>
                </c:pt>
                <c:pt idx="14">
                  <c:v>1.0931531457190116</c:v>
                </c:pt>
              </c:numCache>
            </c:numRef>
          </c:val>
          <c:smooth val="0"/>
          <c:extLst>
            <c:ext xmlns:c16="http://schemas.microsoft.com/office/drawing/2014/chart" uri="{C3380CC4-5D6E-409C-BE32-E72D297353CC}">
              <c16:uniqueId val="{0000000D-8C14-4F6B-BBB8-43B2535546B5}"/>
            </c:ext>
          </c:extLst>
        </c:ser>
        <c:ser>
          <c:idx val="2"/>
          <c:order val="2"/>
          <c:tx>
            <c:strRef>
              <c:f>'Fig 3'!$B$14</c:f>
              <c:strCache>
                <c:ptCount val="1"/>
                <c:pt idx="0">
                  <c:v>MILITARISATION</c:v>
                </c:pt>
              </c:strCache>
            </c:strRef>
          </c:tx>
          <c:spPr>
            <a:ln w="22225" cap="rnd">
              <a:solidFill>
                <a:srgbClr val="70AD47">
                  <a:lumMod val="50000"/>
                </a:srgbClr>
              </a:solidFill>
              <a:round/>
            </a:ln>
            <a:effectLst/>
          </c:spPr>
          <c:marker>
            <c:symbol val="none"/>
          </c:marker>
          <c:dLbls>
            <c:delete val="1"/>
          </c:dLbls>
          <c:cat>
            <c:numRef>
              <c:f>'Fig 3'!$C$11:$Q$11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3'!$C$14:$Q$14</c:f>
              <c:numCache>
                <c:formatCode>0.00</c:formatCode>
                <c:ptCount val="15"/>
                <c:pt idx="0">
                  <c:v>1</c:v>
                </c:pt>
                <c:pt idx="1">
                  <c:v>1.0038820490881142</c:v>
                </c:pt>
                <c:pt idx="2">
                  <c:v>1.0052605726418533</c:v>
                </c:pt>
                <c:pt idx="3">
                  <c:v>0.99362244573591763</c:v>
                </c:pt>
                <c:pt idx="4">
                  <c:v>0.99516568006477324</c:v>
                </c:pt>
                <c:pt idx="5">
                  <c:v>0.97157939049579733</c:v>
                </c:pt>
                <c:pt idx="6">
                  <c:v>0.95819734424415104</c:v>
                </c:pt>
                <c:pt idx="7">
                  <c:v>0.97352890488265764</c:v>
                </c:pt>
                <c:pt idx="8">
                  <c:v>0.96075767955048219</c:v>
                </c:pt>
                <c:pt idx="9">
                  <c:v>0.96157464504306522</c:v>
                </c:pt>
                <c:pt idx="10">
                  <c:v>0.9653652397232142</c:v>
                </c:pt>
                <c:pt idx="11">
                  <c:v>0.95802507083390698</c:v>
                </c:pt>
                <c:pt idx="12">
                  <c:v>0.94979594332431916</c:v>
                </c:pt>
                <c:pt idx="13">
                  <c:v>0.95793429689028742</c:v>
                </c:pt>
                <c:pt idx="14">
                  <c:v>0.94780517683664389</c:v>
                </c:pt>
              </c:numCache>
            </c:numRef>
          </c:val>
          <c:smooth val="0"/>
          <c:extLst>
            <c:ext xmlns:c16="http://schemas.microsoft.com/office/drawing/2014/chart" uri="{C3380CC4-5D6E-409C-BE32-E72D297353CC}">
              <c16:uniqueId val="{0000000E-8C14-4F6B-BBB8-43B2535546B5}"/>
            </c:ext>
          </c:extLst>
        </c:ser>
        <c:dLbls>
          <c:showLegendKey val="0"/>
          <c:showVal val="1"/>
          <c:showCatName val="0"/>
          <c:showSerName val="0"/>
          <c:showPercent val="0"/>
          <c:showBubbleSize val="0"/>
        </c:dLbls>
        <c:smooth val="0"/>
        <c:axId val="910020280"/>
        <c:axId val="910021848"/>
      </c:lineChart>
      <c:catAx>
        <c:axId val="910020280"/>
        <c:scaling>
          <c:orientation val="minMax"/>
        </c:scaling>
        <c:delete val="0"/>
        <c:axPos val="b"/>
        <c:numFmt formatCode="General" sourceLinked="1"/>
        <c:majorTickMark val="in"/>
        <c:minorTickMark val="none"/>
        <c:tickLblPos val="nextTo"/>
        <c:spPr>
          <a:noFill/>
          <a:ln w="9525" cap="flat" cmpd="sng" algn="ctr">
            <a:solidFill>
              <a:sysClr val="window" lastClr="FFFFFF">
                <a:lumMod val="75000"/>
              </a:sys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0021848"/>
        <c:crosses val="autoZero"/>
        <c:auto val="1"/>
        <c:lblAlgn val="ctr"/>
        <c:lblOffset val="100"/>
        <c:tickLblSkip val="2"/>
        <c:noMultiLvlLbl val="0"/>
      </c:catAx>
      <c:valAx>
        <c:axId val="910021848"/>
        <c:scaling>
          <c:orientation val="minMax"/>
          <c:max val="1.1000000000000001"/>
          <c:min val="0.9"/>
        </c:scaling>
        <c:delete val="0"/>
        <c:axPos val="l"/>
        <c:majorGridlines>
          <c:spPr>
            <a:ln w="12700" cap="flat" cmpd="sng" algn="ctr">
              <a:solidFill>
                <a:sysClr val="window" lastClr="FFFFFF">
                  <a:lumMod val="95000"/>
                </a:sys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0020280"/>
        <c:crosses val="autoZero"/>
        <c:crossBetween val="midCat"/>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92638888888887"/>
          <c:y val="6.2997973759466572E-2"/>
          <c:w val="0.8134279513888889"/>
          <c:h val="0.81908756197142019"/>
        </c:manualLayout>
      </c:layout>
      <c:lineChart>
        <c:grouping val="standard"/>
        <c:varyColors val="0"/>
        <c:ser>
          <c:idx val="0"/>
          <c:order val="0"/>
          <c:tx>
            <c:strRef>
              <c:f>'Fig 2'!$B$12</c:f>
              <c:strCache>
                <c:ptCount val="1"/>
                <c:pt idx="0">
                  <c:v>Most Peaceful</c:v>
                </c:pt>
              </c:strCache>
            </c:strRef>
          </c:tx>
          <c:spPr>
            <a:ln w="22225" cap="rnd">
              <a:solidFill>
                <a:srgbClr val="002060"/>
              </a:solidFill>
              <a:round/>
            </a:ln>
            <a:effectLst/>
          </c:spPr>
          <c:marker>
            <c:symbol val="none"/>
          </c:marker>
          <c:dLbls>
            <c:dLbl>
              <c:idx val="0"/>
              <c:layout>
                <c:manualLayout>
                  <c:x val="0.59112795138888885"/>
                  <c:y val="0.17043556986218691"/>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F3D-4A6C-AE80-2691F2AF2CBE}"/>
                </c:ext>
              </c:extLst>
            </c:dLbl>
            <c:dLbl>
              <c:idx val="1"/>
              <c:delete val="1"/>
              <c:extLst>
                <c:ext xmlns:c15="http://schemas.microsoft.com/office/drawing/2012/chart" uri="{CE6537A1-D6FC-4f65-9D91-7224C49458BB}"/>
                <c:ext xmlns:c16="http://schemas.microsoft.com/office/drawing/2014/chart" uri="{C3380CC4-5D6E-409C-BE32-E72D297353CC}">
                  <c16:uniqueId val="{00000001-3F3D-4A6C-AE80-2691F2AF2CBE}"/>
                </c:ext>
              </c:extLst>
            </c:dLbl>
            <c:dLbl>
              <c:idx val="2"/>
              <c:delete val="1"/>
              <c:extLst>
                <c:ext xmlns:c15="http://schemas.microsoft.com/office/drawing/2012/chart" uri="{CE6537A1-D6FC-4f65-9D91-7224C49458BB}"/>
                <c:ext xmlns:c16="http://schemas.microsoft.com/office/drawing/2014/chart" uri="{C3380CC4-5D6E-409C-BE32-E72D297353CC}">
                  <c16:uniqueId val="{00000002-3F3D-4A6C-AE80-2691F2AF2CBE}"/>
                </c:ext>
              </c:extLst>
            </c:dLbl>
            <c:dLbl>
              <c:idx val="3"/>
              <c:delete val="1"/>
              <c:extLst>
                <c:ext xmlns:c15="http://schemas.microsoft.com/office/drawing/2012/chart" uri="{CE6537A1-D6FC-4f65-9D91-7224C49458BB}"/>
                <c:ext xmlns:c16="http://schemas.microsoft.com/office/drawing/2014/chart" uri="{C3380CC4-5D6E-409C-BE32-E72D297353CC}">
                  <c16:uniqueId val="{00000003-3F3D-4A6C-AE80-2691F2AF2CBE}"/>
                </c:ext>
              </c:extLst>
            </c:dLbl>
            <c:dLbl>
              <c:idx val="4"/>
              <c:delete val="1"/>
              <c:extLst>
                <c:ext xmlns:c15="http://schemas.microsoft.com/office/drawing/2012/chart" uri="{CE6537A1-D6FC-4f65-9D91-7224C49458BB}"/>
                <c:ext xmlns:c16="http://schemas.microsoft.com/office/drawing/2014/chart" uri="{C3380CC4-5D6E-409C-BE32-E72D297353CC}">
                  <c16:uniqueId val="{00000004-3F3D-4A6C-AE80-2691F2AF2CBE}"/>
                </c:ext>
              </c:extLst>
            </c:dLbl>
            <c:dLbl>
              <c:idx val="5"/>
              <c:delete val="1"/>
              <c:extLst>
                <c:ext xmlns:c15="http://schemas.microsoft.com/office/drawing/2012/chart" uri="{CE6537A1-D6FC-4f65-9D91-7224C49458BB}"/>
                <c:ext xmlns:c16="http://schemas.microsoft.com/office/drawing/2014/chart" uri="{C3380CC4-5D6E-409C-BE32-E72D297353CC}">
                  <c16:uniqueId val="{00000005-3F3D-4A6C-AE80-2691F2AF2CBE}"/>
                </c:ext>
              </c:extLst>
            </c:dLbl>
            <c:dLbl>
              <c:idx val="6"/>
              <c:delete val="1"/>
              <c:extLst>
                <c:ext xmlns:c15="http://schemas.microsoft.com/office/drawing/2012/chart" uri="{CE6537A1-D6FC-4f65-9D91-7224C49458BB}"/>
                <c:ext xmlns:c16="http://schemas.microsoft.com/office/drawing/2014/chart" uri="{C3380CC4-5D6E-409C-BE32-E72D297353CC}">
                  <c16:uniqueId val="{00000006-3F3D-4A6C-AE80-2691F2AF2CBE}"/>
                </c:ext>
              </c:extLst>
            </c:dLbl>
            <c:dLbl>
              <c:idx val="7"/>
              <c:delete val="1"/>
              <c:extLst>
                <c:ext xmlns:c15="http://schemas.microsoft.com/office/drawing/2012/chart" uri="{CE6537A1-D6FC-4f65-9D91-7224C49458BB}"/>
                <c:ext xmlns:c16="http://schemas.microsoft.com/office/drawing/2014/chart" uri="{C3380CC4-5D6E-409C-BE32-E72D297353CC}">
                  <c16:uniqueId val="{00000007-3F3D-4A6C-AE80-2691F2AF2CBE}"/>
                </c:ext>
              </c:extLst>
            </c:dLbl>
            <c:dLbl>
              <c:idx val="8"/>
              <c:delete val="1"/>
              <c:extLst>
                <c:ext xmlns:c15="http://schemas.microsoft.com/office/drawing/2012/chart" uri="{CE6537A1-D6FC-4f65-9D91-7224C49458BB}"/>
                <c:ext xmlns:c16="http://schemas.microsoft.com/office/drawing/2014/chart" uri="{C3380CC4-5D6E-409C-BE32-E72D297353CC}">
                  <c16:uniqueId val="{00000008-3F3D-4A6C-AE80-2691F2AF2CBE}"/>
                </c:ext>
              </c:extLst>
            </c:dLbl>
            <c:dLbl>
              <c:idx val="9"/>
              <c:delete val="1"/>
              <c:extLst>
                <c:ext xmlns:c15="http://schemas.microsoft.com/office/drawing/2012/chart" uri="{CE6537A1-D6FC-4f65-9D91-7224C49458BB}"/>
                <c:ext xmlns:c16="http://schemas.microsoft.com/office/drawing/2014/chart" uri="{C3380CC4-5D6E-409C-BE32-E72D297353CC}">
                  <c16:uniqueId val="{00000009-3F3D-4A6C-AE80-2691F2AF2CBE}"/>
                </c:ext>
              </c:extLst>
            </c:dLbl>
            <c:dLbl>
              <c:idx val="10"/>
              <c:delete val="1"/>
              <c:extLst>
                <c:ext xmlns:c15="http://schemas.microsoft.com/office/drawing/2012/chart" uri="{CE6537A1-D6FC-4f65-9D91-7224C49458BB}"/>
                <c:ext xmlns:c16="http://schemas.microsoft.com/office/drawing/2014/chart" uri="{C3380CC4-5D6E-409C-BE32-E72D297353CC}">
                  <c16:uniqueId val="{0000000A-3F3D-4A6C-AE80-2691F2AF2CBE}"/>
                </c:ext>
              </c:extLst>
            </c:dLbl>
            <c:dLbl>
              <c:idx val="11"/>
              <c:delete val="1"/>
              <c:extLst>
                <c:ext xmlns:c15="http://schemas.microsoft.com/office/drawing/2012/chart" uri="{CE6537A1-D6FC-4f65-9D91-7224C49458BB}"/>
                <c:ext xmlns:c16="http://schemas.microsoft.com/office/drawing/2014/chart" uri="{C3380CC4-5D6E-409C-BE32-E72D297353CC}">
                  <c16:uniqueId val="{0000000B-3F3D-4A6C-AE80-2691F2AF2CBE}"/>
                </c:ext>
              </c:extLst>
            </c:dLbl>
            <c:dLbl>
              <c:idx val="12"/>
              <c:delete val="1"/>
              <c:extLst>
                <c:ext xmlns:c15="http://schemas.microsoft.com/office/drawing/2012/chart" uri="{CE6537A1-D6FC-4f65-9D91-7224C49458BB}"/>
                <c:ext xmlns:c16="http://schemas.microsoft.com/office/drawing/2014/chart" uri="{C3380CC4-5D6E-409C-BE32-E72D297353CC}">
                  <c16:uniqueId val="{0000000C-3F3D-4A6C-AE80-2691F2AF2CBE}"/>
                </c:ext>
              </c:extLst>
            </c:dLbl>
            <c:dLbl>
              <c:idx val="13"/>
              <c:delete val="1"/>
              <c:extLst>
                <c:ext xmlns:c15="http://schemas.microsoft.com/office/drawing/2012/chart" uri="{CE6537A1-D6FC-4f65-9D91-7224C49458BB}"/>
                <c:ext xmlns:c16="http://schemas.microsoft.com/office/drawing/2014/chart" uri="{C3380CC4-5D6E-409C-BE32-E72D297353CC}">
                  <c16:uniqueId val="{0000000D-3F3D-4A6C-AE80-2691F2AF2CBE}"/>
                </c:ext>
              </c:extLst>
            </c:dLbl>
            <c:dLbl>
              <c:idx val="14"/>
              <c:delete val="1"/>
              <c:extLst>
                <c:ext xmlns:c15="http://schemas.microsoft.com/office/drawing/2012/chart" uri="{CE6537A1-D6FC-4f65-9D91-7224C49458BB}"/>
                <c:ext xmlns:c16="http://schemas.microsoft.com/office/drawing/2014/chart" uri="{C3380CC4-5D6E-409C-BE32-E72D297353CC}">
                  <c16:uniqueId val="{0000000E-3F3D-4A6C-AE80-2691F2AF2C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'Fig 2'!$C$11:$Q$11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2'!$C$12:$Q$12</c:f>
              <c:numCache>
                <c:formatCode>0.000</c:formatCode>
                <c:ptCount val="15"/>
                <c:pt idx="0">
                  <c:v>1</c:v>
                </c:pt>
                <c:pt idx="1">
                  <c:v>1.0036133449250153</c:v>
                </c:pt>
                <c:pt idx="2">
                  <c:v>1.0085307541838733</c:v>
                </c:pt>
                <c:pt idx="3">
                  <c:v>1.0024722886329052</c:v>
                </c:pt>
                <c:pt idx="4">
                  <c:v>0.99940230384698803</c:v>
                </c:pt>
                <c:pt idx="5">
                  <c:v>0.98269397956965832</c:v>
                </c:pt>
                <c:pt idx="6">
                  <c:v>0.96345903064551131</c:v>
                </c:pt>
                <c:pt idx="7">
                  <c:v>0.96316018256900604</c:v>
                </c:pt>
                <c:pt idx="8">
                  <c:v>0.95536296457291803</c:v>
                </c:pt>
                <c:pt idx="9">
                  <c:v>0.96571397522277769</c:v>
                </c:pt>
                <c:pt idx="10">
                  <c:v>0.97109324059986957</c:v>
                </c:pt>
                <c:pt idx="11">
                  <c:v>0.96112258204738055</c:v>
                </c:pt>
                <c:pt idx="12">
                  <c:v>0.96305151054118565</c:v>
                </c:pt>
                <c:pt idx="13">
                  <c:v>0.95726472505976745</c:v>
                </c:pt>
                <c:pt idx="14">
                  <c:v>0.94938600304281673</c:v>
                </c:pt>
              </c:numCache>
            </c:numRef>
          </c:val>
          <c:smooth val="0"/>
          <c:extLst>
            <c:ext xmlns:c16="http://schemas.microsoft.com/office/drawing/2014/chart" uri="{C3380CC4-5D6E-409C-BE32-E72D297353CC}">
              <c16:uniqueId val="{0000000F-3F3D-4A6C-AE80-2691F2AF2CBE}"/>
            </c:ext>
          </c:extLst>
        </c:ser>
        <c:ser>
          <c:idx val="1"/>
          <c:order val="1"/>
          <c:tx>
            <c:strRef>
              <c:f>'Fig 2'!$B$13</c:f>
              <c:strCache>
                <c:ptCount val="1"/>
                <c:pt idx="0">
                  <c:v>Least Peaceful</c:v>
                </c:pt>
              </c:strCache>
            </c:strRef>
          </c:tx>
          <c:spPr>
            <a:ln w="22225" cap="rnd">
              <a:solidFill>
                <a:srgbClr val="C0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3F3D-4A6C-AE80-2691F2AF2CBE}"/>
                </c:ext>
              </c:extLst>
            </c:dLbl>
            <c:dLbl>
              <c:idx val="1"/>
              <c:delete val="1"/>
              <c:extLst>
                <c:ext xmlns:c15="http://schemas.microsoft.com/office/drawing/2012/chart" uri="{CE6537A1-D6FC-4f65-9D91-7224C49458BB}"/>
                <c:ext xmlns:c16="http://schemas.microsoft.com/office/drawing/2014/chart" uri="{C3380CC4-5D6E-409C-BE32-E72D297353CC}">
                  <c16:uniqueId val="{00000011-3F3D-4A6C-AE80-2691F2AF2CBE}"/>
                </c:ext>
              </c:extLst>
            </c:dLbl>
            <c:dLbl>
              <c:idx val="2"/>
              <c:delete val="1"/>
              <c:extLst>
                <c:ext xmlns:c15="http://schemas.microsoft.com/office/drawing/2012/chart" uri="{CE6537A1-D6FC-4f65-9D91-7224C49458BB}"/>
                <c:ext xmlns:c16="http://schemas.microsoft.com/office/drawing/2014/chart" uri="{C3380CC4-5D6E-409C-BE32-E72D297353CC}">
                  <c16:uniqueId val="{00000012-3F3D-4A6C-AE80-2691F2AF2CBE}"/>
                </c:ext>
              </c:extLst>
            </c:dLbl>
            <c:dLbl>
              <c:idx val="3"/>
              <c:delete val="1"/>
              <c:extLst>
                <c:ext xmlns:c15="http://schemas.microsoft.com/office/drawing/2012/chart" uri="{CE6537A1-D6FC-4f65-9D91-7224C49458BB}"/>
                <c:ext xmlns:c16="http://schemas.microsoft.com/office/drawing/2014/chart" uri="{C3380CC4-5D6E-409C-BE32-E72D297353CC}">
                  <c16:uniqueId val="{00000013-3F3D-4A6C-AE80-2691F2AF2CBE}"/>
                </c:ext>
              </c:extLst>
            </c:dLbl>
            <c:dLbl>
              <c:idx val="4"/>
              <c:delete val="1"/>
              <c:extLst>
                <c:ext xmlns:c15="http://schemas.microsoft.com/office/drawing/2012/chart" uri="{CE6537A1-D6FC-4f65-9D91-7224C49458BB}"/>
                <c:ext xmlns:c16="http://schemas.microsoft.com/office/drawing/2014/chart" uri="{C3380CC4-5D6E-409C-BE32-E72D297353CC}">
                  <c16:uniqueId val="{00000014-3F3D-4A6C-AE80-2691F2AF2CBE}"/>
                </c:ext>
              </c:extLst>
            </c:dLbl>
            <c:dLbl>
              <c:idx val="5"/>
              <c:delete val="1"/>
              <c:extLst>
                <c:ext xmlns:c15="http://schemas.microsoft.com/office/drawing/2012/chart" uri="{CE6537A1-D6FC-4f65-9D91-7224C49458BB}"/>
                <c:ext xmlns:c16="http://schemas.microsoft.com/office/drawing/2014/chart" uri="{C3380CC4-5D6E-409C-BE32-E72D297353CC}">
                  <c16:uniqueId val="{00000015-3F3D-4A6C-AE80-2691F2AF2CBE}"/>
                </c:ext>
              </c:extLst>
            </c:dLbl>
            <c:dLbl>
              <c:idx val="6"/>
              <c:delete val="1"/>
              <c:extLst>
                <c:ext xmlns:c15="http://schemas.microsoft.com/office/drawing/2012/chart" uri="{CE6537A1-D6FC-4f65-9D91-7224C49458BB}"/>
                <c:ext xmlns:c16="http://schemas.microsoft.com/office/drawing/2014/chart" uri="{C3380CC4-5D6E-409C-BE32-E72D297353CC}">
                  <c16:uniqueId val="{00000016-3F3D-4A6C-AE80-2691F2AF2CBE}"/>
                </c:ext>
              </c:extLst>
            </c:dLbl>
            <c:dLbl>
              <c:idx val="7"/>
              <c:delete val="1"/>
              <c:extLst>
                <c:ext xmlns:c15="http://schemas.microsoft.com/office/drawing/2012/chart" uri="{CE6537A1-D6FC-4f65-9D91-7224C49458BB}"/>
                <c:ext xmlns:c16="http://schemas.microsoft.com/office/drawing/2014/chart" uri="{C3380CC4-5D6E-409C-BE32-E72D297353CC}">
                  <c16:uniqueId val="{00000017-3F3D-4A6C-AE80-2691F2AF2CBE}"/>
                </c:ext>
              </c:extLst>
            </c:dLbl>
            <c:dLbl>
              <c:idx val="8"/>
              <c:layout>
                <c:manualLayout>
                  <c:x val="0.11454947916666651"/>
                  <c:y val="-0.18469081868739851"/>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3F3D-4A6C-AE80-2691F2AF2CBE}"/>
                </c:ext>
              </c:extLst>
            </c:dLbl>
            <c:dLbl>
              <c:idx val="9"/>
              <c:delete val="1"/>
              <c:extLst>
                <c:ext xmlns:c15="http://schemas.microsoft.com/office/drawing/2012/chart" uri="{CE6537A1-D6FC-4f65-9D91-7224C49458BB}"/>
                <c:ext xmlns:c16="http://schemas.microsoft.com/office/drawing/2014/chart" uri="{C3380CC4-5D6E-409C-BE32-E72D297353CC}">
                  <c16:uniqueId val="{00000019-3F3D-4A6C-AE80-2691F2AF2CBE}"/>
                </c:ext>
              </c:extLst>
            </c:dLbl>
            <c:dLbl>
              <c:idx val="10"/>
              <c:delete val="1"/>
              <c:extLst>
                <c:ext xmlns:c15="http://schemas.microsoft.com/office/drawing/2012/chart" uri="{CE6537A1-D6FC-4f65-9D91-7224C49458BB}"/>
                <c:ext xmlns:c16="http://schemas.microsoft.com/office/drawing/2014/chart" uri="{C3380CC4-5D6E-409C-BE32-E72D297353CC}">
                  <c16:uniqueId val="{0000001A-3F3D-4A6C-AE80-2691F2AF2CBE}"/>
                </c:ext>
              </c:extLst>
            </c:dLbl>
            <c:dLbl>
              <c:idx val="11"/>
              <c:delete val="1"/>
              <c:extLst>
                <c:ext xmlns:c15="http://schemas.microsoft.com/office/drawing/2012/chart" uri="{CE6537A1-D6FC-4f65-9D91-7224C49458BB}"/>
                <c:ext xmlns:c16="http://schemas.microsoft.com/office/drawing/2014/chart" uri="{C3380CC4-5D6E-409C-BE32-E72D297353CC}">
                  <c16:uniqueId val="{0000001B-3F3D-4A6C-AE80-2691F2AF2CBE}"/>
                </c:ext>
              </c:extLst>
            </c:dLbl>
            <c:dLbl>
              <c:idx val="12"/>
              <c:delete val="1"/>
              <c:extLst>
                <c:ext xmlns:c15="http://schemas.microsoft.com/office/drawing/2012/chart" uri="{CE6537A1-D6FC-4f65-9D91-7224C49458BB}"/>
                <c:ext xmlns:c16="http://schemas.microsoft.com/office/drawing/2014/chart" uri="{C3380CC4-5D6E-409C-BE32-E72D297353CC}">
                  <c16:uniqueId val="{0000001C-3F3D-4A6C-AE80-2691F2AF2CBE}"/>
                </c:ext>
              </c:extLst>
            </c:dLbl>
            <c:dLbl>
              <c:idx val="13"/>
              <c:delete val="1"/>
              <c:extLst>
                <c:ext xmlns:c15="http://schemas.microsoft.com/office/drawing/2012/chart" uri="{CE6537A1-D6FC-4f65-9D91-7224C49458BB}"/>
                <c:ext xmlns:c16="http://schemas.microsoft.com/office/drawing/2014/chart" uri="{C3380CC4-5D6E-409C-BE32-E72D297353CC}">
                  <c16:uniqueId val="{0000001D-3F3D-4A6C-AE80-2691F2AF2CBE}"/>
                </c:ext>
              </c:extLst>
            </c:dLbl>
            <c:dLbl>
              <c:idx val="14"/>
              <c:delete val="1"/>
              <c:extLst>
                <c:ext xmlns:c15="http://schemas.microsoft.com/office/drawing/2012/chart" uri="{CE6537A1-D6FC-4f65-9D91-7224C49458BB}"/>
                <c:ext xmlns:c16="http://schemas.microsoft.com/office/drawing/2014/chart" uri="{C3380CC4-5D6E-409C-BE32-E72D297353CC}">
                  <c16:uniqueId val="{0000001E-3F3D-4A6C-AE80-2691F2AF2CB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'Fig 2'!$C$11:$Q$11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2'!$C$13:$Q$13</c:f>
              <c:numCache>
                <c:formatCode>0.000</c:formatCode>
                <c:ptCount val="15"/>
                <c:pt idx="0">
                  <c:v>1</c:v>
                </c:pt>
                <c:pt idx="1">
                  <c:v>1.011900880339093</c:v>
                </c:pt>
                <c:pt idx="2">
                  <c:v>1.0124877730681441</c:v>
                </c:pt>
                <c:pt idx="3">
                  <c:v>1.0069670687968693</c:v>
                </c:pt>
                <c:pt idx="4">
                  <c:v>1.0130551027062271</c:v>
                </c:pt>
                <c:pt idx="5">
                  <c:v>1.0302393218128461</c:v>
                </c:pt>
                <c:pt idx="6">
                  <c:v>1.0503814802738829</c:v>
                </c:pt>
                <c:pt idx="7">
                  <c:v>1.0884747310074996</c:v>
                </c:pt>
                <c:pt idx="8">
                  <c:v>1.0997274209325072</c:v>
                </c:pt>
                <c:pt idx="9">
                  <c:v>1.1120286925334197</c:v>
                </c:pt>
                <c:pt idx="10">
                  <c:v>1.1209807629605473</c:v>
                </c:pt>
                <c:pt idx="11">
                  <c:v>1.1217319856537331</c:v>
                </c:pt>
                <c:pt idx="12">
                  <c:v>1.1398395826540593</c:v>
                </c:pt>
                <c:pt idx="13">
                  <c:v>1.1452076948157803</c:v>
                </c:pt>
                <c:pt idx="14">
                  <c:v>1.1597469840234755</c:v>
                </c:pt>
              </c:numCache>
            </c:numRef>
          </c:val>
          <c:smooth val="0"/>
          <c:extLst>
            <c:ext xmlns:c16="http://schemas.microsoft.com/office/drawing/2014/chart" uri="{C3380CC4-5D6E-409C-BE32-E72D297353CC}">
              <c16:uniqueId val="{0000001F-3F3D-4A6C-AE80-2691F2AF2CBE}"/>
            </c:ext>
          </c:extLst>
        </c:ser>
        <c:dLbls>
          <c:showLegendKey val="0"/>
          <c:showVal val="0"/>
          <c:showCatName val="0"/>
          <c:showSerName val="0"/>
          <c:showPercent val="0"/>
          <c:showBubbleSize val="0"/>
        </c:dLbls>
        <c:smooth val="0"/>
        <c:axId val="910019104"/>
        <c:axId val="910019496"/>
      </c:lineChart>
      <c:catAx>
        <c:axId val="910019104"/>
        <c:scaling>
          <c:orientation val="minMax"/>
        </c:scaling>
        <c:delete val="0"/>
        <c:axPos val="b"/>
        <c:numFmt formatCode="General" sourceLinked="1"/>
        <c:majorTickMark val="in"/>
        <c:minorTickMark val="none"/>
        <c:tickLblPos val="nextTo"/>
        <c:spPr>
          <a:noFill/>
          <a:ln w="9525" cap="flat" cmpd="sng" algn="ctr">
            <a:solidFill>
              <a:sysClr val="window" lastClr="FFFFFF">
                <a:lumMod val="75000"/>
              </a:sys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0019496"/>
        <c:crosses val="autoZero"/>
        <c:auto val="1"/>
        <c:lblAlgn val="ctr"/>
        <c:lblOffset val="100"/>
        <c:noMultiLvlLbl val="0"/>
      </c:catAx>
      <c:valAx>
        <c:axId val="910019496"/>
        <c:scaling>
          <c:orientation val="minMax"/>
          <c:min val="0.9"/>
        </c:scaling>
        <c:delete val="0"/>
        <c:axPos val="l"/>
        <c:majorGridlines>
          <c:spPr>
            <a:ln w="12700" cap="flat" cmpd="sng" algn="ctr">
              <a:solidFill>
                <a:sysClr val="window" lastClr="FFFFFF">
                  <a:lumMod val="95000"/>
                </a:sys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900">
                    <a:latin typeface="Arial" panose="020B0604020202020204" pitchFamily="34" charset="0"/>
                    <a:cs typeface="Arial" panose="020B0604020202020204" pitchFamily="34" charset="0"/>
                  </a:rPr>
                  <a:t> CHANGE IN GPI SCORE (2008</a:t>
                </a:r>
                <a:r>
                  <a:rPr lang="en-AU" sz="900" baseline="0">
                    <a:latin typeface="Arial" panose="020B0604020202020204" pitchFamily="34" charset="0"/>
                    <a:cs typeface="Arial" panose="020B0604020202020204" pitchFamily="34" charset="0"/>
                  </a:rPr>
                  <a:t> = 1)</a:t>
                </a:r>
                <a:endParaRPr lang="en-AU" sz="900">
                  <a:latin typeface="Arial" panose="020B0604020202020204" pitchFamily="34" charset="0"/>
                  <a:cs typeface="Arial" panose="020B0604020202020204" pitchFamily="34" charset="0"/>
                </a:endParaRPr>
              </a:p>
            </c:rich>
          </c:tx>
          <c:layout>
            <c:manualLayout>
              <c:xMode val="edge"/>
              <c:yMode val="edge"/>
              <c:x val="5.753159722222221E-2"/>
              <c:y val="0.1984669444444444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0019104"/>
        <c:crosses val="autoZero"/>
        <c:crossBetween val="midCat"/>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16870437344933"/>
          <c:y val="3.6353747727890767E-2"/>
          <c:w val="0.66342989108390316"/>
          <c:h val="0.84165171444222242"/>
        </c:manualLayout>
      </c:layout>
      <c:barChart>
        <c:barDir val="bar"/>
        <c:grouping val="clustered"/>
        <c:varyColors val="0"/>
        <c:ser>
          <c:idx val="0"/>
          <c:order val="0"/>
          <c:spPr>
            <a:solidFill>
              <a:schemeClr val="accent4"/>
            </a:solidFill>
            <a:ln>
              <a:noFill/>
            </a:ln>
            <a:effectLst/>
          </c:spPr>
          <c:invertIfNegative val="0"/>
          <c:dPt>
            <c:idx val="5"/>
            <c:invertIfNegative val="0"/>
            <c:bubble3D val="0"/>
            <c:spPr>
              <a:solidFill>
                <a:srgbClr val="0070C0"/>
              </a:solidFill>
              <a:ln>
                <a:noFill/>
              </a:ln>
              <a:effectLst/>
            </c:spPr>
            <c:extLst>
              <c:ext xmlns:c16="http://schemas.microsoft.com/office/drawing/2014/chart" uri="{C3380CC4-5D6E-409C-BE32-E72D297353CC}">
                <c16:uniqueId val="{00000000-94F4-413C-AC32-FAB8E6D754B9}"/>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'greatest threat UKR (2)'!$B$40:$B$50</c:f>
              <c:strCache>
                <c:ptCount val="11"/>
                <c:pt idx="0">
                  <c:v>Household injury</c:v>
                </c:pt>
                <c:pt idx="1">
                  <c:v>Political situation/corruption</c:v>
                </c:pt>
                <c:pt idx="2">
                  <c:v>Work-related injuries</c:v>
                </c:pt>
                <c:pt idx="3">
                  <c:v>COVID-19</c:v>
                </c:pt>
                <c:pt idx="4">
                  <c:v>Environmental threats</c:v>
                </c:pt>
                <c:pt idx="5">
                  <c:v>War and terrorism</c:v>
                </c:pt>
                <c:pt idx="6">
                  <c:v>Financial hardship</c:v>
                </c:pt>
                <c:pt idx="7">
                  <c:v>Economy-related issues</c:v>
                </c:pt>
                <c:pt idx="8">
                  <c:v>Crime and violence</c:v>
                </c:pt>
                <c:pt idx="9">
                  <c:v>Transportation-related risks</c:v>
                </c:pt>
                <c:pt idx="10">
                  <c:v>Health-related issues (excl. COVID-19)</c:v>
                </c:pt>
              </c:strCache>
            </c:strRef>
          </c:cat>
          <c:val>
            <c:numRef>
              <c:f>'greatest threat UKR (2)'!$C$40:$C$50</c:f>
              <c:numCache>
                <c:formatCode>0.0%</c:formatCode>
                <c:ptCount val="11"/>
                <c:pt idx="0">
                  <c:v>6.7596981198335101E-3</c:v>
                </c:pt>
                <c:pt idx="1">
                  <c:v>2.3044814909017101E-2</c:v>
                </c:pt>
                <c:pt idx="2">
                  <c:v>2.9326923403092401E-2</c:v>
                </c:pt>
                <c:pt idx="3">
                  <c:v>3.4019213511400297E-2</c:v>
                </c:pt>
                <c:pt idx="4">
                  <c:v>4.17496941352066E-2</c:v>
                </c:pt>
                <c:pt idx="5">
                  <c:v>6.8238993206312104E-2</c:v>
                </c:pt>
                <c:pt idx="6">
                  <c:v>7.3650763687989104E-2</c:v>
                </c:pt>
                <c:pt idx="7">
                  <c:v>7.7937301897426106E-2</c:v>
                </c:pt>
                <c:pt idx="8">
                  <c:v>8.3535254958485003E-2</c:v>
                </c:pt>
                <c:pt idx="9">
                  <c:v>0.1226019070259384</c:v>
                </c:pt>
                <c:pt idx="10">
                  <c:v>0.22121311285540612</c:v>
                </c:pt>
              </c:numCache>
            </c:numRef>
          </c:val>
          <c:extLst>
            <c:ext xmlns:c16="http://schemas.microsoft.com/office/drawing/2014/chart" uri="{C3380CC4-5D6E-409C-BE32-E72D297353CC}">
              <c16:uniqueId val="{00000000-2B22-412E-B4F9-525E9E2A26F3}"/>
            </c:ext>
          </c:extLst>
        </c:ser>
        <c:dLbls>
          <c:dLblPos val="outEnd"/>
          <c:showLegendKey val="0"/>
          <c:showVal val="1"/>
          <c:showCatName val="0"/>
          <c:showSerName val="0"/>
          <c:showPercent val="0"/>
          <c:showBubbleSize val="0"/>
        </c:dLbls>
        <c:gapWidth val="182"/>
        <c:axId val="1627174271"/>
        <c:axId val="1627161375"/>
      </c:barChart>
      <c:catAx>
        <c:axId val="1627174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27161375"/>
        <c:crosses val="autoZero"/>
        <c:auto val="1"/>
        <c:lblAlgn val="ctr"/>
        <c:lblOffset val="100"/>
        <c:noMultiLvlLbl val="0"/>
      </c:catAx>
      <c:valAx>
        <c:axId val="162716137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27174271"/>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27152777777776"/>
          <c:y val="4.0431578886438488E-2"/>
          <c:w val="0.66481961805555556"/>
          <c:h val="0.84098754927327346"/>
        </c:manualLayout>
      </c:layout>
      <c:barChart>
        <c:barDir val="bar"/>
        <c:grouping val="clustered"/>
        <c:varyColors val="0"/>
        <c:ser>
          <c:idx val="0"/>
          <c:order val="0"/>
          <c:spPr>
            <a:solidFill>
              <a:srgbClr val="C00000"/>
            </a:solidFill>
            <a:ln>
              <a:noFill/>
            </a:ln>
            <a:effectLst/>
          </c:spPr>
          <c:invertIfNegative val="1"/>
          <c:cat>
            <c:strRef>
              <c:f>'Fig 4'!$B$13:$B$35</c:f>
              <c:strCache>
                <c:ptCount val="23"/>
                <c:pt idx="0">
                  <c:v>UN Peacekeeping Funding</c:v>
                </c:pt>
                <c:pt idx="1">
                  <c:v>Nuclear and heavy weapons</c:v>
                </c:pt>
                <c:pt idx="2">
                  <c:v>Homicide Rate</c:v>
                </c:pt>
                <c:pt idx="3">
                  <c:v>Armed Services Personnel Rate</c:v>
                </c:pt>
                <c:pt idx="4">
                  <c:v>Terrorism Impact</c:v>
                </c:pt>
                <c:pt idx="5">
                  <c:v>Weapons Exports</c:v>
                </c:pt>
                <c:pt idx="6">
                  <c:v>Military Expenditure (% GDP)</c:v>
                </c:pt>
                <c:pt idx="7">
                  <c:v>Perceptions of Criminality</c:v>
                </c:pt>
                <c:pt idx="8">
                  <c:v>Access to Small Arms</c:v>
                </c:pt>
                <c:pt idx="9">
                  <c:v>Police Rate</c:v>
                </c:pt>
                <c:pt idx="10">
                  <c:v>Political Terror</c:v>
                </c:pt>
                <c:pt idx="11">
                  <c:v>Deaths from Internal Conflict</c:v>
                </c:pt>
                <c:pt idx="12">
                  <c:v>Weapons Imports</c:v>
                </c:pt>
                <c:pt idx="13">
                  <c:v>Deaths from External Conflict</c:v>
                </c:pt>
                <c:pt idx="14">
                  <c:v>Incarceration Rate</c:v>
                </c:pt>
                <c:pt idx="15">
                  <c:v>Violent Crime</c:v>
                </c:pt>
                <c:pt idx="16">
                  <c:v>Political Instability</c:v>
                </c:pt>
                <c:pt idx="17">
                  <c:v>Neighbouring Countries Relations</c:v>
                </c:pt>
                <c:pt idx="18">
                  <c:v>Intensity of Internal Conflict</c:v>
                </c:pt>
                <c:pt idx="19">
                  <c:v>Refugees and IDPs</c:v>
                </c:pt>
                <c:pt idx="20">
                  <c:v>Internal Conflicts Fought</c:v>
                </c:pt>
                <c:pt idx="21">
                  <c:v>External Conflicts Fought</c:v>
                </c:pt>
                <c:pt idx="22">
                  <c:v>Violent Demonstrations</c:v>
                </c:pt>
              </c:strCache>
            </c:strRef>
          </c:cat>
          <c:val>
            <c:numRef>
              <c:f>'Fig 4'!$C$13:$C$35</c:f>
              <c:numCache>
                <c:formatCode>0.000</c:formatCode>
                <c:ptCount val="23"/>
                <c:pt idx="0">
                  <c:v>-0.18600000000000005</c:v>
                </c:pt>
                <c:pt idx="1">
                  <c:v>-8.9999999999999969E-2</c:v>
                </c:pt>
                <c:pt idx="2">
                  <c:v>-8.1999999999999962E-2</c:v>
                </c:pt>
                <c:pt idx="3">
                  <c:v>-6.899999999999995E-2</c:v>
                </c:pt>
                <c:pt idx="4">
                  <c:v>-5.1999999999999998E-2</c:v>
                </c:pt>
                <c:pt idx="5">
                  <c:v>-3.400000000000003E-2</c:v>
                </c:pt>
                <c:pt idx="6">
                  <c:v>-3.1000000000000028E-2</c:v>
                </c:pt>
                <c:pt idx="7">
                  <c:v>-2.300000000000002E-2</c:v>
                </c:pt>
                <c:pt idx="8">
                  <c:v>6.0000000000000001E-3</c:v>
                </c:pt>
                <c:pt idx="9">
                  <c:v>8.0000000000000002E-3</c:v>
                </c:pt>
                <c:pt idx="10">
                  <c:v>0.01</c:v>
                </c:pt>
                <c:pt idx="11">
                  <c:v>1.0999999999999999E-2</c:v>
                </c:pt>
                <c:pt idx="12">
                  <c:v>1.6728132999005871E-2</c:v>
                </c:pt>
                <c:pt idx="13">
                  <c:v>2.1000000000000001E-2</c:v>
                </c:pt>
                <c:pt idx="14">
                  <c:v>3.2000000000000001E-2</c:v>
                </c:pt>
                <c:pt idx="15">
                  <c:v>3.3000000000000002E-2</c:v>
                </c:pt>
                <c:pt idx="16">
                  <c:v>0.06</c:v>
                </c:pt>
                <c:pt idx="17">
                  <c:v>9.9000000000000005E-2</c:v>
                </c:pt>
                <c:pt idx="18">
                  <c:v>0.11899999999999999</c:v>
                </c:pt>
                <c:pt idx="19">
                  <c:v>0.129</c:v>
                </c:pt>
                <c:pt idx="20">
                  <c:v>0.17499999999999999</c:v>
                </c:pt>
                <c:pt idx="21">
                  <c:v>0.222</c:v>
                </c:pt>
                <c:pt idx="22" formatCode="#,##0.000">
                  <c:v>0.49561649668092367</c:v>
                </c:pt>
              </c:numCache>
            </c:numRef>
          </c:val>
          <c:extLst>
            <c:ext xmlns:c14="http://schemas.microsoft.com/office/drawing/2007/8/2/chart" uri="{6F2FDCE9-48DA-4B69-8628-5D25D57E5C99}">
              <c14:invertSolidFillFmt>
                <c14:spPr xmlns:c14="http://schemas.microsoft.com/office/drawing/2007/8/2/chart">
                  <a:solidFill>
                    <a:srgbClr val="92D050"/>
                  </a:solidFill>
                  <a:ln>
                    <a:noFill/>
                  </a:ln>
                  <a:effectLst/>
                </c14:spPr>
              </c14:invertSolidFillFmt>
            </c:ext>
            <c:ext xmlns:c16="http://schemas.microsoft.com/office/drawing/2014/chart" uri="{C3380CC4-5D6E-409C-BE32-E72D297353CC}">
              <c16:uniqueId val="{00000000-6D32-4A62-8747-3E03CD42217B}"/>
            </c:ext>
          </c:extLst>
        </c:ser>
        <c:dLbls>
          <c:showLegendKey val="0"/>
          <c:showVal val="0"/>
          <c:showCatName val="0"/>
          <c:showSerName val="0"/>
          <c:showPercent val="0"/>
          <c:showBubbleSize val="0"/>
        </c:dLbls>
        <c:gapWidth val="38"/>
        <c:axId val="762417224"/>
        <c:axId val="762421160"/>
      </c:barChart>
      <c:catAx>
        <c:axId val="76241722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2421160"/>
        <c:crosses val="autoZero"/>
        <c:auto val="1"/>
        <c:lblAlgn val="ctr"/>
        <c:lblOffset val="100"/>
        <c:noMultiLvlLbl val="0"/>
      </c:catAx>
      <c:valAx>
        <c:axId val="762421160"/>
        <c:scaling>
          <c:orientation val="minMax"/>
          <c:max val="0.5"/>
          <c:min val="-0.2"/>
        </c:scaling>
        <c:delete val="0"/>
        <c:axPos val="b"/>
        <c:majorGridlines>
          <c:spPr>
            <a:ln w="9525" cap="flat" cmpd="sng" algn="ctr">
              <a:solidFill>
                <a:schemeClr val="bg1">
                  <a:lumMod val="9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900" b="1">
                    <a:latin typeface="Arial" panose="020B0604020202020204" pitchFamily="34" charset="0"/>
                    <a:cs typeface="Arial" panose="020B0604020202020204" pitchFamily="34" charset="0"/>
                  </a:rPr>
                  <a:t>Change in Score, 2008 - 2022 (%)</a:t>
                </a:r>
              </a:p>
            </c:rich>
          </c:tx>
          <c:layout>
            <c:manualLayout>
              <c:xMode val="edge"/>
              <c:yMode val="edge"/>
              <c:x val="0.5137680555555556"/>
              <c:y val="0.9480762211332577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24172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050" b="1">
                <a:latin typeface="Arial" panose="020B0604020202020204" pitchFamily="34" charset="0"/>
                <a:cs typeface="Arial" panose="020B0604020202020204" pitchFamily="34" charset="0"/>
              </a:rPr>
              <a:t>Violent Demonstrations</a:t>
            </a:r>
          </a:p>
        </c:rich>
      </c:tx>
      <c:layout>
        <c:manualLayout>
          <c:xMode val="edge"/>
          <c:yMode val="edge"/>
          <c:x val="0.3181009935215926"/>
          <c:y val="3.0238095238095238E-2"/>
        </c:manualLayout>
      </c:layout>
      <c:overlay val="0"/>
      <c:spPr>
        <a:noFill/>
        <a:ln>
          <a:noFill/>
        </a:ln>
        <a:effectLst/>
      </c:spPr>
    </c:title>
    <c:autoTitleDeleted val="0"/>
    <c:plotArea>
      <c:layout>
        <c:manualLayout>
          <c:layoutTarget val="inner"/>
          <c:xMode val="edge"/>
          <c:yMode val="edge"/>
          <c:x val="0.21210274800193532"/>
          <c:y val="0.12350457657269626"/>
          <c:w val="0.72669722301998174"/>
          <c:h val="0.77351558717862368"/>
        </c:manualLayout>
      </c:layout>
      <c:lineChart>
        <c:grouping val="standard"/>
        <c:varyColors val="0"/>
        <c:ser>
          <c:idx val="0"/>
          <c:order val="0"/>
          <c:tx>
            <c:strRef>
              <c:f>'Fig 5'!$C$10</c:f>
              <c:strCache>
                <c:ptCount val="1"/>
                <c:pt idx="0">
                  <c:v>Average Violent Demonstrations Score</c:v>
                </c:pt>
              </c:strCache>
            </c:strRef>
          </c:tx>
          <c:spPr>
            <a:ln w="22225">
              <a:solidFill>
                <a:srgbClr val="C00000"/>
              </a:solidFill>
            </a:ln>
          </c:spPr>
          <c:marker>
            <c:symbol val="none"/>
          </c:marker>
          <c:cat>
            <c:numRef>
              <c:f>'Fig 5'!$B$11:$B$25</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5'!$C$11:$C$25</c:f>
              <c:numCache>
                <c:formatCode>General</c:formatCode>
                <c:ptCount val="15"/>
                <c:pt idx="0">
                  <c:v>1.4767080745341614</c:v>
                </c:pt>
                <c:pt idx="1">
                  <c:v>1.4767080745341614</c:v>
                </c:pt>
                <c:pt idx="2">
                  <c:v>1.4953416149068324</c:v>
                </c:pt>
                <c:pt idx="3">
                  <c:v>1.6157407407407407</c:v>
                </c:pt>
                <c:pt idx="4">
                  <c:v>1.6080246913580247</c:v>
                </c:pt>
                <c:pt idx="5">
                  <c:v>1.6574074074074074</c:v>
                </c:pt>
                <c:pt idx="6">
                  <c:v>1.6712962962962963</c:v>
                </c:pt>
                <c:pt idx="7">
                  <c:v>1.7978395061728396</c:v>
                </c:pt>
                <c:pt idx="8">
                  <c:v>1.75</c:v>
                </c:pt>
                <c:pt idx="9">
                  <c:v>1.8496932515337423</c:v>
                </c:pt>
                <c:pt idx="10">
                  <c:v>1.9187116564417177</c:v>
                </c:pt>
                <c:pt idx="11">
                  <c:v>2.0460122699386503</c:v>
                </c:pt>
                <c:pt idx="12">
                  <c:v>2.1825153374233128</c:v>
                </c:pt>
                <c:pt idx="13">
                  <c:v>2.2254601226993866</c:v>
                </c:pt>
                <c:pt idx="14">
                  <c:v>2.2085889570552149</c:v>
                </c:pt>
              </c:numCache>
            </c:numRef>
          </c:val>
          <c:smooth val="0"/>
          <c:extLst>
            <c:ext xmlns:c16="http://schemas.microsoft.com/office/drawing/2014/chart" uri="{C3380CC4-5D6E-409C-BE32-E72D297353CC}">
              <c16:uniqueId val="{00000000-D698-4349-AF65-1B8D874FB79E}"/>
            </c:ext>
          </c:extLst>
        </c:ser>
        <c:ser>
          <c:idx val="1"/>
          <c:order val="1"/>
          <c:tx>
            <c:strRef>
              <c:f>'Fig 5'!$C$10</c:f>
              <c:strCache>
                <c:ptCount val="1"/>
                <c:pt idx="0">
                  <c:v>Average Violent Demonstrations Score</c:v>
                </c:pt>
              </c:strCache>
            </c:strRef>
          </c:tx>
          <c:spPr>
            <a:ln w="22225" cap="rnd">
              <a:solidFill>
                <a:srgbClr val="C00000"/>
              </a:solidFill>
              <a:round/>
            </a:ln>
            <a:effectLst/>
          </c:spPr>
          <c:marker>
            <c:symbol val="none"/>
          </c:marker>
          <c:cat>
            <c:numRef>
              <c:f>'Fig 5'!$B$11:$B$25</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5'!$C$11:$C$25</c:f>
              <c:numCache>
                <c:formatCode>General</c:formatCode>
                <c:ptCount val="15"/>
                <c:pt idx="0">
                  <c:v>1.4767080745341614</c:v>
                </c:pt>
                <c:pt idx="1">
                  <c:v>1.4767080745341614</c:v>
                </c:pt>
                <c:pt idx="2">
                  <c:v>1.4953416149068324</c:v>
                </c:pt>
                <c:pt idx="3">
                  <c:v>1.6157407407407407</c:v>
                </c:pt>
                <c:pt idx="4">
                  <c:v>1.6080246913580247</c:v>
                </c:pt>
                <c:pt idx="5">
                  <c:v>1.6574074074074074</c:v>
                </c:pt>
                <c:pt idx="6">
                  <c:v>1.6712962962962963</c:v>
                </c:pt>
                <c:pt idx="7">
                  <c:v>1.7978395061728396</c:v>
                </c:pt>
                <c:pt idx="8">
                  <c:v>1.75</c:v>
                </c:pt>
                <c:pt idx="9">
                  <c:v>1.8496932515337423</c:v>
                </c:pt>
                <c:pt idx="10">
                  <c:v>1.9187116564417177</c:v>
                </c:pt>
                <c:pt idx="11">
                  <c:v>2.0460122699386503</c:v>
                </c:pt>
                <c:pt idx="12">
                  <c:v>2.1825153374233128</c:v>
                </c:pt>
                <c:pt idx="13">
                  <c:v>2.2254601226993866</c:v>
                </c:pt>
                <c:pt idx="14">
                  <c:v>2.2085889570552149</c:v>
                </c:pt>
              </c:numCache>
            </c:numRef>
          </c:val>
          <c:smooth val="0"/>
          <c:extLst>
            <c:ext xmlns:c16="http://schemas.microsoft.com/office/drawing/2014/chart" uri="{C3380CC4-5D6E-409C-BE32-E72D297353CC}">
              <c16:uniqueId val="{00000001-D698-4349-AF65-1B8D874FB79E}"/>
            </c:ext>
          </c:extLst>
        </c:ser>
        <c:dLbls>
          <c:showLegendKey val="0"/>
          <c:showVal val="0"/>
          <c:showCatName val="0"/>
          <c:showSerName val="0"/>
          <c:showPercent val="0"/>
          <c:showBubbleSize val="0"/>
        </c:dLbls>
        <c:smooth val="0"/>
        <c:axId val="463686400"/>
        <c:axId val="463690320"/>
      </c:lineChart>
      <c:catAx>
        <c:axId val="46368640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1"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463690320"/>
        <c:crosses val="autoZero"/>
        <c:auto val="1"/>
        <c:lblAlgn val="ctr"/>
        <c:lblOffset val="100"/>
        <c:tickLblSkip val="2"/>
        <c:noMultiLvlLbl val="0"/>
      </c:catAx>
      <c:valAx>
        <c:axId val="463690320"/>
        <c:scaling>
          <c:orientation val="minMax"/>
          <c:min val="1.3"/>
        </c:scaling>
        <c:delete val="0"/>
        <c:axPos val="l"/>
        <c:majorGridlines>
          <c:spPr>
            <a:ln w="12700" cap="flat" cmpd="sng" algn="ctr">
              <a:solidFill>
                <a:sysClr val="window" lastClr="FFFFFF">
                  <a:lumMod val="95000"/>
                </a:sys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 Indicator Score</a:t>
                </a:r>
              </a:p>
            </c:rich>
          </c:tx>
          <c:layout>
            <c:manualLayout>
              <c:xMode val="edge"/>
              <c:yMode val="edge"/>
              <c:x val="1.9163153902587632E-2"/>
              <c:y val="0.29217103174603176"/>
            </c:manualLayout>
          </c:layout>
          <c:overlay val="0"/>
          <c:spPr>
            <a:noFill/>
            <a:ln>
              <a:noFill/>
            </a:ln>
            <a:effectLst/>
          </c:sp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686400"/>
        <c:crosses val="autoZero"/>
        <c:crossBetween val="midCat"/>
        <c:majorUnit val="0.2"/>
      </c:valAx>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050" b="1">
                <a:latin typeface="Arial" panose="020B0604020202020204" pitchFamily="34" charset="0"/>
                <a:cs typeface="Arial" panose="020B0604020202020204" pitchFamily="34" charset="0"/>
              </a:rPr>
              <a:t>Forcibly Displaced People</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4234754313512982"/>
          <c:y val="0.12806504156889884"/>
          <c:w val="0.81453508875044078"/>
          <c:h val="0.76982273145110081"/>
        </c:manualLayout>
      </c:layout>
      <c:lineChart>
        <c:grouping val="standard"/>
        <c:varyColors val="0"/>
        <c:ser>
          <c:idx val="1"/>
          <c:order val="0"/>
          <c:tx>
            <c:strRef>
              <c:f>'Fig 5'!$F$10</c:f>
              <c:strCache>
                <c:ptCount val="1"/>
                <c:pt idx="0">
                  <c:v>Forcibly Displaced People (millions)</c:v>
                </c:pt>
              </c:strCache>
            </c:strRef>
          </c:tx>
          <c:spPr>
            <a:ln w="22225" cap="rnd">
              <a:solidFill>
                <a:schemeClr val="accent5">
                  <a:lumMod val="50000"/>
                </a:schemeClr>
              </a:solidFill>
              <a:round/>
            </a:ln>
            <a:effectLst/>
          </c:spPr>
          <c:marker>
            <c:symbol val="none"/>
          </c:marker>
          <c:cat>
            <c:numRef>
              <c:f>'Fig 5'!$E$12:$E$26</c:f>
              <c:numCache>
                <c:formatCode>General</c:formatCode>
                <c:ptCount val="15"/>
                <c:pt idx="0">
                  <c:v>2008</c:v>
                </c:pt>
                <c:pt idx="1">
                  <c:v>2009</c:v>
                </c:pt>
                <c:pt idx="2">
                  <c:v>2012</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5'!$F$12:$F$26</c:f>
              <c:numCache>
                <c:formatCode>0.000</c:formatCode>
                <c:ptCount val="15"/>
                <c:pt idx="0">
                  <c:v>28.137626000000001</c:v>
                </c:pt>
                <c:pt idx="1">
                  <c:v>31.671547</c:v>
                </c:pt>
                <c:pt idx="2">
                  <c:v>32.995100000000001</c:v>
                </c:pt>
                <c:pt idx="3">
                  <c:v>29.965354999999999</c:v>
                </c:pt>
                <c:pt idx="4">
                  <c:v>30.766273000000002</c:v>
                </c:pt>
                <c:pt idx="5">
                  <c:v>32.832768000000002</c:v>
                </c:pt>
                <c:pt idx="6">
                  <c:v>39.929133999999998</c:v>
                </c:pt>
                <c:pt idx="7">
                  <c:v>51.203921999999999</c:v>
                </c:pt>
                <c:pt idx="8">
                  <c:v>58.162899000000003</c:v>
                </c:pt>
                <c:pt idx="9">
                  <c:v>57.856707999999998</c:v>
                </c:pt>
                <c:pt idx="10">
                  <c:v>64.509191000000001</c:v>
                </c:pt>
                <c:pt idx="11">
                  <c:v>69.412407999999999</c:v>
                </c:pt>
                <c:pt idx="12">
                  <c:v>77.802841000000001</c:v>
                </c:pt>
                <c:pt idx="13">
                  <c:v>85.568060000000003</c:v>
                </c:pt>
                <c:pt idx="14">
                  <c:v>88.344170000000005</c:v>
                </c:pt>
              </c:numCache>
            </c:numRef>
          </c:val>
          <c:smooth val="0"/>
          <c:extLst>
            <c:ext xmlns:c16="http://schemas.microsoft.com/office/drawing/2014/chart" uri="{C3380CC4-5D6E-409C-BE32-E72D297353CC}">
              <c16:uniqueId val="{00000000-D412-4A20-83DD-2FA7530EBE30}"/>
            </c:ext>
          </c:extLst>
        </c:ser>
        <c:dLbls>
          <c:showLegendKey val="0"/>
          <c:showVal val="0"/>
          <c:showCatName val="0"/>
          <c:showSerName val="0"/>
          <c:showPercent val="0"/>
          <c:showBubbleSize val="0"/>
        </c:dLbls>
        <c:smooth val="0"/>
        <c:axId val="768286712"/>
        <c:axId val="768287040"/>
      </c:lineChart>
      <c:catAx>
        <c:axId val="76828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768287040"/>
        <c:crosses val="autoZero"/>
        <c:auto val="1"/>
        <c:lblAlgn val="ctr"/>
        <c:lblOffset val="100"/>
        <c:tickLblSkip val="2"/>
        <c:noMultiLvlLbl val="0"/>
      </c:catAx>
      <c:valAx>
        <c:axId val="768287040"/>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8286712"/>
        <c:crosses val="autoZero"/>
        <c:crossBetween val="between"/>
        <c:majorUnit val="2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132918266776619"/>
          <c:y val="6.6110014360043393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620444444444442"/>
          <c:y val="0.15877660037200969"/>
          <c:w val="0.75739000000000001"/>
          <c:h val="0.73990356233468657"/>
        </c:manualLayout>
      </c:layout>
      <c:lineChart>
        <c:grouping val="standard"/>
        <c:varyColors val="0"/>
        <c:ser>
          <c:idx val="1"/>
          <c:order val="0"/>
          <c:tx>
            <c:strRef>
              <c:f>'Fig 5'!$I$10</c:f>
              <c:strCache>
                <c:ptCount val="1"/>
                <c:pt idx="0">
                  <c:v>Homicide Rate</c:v>
                </c:pt>
              </c:strCache>
            </c:strRef>
          </c:tx>
          <c:spPr>
            <a:ln w="22225" cap="rnd">
              <a:solidFill>
                <a:schemeClr val="accent2"/>
              </a:solidFill>
              <a:round/>
            </a:ln>
            <a:effectLst/>
          </c:spPr>
          <c:marker>
            <c:symbol val="none"/>
          </c:marker>
          <c:cat>
            <c:numRef>
              <c:f>'Fig 5'!$H$14:$H$28</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5'!$I$14:$I$28</c:f>
              <c:numCache>
                <c:formatCode>0.000</c:formatCode>
                <c:ptCount val="15"/>
                <c:pt idx="0">
                  <c:v>7.8763553149396532</c:v>
                </c:pt>
                <c:pt idx="1">
                  <c:v>7.7101271451915157</c:v>
                </c:pt>
                <c:pt idx="2">
                  <c:v>7.6495345567311306</c:v>
                </c:pt>
                <c:pt idx="3">
                  <c:v>7.8739537223614526</c:v>
                </c:pt>
                <c:pt idx="4">
                  <c:v>7.8525462371995056</c:v>
                </c:pt>
                <c:pt idx="5">
                  <c:v>7.6566187859662502</c:v>
                </c:pt>
                <c:pt idx="6">
                  <c:v>7.552916979787752</c:v>
                </c:pt>
                <c:pt idx="7">
                  <c:v>7.3385786988629969</c:v>
                </c:pt>
                <c:pt idx="8">
                  <c:v>7.0941111666360657</c:v>
                </c:pt>
                <c:pt idx="9">
                  <c:v>7.057184098643674</c:v>
                </c:pt>
                <c:pt idx="10">
                  <c:v>7.1625214672273696</c:v>
                </c:pt>
                <c:pt idx="11">
                  <c:v>6.9623912091535463</c:v>
                </c:pt>
                <c:pt idx="12">
                  <c:v>6.7479689255097206</c:v>
                </c:pt>
                <c:pt idx="13">
                  <c:v>6.5153471485494547</c:v>
                </c:pt>
                <c:pt idx="14">
                  <c:v>6.5893641933844682</c:v>
                </c:pt>
              </c:numCache>
            </c:numRef>
          </c:val>
          <c:smooth val="0"/>
          <c:extLst>
            <c:ext xmlns:c16="http://schemas.microsoft.com/office/drawing/2014/chart" uri="{C3380CC4-5D6E-409C-BE32-E72D297353CC}">
              <c16:uniqueId val="{00000000-2F07-4F6C-8F06-51F496F817CA}"/>
            </c:ext>
          </c:extLst>
        </c:ser>
        <c:dLbls>
          <c:showLegendKey val="0"/>
          <c:showVal val="0"/>
          <c:showCatName val="0"/>
          <c:showSerName val="0"/>
          <c:showPercent val="0"/>
          <c:showBubbleSize val="0"/>
        </c:dLbls>
        <c:smooth val="0"/>
        <c:axId val="463686400"/>
        <c:axId val="463690320"/>
      </c:lineChart>
      <c:catAx>
        <c:axId val="46368640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1"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463690320"/>
        <c:crosses val="autoZero"/>
        <c:auto val="1"/>
        <c:lblAlgn val="ctr"/>
        <c:lblOffset val="100"/>
        <c:tickLblSkip val="2"/>
        <c:noMultiLvlLbl val="0"/>
      </c:catAx>
      <c:valAx>
        <c:axId val="463690320"/>
        <c:scaling>
          <c:orientation val="minMax"/>
          <c:max val="8.5"/>
          <c:min val="6"/>
        </c:scaling>
        <c:delete val="0"/>
        <c:axPos val="l"/>
        <c:majorGridlines>
          <c:spPr>
            <a:ln w="12700" cap="flat" cmpd="sng" algn="ctr">
              <a:solidFill>
                <a:sysClr val="window" lastClr="FFFFFF">
                  <a:lumMod val="95000"/>
                </a:sys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686400"/>
        <c:crosses val="autoZero"/>
        <c:crossBetween val="midCat"/>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900" b="1">
                <a:latin typeface="Arial" panose="020B0604020202020204" pitchFamily="34" charset="0"/>
                <a:cs typeface="Arial" panose="020B0604020202020204" pitchFamily="34" charset="0"/>
              </a:rPr>
              <a:t>Internal and External Battle</a:t>
            </a:r>
            <a:r>
              <a:rPr lang="en-AU" sz="900" b="1" baseline="0">
                <a:latin typeface="Arial" panose="020B0604020202020204" pitchFamily="34" charset="0"/>
                <a:cs typeface="Arial" panose="020B0604020202020204" pitchFamily="34" charset="0"/>
              </a:rPr>
              <a:t> Deaths</a:t>
            </a:r>
            <a:endParaRPr lang="en-AU" sz="900" b="1">
              <a:latin typeface="Arial" panose="020B0604020202020204" pitchFamily="34" charset="0"/>
              <a:cs typeface="Arial" panose="020B0604020202020204" pitchFamily="34" charset="0"/>
            </a:endParaRPr>
          </a:p>
        </c:rich>
      </c:tx>
      <c:layout>
        <c:manualLayout>
          <c:xMode val="edge"/>
          <c:yMode val="edge"/>
          <c:x val="0.2255585224086622"/>
          <c:y val="1.4822121992796911E-2"/>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4545406662637115"/>
          <c:y val="0.11786507936507937"/>
          <c:w val="0.69289946044879436"/>
          <c:h val="0.78081507936507943"/>
        </c:manualLayout>
      </c:layout>
      <c:lineChart>
        <c:grouping val="standard"/>
        <c:varyColors val="0"/>
        <c:ser>
          <c:idx val="1"/>
          <c:order val="0"/>
          <c:tx>
            <c:strRef>
              <c:f>'Fig 6'!$C$10</c:f>
              <c:strCache>
                <c:ptCount val="1"/>
                <c:pt idx="0">
                  <c:v>Battle Deaths</c:v>
                </c:pt>
              </c:strCache>
            </c:strRef>
          </c:tx>
          <c:spPr>
            <a:ln w="22225" cap="rnd">
              <a:solidFill>
                <a:srgbClr val="FF9999"/>
              </a:solidFill>
              <a:round/>
            </a:ln>
            <a:effectLst/>
          </c:spPr>
          <c:marker>
            <c:symbol val="none"/>
          </c:marker>
          <c:cat>
            <c:numRef>
              <c:f>'Fig 6'!$B$13:$B$27</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6'!$C$13:$C$27</c:f>
              <c:numCache>
                <c:formatCode>General</c:formatCode>
                <c:ptCount val="15"/>
                <c:pt idx="0">
                  <c:v>48708</c:v>
                </c:pt>
                <c:pt idx="1">
                  <c:v>60060</c:v>
                </c:pt>
                <c:pt idx="2">
                  <c:v>66692</c:v>
                </c:pt>
                <c:pt idx="3">
                  <c:v>85178</c:v>
                </c:pt>
                <c:pt idx="4">
                  <c:v>78974</c:v>
                </c:pt>
                <c:pt idx="5">
                  <c:v>67740</c:v>
                </c:pt>
                <c:pt idx="6">
                  <c:v>108226</c:v>
                </c:pt>
                <c:pt idx="7">
                  <c:v>176452</c:v>
                </c:pt>
                <c:pt idx="8">
                  <c:v>231128</c:v>
                </c:pt>
                <c:pt idx="9">
                  <c:v>237619</c:v>
                </c:pt>
                <c:pt idx="10">
                  <c:v>211392</c:v>
                </c:pt>
                <c:pt idx="11">
                  <c:v>181961</c:v>
                </c:pt>
                <c:pt idx="12">
                  <c:v>152474</c:v>
                </c:pt>
                <c:pt idx="13">
                  <c:v>160283</c:v>
                </c:pt>
                <c:pt idx="14">
                  <c:v>101983.66666666666</c:v>
                </c:pt>
              </c:numCache>
            </c:numRef>
          </c:val>
          <c:smooth val="0"/>
          <c:extLst>
            <c:ext xmlns:c16="http://schemas.microsoft.com/office/drawing/2014/chart" uri="{C3380CC4-5D6E-409C-BE32-E72D297353CC}">
              <c16:uniqueId val="{00000000-3ACD-442E-BFE9-88A8D724CB7C}"/>
            </c:ext>
          </c:extLst>
        </c:ser>
        <c:dLbls>
          <c:showLegendKey val="0"/>
          <c:showVal val="0"/>
          <c:showCatName val="0"/>
          <c:showSerName val="0"/>
          <c:showPercent val="0"/>
          <c:showBubbleSize val="0"/>
        </c:dLbls>
        <c:smooth val="0"/>
        <c:axId val="463686400"/>
        <c:axId val="463690320"/>
      </c:lineChart>
      <c:catAx>
        <c:axId val="46368640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690320"/>
        <c:crosses val="autoZero"/>
        <c:auto val="1"/>
        <c:lblAlgn val="ctr"/>
        <c:lblOffset val="100"/>
        <c:tickLblSkip val="2"/>
        <c:noMultiLvlLbl val="0"/>
      </c:catAx>
      <c:valAx>
        <c:axId val="463690320"/>
        <c:scaling>
          <c:orientation val="minMax"/>
        </c:scaling>
        <c:delete val="0"/>
        <c:axPos val="l"/>
        <c:majorGridlines>
          <c:spPr>
            <a:ln w="12700" cap="flat" cmpd="sng" algn="ctr">
              <a:solidFill>
                <a:sysClr val="window" lastClr="FFFFFF">
                  <a:lumMod val="95000"/>
                </a:sys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NUMBER OF DEATHS</a:t>
                </a:r>
              </a:p>
            </c:rich>
          </c:tx>
          <c:layout>
            <c:manualLayout>
              <c:xMode val="edge"/>
              <c:yMode val="edge"/>
              <c:x val="1.9598765432098767E-2"/>
              <c:y val="0.25744761904761898"/>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686400"/>
        <c:crosses val="autoZero"/>
        <c:crossBetween val="midCat"/>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900" b="1">
                <a:latin typeface="Arial" panose="020B0604020202020204" pitchFamily="34" charset="0"/>
                <a:cs typeface="Arial" panose="020B0604020202020204" pitchFamily="34" charset="0"/>
              </a:rPr>
              <a:t>Internal Conflicts Fought </a:t>
            </a:r>
          </a:p>
        </c:rich>
      </c:tx>
      <c:layout>
        <c:manualLayout>
          <c:xMode val="edge"/>
          <c:yMode val="edge"/>
          <c:x val="0.28476602193561884"/>
          <c:y val="3.0238138520269041E-2"/>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9681060112451873"/>
          <c:y val="0.13140992063492063"/>
          <c:w val="0.76791136540822724"/>
          <c:h val="0.76647777777777781"/>
        </c:manualLayout>
      </c:layout>
      <c:lineChart>
        <c:grouping val="standard"/>
        <c:varyColors val="0"/>
        <c:ser>
          <c:idx val="0"/>
          <c:order val="0"/>
          <c:tx>
            <c:strRef>
              <c:f>'Fig 6'!$F$10</c:f>
              <c:strCache>
                <c:ptCount val="1"/>
                <c:pt idx="0">
                  <c:v>Internal Conflicts Fought</c:v>
                </c:pt>
              </c:strCache>
            </c:strRef>
          </c:tx>
          <c:spPr>
            <a:ln w="22225" cap="rnd">
              <a:solidFill>
                <a:srgbClr val="FF5050"/>
              </a:solidFill>
              <a:round/>
            </a:ln>
            <a:effectLst/>
          </c:spPr>
          <c:marker>
            <c:symbol val="none"/>
          </c:marker>
          <c:cat>
            <c:numRef>
              <c:f>'Fig 6'!$E$13:$E$27</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6'!$F$13:$F$27</c:f>
              <c:numCache>
                <c:formatCode>General</c:formatCode>
                <c:ptCount val="15"/>
                <c:pt idx="0">
                  <c:v>1.4654534161490662</c:v>
                </c:pt>
                <c:pt idx="1">
                  <c:v>1.4654534161490662</c:v>
                </c:pt>
                <c:pt idx="2">
                  <c:v>1.4654534161490662</c:v>
                </c:pt>
                <c:pt idx="3">
                  <c:v>1.4338950617283928</c:v>
                </c:pt>
                <c:pt idx="4">
                  <c:v>1.4186728395061716</c:v>
                </c:pt>
                <c:pt idx="5">
                  <c:v>1.4331234567901219</c:v>
                </c:pt>
                <c:pt idx="6">
                  <c:v>1.4428703703703689</c:v>
                </c:pt>
                <c:pt idx="7">
                  <c:v>1.4670370370370354</c:v>
                </c:pt>
                <c:pt idx="8">
                  <c:v>1.4865030674846613</c:v>
                </c:pt>
                <c:pt idx="9">
                  <c:v>1.5589693251533734</c:v>
                </c:pt>
                <c:pt idx="10">
                  <c:v>1.597588957055214</c:v>
                </c:pt>
                <c:pt idx="11">
                  <c:v>1.6382760736196305</c:v>
                </c:pt>
                <c:pt idx="12">
                  <c:v>1.6884110429447836</c:v>
                </c:pt>
                <c:pt idx="13">
                  <c:v>1.7200552147239252</c:v>
                </c:pt>
                <c:pt idx="14">
                  <c:v>1.7215889570552139</c:v>
                </c:pt>
              </c:numCache>
            </c:numRef>
          </c:val>
          <c:smooth val="0"/>
          <c:extLst>
            <c:ext xmlns:c16="http://schemas.microsoft.com/office/drawing/2014/chart" uri="{C3380CC4-5D6E-409C-BE32-E72D297353CC}">
              <c16:uniqueId val="{00000000-E21C-4967-8674-1113093FBC68}"/>
            </c:ext>
          </c:extLst>
        </c:ser>
        <c:dLbls>
          <c:showLegendKey val="0"/>
          <c:showVal val="0"/>
          <c:showCatName val="0"/>
          <c:showSerName val="0"/>
          <c:showPercent val="0"/>
          <c:showBubbleSize val="0"/>
        </c:dLbls>
        <c:smooth val="0"/>
        <c:axId val="768286712"/>
        <c:axId val="768287040"/>
      </c:lineChart>
      <c:catAx>
        <c:axId val="76828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8287040"/>
        <c:crosses val="autoZero"/>
        <c:auto val="1"/>
        <c:lblAlgn val="ctr"/>
        <c:lblOffset val="100"/>
        <c:tickLblSkip val="2"/>
        <c:noMultiLvlLbl val="0"/>
      </c:catAx>
      <c:valAx>
        <c:axId val="768287040"/>
        <c:scaling>
          <c:orientation val="minMax"/>
          <c:min val="1.3"/>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800" b="1">
                    <a:latin typeface="Arial" panose="020B0604020202020204" pitchFamily="34" charset="0"/>
                    <a:cs typeface="Arial" panose="020B0604020202020204" pitchFamily="34" charset="0"/>
                  </a:rPr>
                  <a:t>Indicator Score</a:t>
                </a:r>
              </a:p>
            </c:rich>
          </c:tx>
          <c:layout>
            <c:manualLayout>
              <c:xMode val="edge"/>
              <c:yMode val="edge"/>
              <c:x val="2.1045471328613331E-2"/>
              <c:y val="0.35382744554378504"/>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8286712"/>
        <c:crosses val="autoZero"/>
        <c:crossBetween val="between"/>
        <c:majorUnit val="0.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900" b="1" dirty="0">
                <a:latin typeface="Arial" panose="020B0604020202020204" pitchFamily="34" charset="0"/>
                <a:cs typeface="Arial" panose="020B0604020202020204" pitchFamily="34" charset="0"/>
              </a:rPr>
              <a:t>Intensity of Internal Conflict</a:t>
            </a:r>
          </a:p>
        </c:rich>
      </c:tx>
      <c:layout>
        <c:manualLayout>
          <c:xMode val="edge"/>
          <c:yMode val="edge"/>
          <c:x val="0.27653316615454016"/>
          <c:y val="3.0238138520269041E-2"/>
        </c:manualLayout>
      </c:layout>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2385995232147557"/>
          <c:y val="0.13140992063492063"/>
          <c:w val="0.74086219932787578"/>
          <c:h val="0.76647777777777781"/>
        </c:manualLayout>
      </c:layout>
      <c:lineChart>
        <c:grouping val="standard"/>
        <c:varyColors val="0"/>
        <c:ser>
          <c:idx val="0"/>
          <c:order val="0"/>
          <c:tx>
            <c:strRef>
              <c:f>'Fig 6'!$F$10</c:f>
              <c:strCache>
                <c:ptCount val="1"/>
                <c:pt idx="0">
                  <c:v>Internal Conflicts Fought</c:v>
                </c:pt>
              </c:strCache>
            </c:strRef>
          </c:tx>
          <c:spPr>
            <a:ln w="28575" cap="rnd">
              <a:solidFill>
                <a:schemeClr val="accent2">
                  <a:lumMod val="75000"/>
                </a:schemeClr>
              </a:solidFill>
              <a:round/>
            </a:ln>
            <a:effectLst/>
          </c:spPr>
          <c:marker>
            <c:symbol val="none"/>
          </c:marker>
          <c:cat>
            <c:numRef>
              <c:f>'Fig 6'!$H$11:$H$25</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6'!$I$11:$I$25</c:f>
              <c:numCache>
                <c:formatCode>General</c:formatCode>
                <c:ptCount val="15"/>
                <c:pt idx="0">
                  <c:v>2.2919254658385095</c:v>
                </c:pt>
                <c:pt idx="1">
                  <c:v>2.3167701863354035</c:v>
                </c:pt>
                <c:pt idx="2">
                  <c:v>2.3447204968944098</c:v>
                </c:pt>
                <c:pt idx="3">
                  <c:v>2.3919753086419755</c:v>
                </c:pt>
                <c:pt idx="4">
                  <c:v>2.4228395061728394</c:v>
                </c:pt>
                <c:pt idx="5">
                  <c:v>2.425925925925926</c:v>
                </c:pt>
                <c:pt idx="6">
                  <c:v>2.4135802469135803</c:v>
                </c:pt>
                <c:pt idx="7">
                  <c:v>2.4074074074074074</c:v>
                </c:pt>
                <c:pt idx="8">
                  <c:v>2.4355828220858897</c:v>
                </c:pt>
                <c:pt idx="9">
                  <c:v>2.4417177914110431</c:v>
                </c:pt>
                <c:pt idx="10">
                  <c:v>2.4662576687116564</c:v>
                </c:pt>
                <c:pt idx="11">
                  <c:v>2.48159509202454</c:v>
                </c:pt>
                <c:pt idx="12">
                  <c:v>2.5245398773006134</c:v>
                </c:pt>
                <c:pt idx="13">
                  <c:v>2.5061349693251533</c:v>
                </c:pt>
                <c:pt idx="14">
                  <c:v>2.5644171779141103</c:v>
                </c:pt>
              </c:numCache>
            </c:numRef>
          </c:val>
          <c:smooth val="0"/>
          <c:extLst>
            <c:ext xmlns:c16="http://schemas.microsoft.com/office/drawing/2014/chart" uri="{C3380CC4-5D6E-409C-BE32-E72D297353CC}">
              <c16:uniqueId val="{00000000-A2A3-4FA4-AAA3-4C2B1BDF8AE6}"/>
            </c:ext>
          </c:extLst>
        </c:ser>
        <c:dLbls>
          <c:showLegendKey val="0"/>
          <c:showVal val="0"/>
          <c:showCatName val="0"/>
          <c:showSerName val="0"/>
          <c:showPercent val="0"/>
          <c:showBubbleSize val="0"/>
        </c:dLbls>
        <c:smooth val="0"/>
        <c:axId val="768286712"/>
        <c:axId val="768287040"/>
      </c:lineChart>
      <c:catAx>
        <c:axId val="76828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8287040"/>
        <c:crosses val="autoZero"/>
        <c:auto val="1"/>
        <c:lblAlgn val="ctr"/>
        <c:lblOffset val="100"/>
        <c:tickLblSkip val="2"/>
        <c:noMultiLvlLbl val="0"/>
      </c:catAx>
      <c:valAx>
        <c:axId val="768287040"/>
        <c:scaling>
          <c:orientation val="minMax"/>
          <c:min val="2.2000000000000002"/>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800" b="1">
                    <a:latin typeface="Arial" panose="020B0604020202020204" pitchFamily="34" charset="0"/>
                    <a:cs typeface="Arial" panose="020B0604020202020204" pitchFamily="34" charset="0"/>
                  </a:rPr>
                  <a:t>Indicator Score</a:t>
                </a:r>
              </a:p>
            </c:rich>
          </c:tx>
          <c:layout>
            <c:manualLayout>
              <c:xMode val="edge"/>
              <c:yMode val="edge"/>
              <c:x val="2.1045471328613331E-2"/>
              <c:y val="0.35382744554378504"/>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8286712"/>
        <c:crosses val="autoZero"/>
        <c:crossBetween val="between"/>
        <c:majorUnit val="5.000000000000001E-2"/>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050" b="1">
                <a:latin typeface="Arial" panose="020B0604020202020204" pitchFamily="34" charset="0"/>
                <a:cs typeface="Arial" panose="020B0604020202020204" pitchFamily="34" charset="0"/>
              </a:rPr>
              <a:t>Armed Personnel Rate</a:t>
            </a:r>
          </a:p>
        </c:rich>
      </c:tx>
      <c:layout>
        <c:manualLayout>
          <c:xMode val="edge"/>
          <c:yMode val="edge"/>
          <c:x val="0.29860521322034106"/>
          <c:y val="2.0831154878406335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7567371285597269"/>
          <c:y val="0.11786507936507937"/>
          <c:w val="0.75825560551581783"/>
          <c:h val="0.76015364223111503"/>
        </c:manualLayout>
      </c:layout>
      <c:lineChart>
        <c:grouping val="standard"/>
        <c:varyColors val="0"/>
        <c:ser>
          <c:idx val="1"/>
          <c:order val="0"/>
          <c:tx>
            <c:strRef>
              <c:f>'Fig 7'!$C$10</c:f>
              <c:strCache>
                <c:ptCount val="1"/>
                <c:pt idx="0">
                  <c:v>Armed Forces Rate</c:v>
                </c:pt>
              </c:strCache>
            </c:strRef>
          </c:tx>
          <c:spPr>
            <a:ln w="22225" cap="rnd">
              <a:solidFill>
                <a:srgbClr val="C00000"/>
              </a:solidFill>
              <a:round/>
            </a:ln>
            <a:effectLst/>
          </c:spPr>
          <c:marker>
            <c:symbol val="none"/>
          </c:marker>
          <c:cat>
            <c:numRef>
              <c:f>'Fig 7'!$B$12:$B$26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7'!$C$12:$C$26</c:f>
              <c:numCache>
                <c:formatCode>General</c:formatCode>
                <c:ptCount val="15"/>
                <c:pt idx="0">
                  <c:v>463.73758183437735</c:v>
                </c:pt>
                <c:pt idx="1">
                  <c:v>457.86204681733756</c:v>
                </c:pt>
                <c:pt idx="2">
                  <c:v>450.94158072910966</c:v>
                </c:pt>
                <c:pt idx="3">
                  <c:v>444.74746513595176</c:v>
                </c:pt>
                <c:pt idx="4">
                  <c:v>434.70810174828051</c:v>
                </c:pt>
                <c:pt idx="5">
                  <c:v>426.68791493363869</c:v>
                </c:pt>
                <c:pt idx="6">
                  <c:v>415.55893601441062</c:v>
                </c:pt>
                <c:pt idx="7">
                  <c:v>404.81003696296335</c:v>
                </c:pt>
                <c:pt idx="8">
                  <c:v>396.53459080782483</c:v>
                </c:pt>
                <c:pt idx="9">
                  <c:v>391.58173780970316</c:v>
                </c:pt>
                <c:pt idx="10">
                  <c:v>395.84045900904238</c:v>
                </c:pt>
                <c:pt idx="11">
                  <c:v>393.61749256427191</c:v>
                </c:pt>
                <c:pt idx="12">
                  <c:v>404.95310881063426</c:v>
                </c:pt>
                <c:pt idx="13">
                  <c:v>394.07460447038505</c:v>
                </c:pt>
                <c:pt idx="14">
                  <c:v>388.85444638381955</c:v>
                </c:pt>
              </c:numCache>
            </c:numRef>
          </c:val>
          <c:smooth val="0"/>
          <c:extLst>
            <c:ext xmlns:c16="http://schemas.microsoft.com/office/drawing/2014/chart" uri="{C3380CC4-5D6E-409C-BE32-E72D297353CC}">
              <c16:uniqueId val="{00000000-029D-42F4-9107-2FCCC05E5800}"/>
            </c:ext>
          </c:extLst>
        </c:ser>
        <c:dLbls>
          <c:showLegendKey val="0"/>
          <c:showVal val="0"/>
          <c:showCatName val="0"/>
          <c:showSerName val="0"/>
          <c:showPercent val="0"/>
          <c:showBubbleSize val="0"/>
        </c:dLbls>
        <c:smooth val="0"/>
        <c:axId val="463686400"/>
        <c:axId val="463690320"/>
      </c:lineChart>
      <c:catAx>
        <c:axId val="46368640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690320"/>
        <c:crosses val="autoZero"/>
        <c:auto val="1"/>
        <c:lblAlgn val="ctr"/>
        <c:lblOffset val="100"/>
        <c:tickLblSkip val="2"/>
        <c:noMultiLvlLbl val="0"/>
      </c:catAx>
      <c:valAx>
        <c:axId val="463690320"/>
        <c:scaling>
          <c:orientation val="minMax"/>
          <c:min val="380"/>
        </c:scaling>
        <c:delete val="0"/>
        <c:axPos val="l"/>
        <c:majorGridlines>
          <c:spPr>
            <a:ln w="12700" cap="flat" cmpd="sng" algn="ctr">
              <a:solidFill>
                <a:sysClr val="window" lastClr="FFFFFF">
                  <a:lumMod val="95000"/>
                </a:sys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RATE PER 100,000 PEOPLE</a:t>
                </a:r>
              </a:p>
            </c:rich>
          </c:tx>
          <c:layout>
            <c:manualLayout>
              <c:xMode val="edge"/>
              <c:yMode val="edge"/>
              <c:x val="1.4502170699295474E-2"/>
              <c:y val="0.18149697284542821"/>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686400"/>
        <c:crosses val="autoZero"/>
        <c:crossBetween val="midCat"/>
        <c:majorUnit val="20"/>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1050" b="1">
                <a:latin typeface="Arial" panose="020B0604020202020204" pitchFamily="34" charset="0"/>
                <a:cs typeface="Arial" panose="020B0604020202020204" pitchFamily="34" charset="0"/>
              </a:rPr>
              <a:t>Military Expenditure</a:t>
            </a:r>
          </a:p>
        </c:rich>
      </c:tx>
      <c:layout>
        <c:manualLayout>
          <c:xMode val="edge"/>
          <c:yMode val="edge"/>
          <c:x val="0.34540255481319576"/>
          <c:y val="1.9961337223886447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122685185185186"/>
          <c:y val="4.0695634920634924E-2"/>
          <c:w val="0.77565586419753085"/>
          <c:h val="0.82619995371535915"/>
        </c:manualLayout>
      </c:layout>
      <c:lineChart>
        <c:grouping val="standard"/>
        <c:varyColors val="0"/>
        <c:ser>
          <c:idx val="1"/>
          <c:order val="0"/>
          <c:tx>
            <c:strRef>
              <c:f>'Fig 7'!$F$10</c:f>
              <c:strCache>
                <c:ptCount val="1"/>
                <c:pt idx="0">
                  <c:v>Average Military Expenditure</c:v>
                </c:pt>
              </c:strCache>
            </c:strRef>
          </c:tx>
          <c:spPr>
            <a:ln w="22225" cap="rnd">
              <a:solidFill>
                <a:schemeClr val="accent5">
                  <a:lumMod val="50000"/>
                </a:schemeClr>
              </a:solidFill>
              <a:round/>
            </a:ln>
            <a:effectLst/>
          </c:spPr>
          <c:marker>
            <c:symbol val="none"/>
          </c:marker>
          <c:cat>
            <c:numRef>
              <c:f>'Fig 7'!$E$11:$E$25</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7'!$F$11:$F$25</c:f>
              <c:numCache>
                <c:formatCode>General</c:formatCode>
                <c:ptCount val="15"/>
                <c:pt idx="0">
                  <c:v>2.3151304347826067</c:v>
                </c:pt>
                <c:pt idx="1">
                  <c:v>2.8483186501129039</c:v>
                </c:pt>
                <c:pt idx="2">
                  <c:v>2.4739105641038459</c:v>
                </c:pt>
                <c:pt idx="3">
                  <c:v>2.2259549639333396</c:v>
                </c:pt>
                <c:pt idx="4">
                  <c:v>2.0611391824337226</c:v>
                </c:pt>
                <c:pt idx="5">
                  <c:v>2.090867731596489</c:v>
                </c:pt>
                <c:pt idx="6">
                  <c:v>2.083562660011042</c:v>
                </c:pt>
                <c:pt idx="7">
                  <c:v>2.1901693106404783</c:v>
                </c:pt>
                <c:pt idx="8">
                  <c:v>2.3753082033505386</c:v>
                </c:pt>
                <c:pt idx="9">
                  <c:v>2.3022399314456985</c:v>
                </c:pt>
                <c:pt idx="10">
                  <c:v>2.2247141192471509</c:v>
                </c:pt>
                <c:pt idx="11">
                  <c:v>2.1583337511489917</c:v>
                </c:pt>
                <c:pt idx="12">
                  <c:v>2.201278536425066</c:v>
                </c:pt>
                <c:pt idx="13">
                  <c:v>2.3002376653959544</c:v>
                </c:pt>
                <c:pt idx="14">
                  <c:v>2.1403399148847071</c:v>
                </c:pt>
              </c:numCache>
            </c:numRef>
          </c:val>
          <c:smooth val="0"/>
          <c:extLst>
            <c:ext xmlns:c16="http://schemas.microsoft.com/office/drawing/2014/chart" uri="{C3380CC4-5D6E-409C-BE32-E72D297353CC}">
              <c16:uniqueId val="{00000000-7F30-439F-9472-7AE35645573F}"/>
            </c:ext>
          </c:extLst>
        </c:ser>
        <c:dLbls>
          <c:showLegendKey val="0"/>
          <c:showVal val="0"/>
          <c:showCatName val="0"/>
          <c:showSerName val="0"/>
          <c:showPercent val="0"/>
          <c:showBubbleSize val="0"/>
        </c:dLbls>
        <c:smooth val="0"/>
        <c:axId val="768286712"/>
        <c:axId val="768287040"/>
      </c:lineChart>
      <c:catAx>
        <c:axId val="76828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8287040"/>
        <c:crosses val="autoZero"/>
        <c:auto val="1"/>
        <c:lblAlgn val="ctr"/>
        <c:lblOffset val="100"/>
        <c:tickLblSkip val="2"/>
        <c:noMultiLvlLbl val="0"/>
      </c:catAx>
      <c:valAx>
        <c:axId val="768287040"/>
        <c:scaling>
          <c:orientation val="minMax"/>
          <c:max val="3"/>
          <c:min val="1.9"/>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AU" sz="800" b="1">
                    <a:latin typeface="Arial" panose="020B0604020202020204" pitchFamily="34" charset="0"/>
                    <a:cs typeface="Arial" panose="020B0604020202020204" pitchFamily="34" charset="0"/>
                  </a:rPr>
                  <a:t>%</a:t>
                </a:r>
                <a:r>
                  <a:rPr lang="en-AU" sz="800" b="1" baseline="0">
                    <a:latin typeface="Arial" panose="020B0604020202020204" pitchFamily="34" charset="0"/>
                    <a:cs typeface="Arial" panose="020B0604020202020204" pitchFamily="34" charset="0"/>
                  </a:rPr>
                  <a:t> OF GDP</a:t>
                </a:r>
                <a:endParaRPr lang="en-AU" sz="800" b="1">
                  <a:latin typeface="Arial" panose="020B0604020202020204" pitchFamily="34" charset="0"/>
                  <a:cs typeface="Arial" panose="020B0604020202020204" pitchFamily="34" charset="0"/>
                </a:endParaRPr>
              </a:p>
            </c:rich>
          </c:tx>
          <c:layout>
            <c:manualLayout>
              <c:xMode val="edge"/>
              <c:yMode val="edge"/>
              <c:x val="2.9282679160181097E-2"/>
              <c:y val="0.33399066288589407"/>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8286712"/>
        <c:crosses val="autoZero"/>
        <c:crossBetween val="between"/>
      </c:valAx>
      <c:spPr>
        <a:noFill/>
        <a:ln>
          <a:noFill/>
        </a:ln>
        <a:effectLst/>
      </c:spPr>
    </c:plotArea>
    <c:plotVisOnly val="1"/>
    <c:dispBlanksAs val="zero"/>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Weapons Imports</a:t>
            </a:r>
          </a:p>
        </c:rich>
      </c:tx>
      <c:layout>
        <c:manualLayout>
          <c:xMode val="edge"/>
          <c:yMode val="edge"/>
          <c:x val="0.34911495357940348"/>
          <c:y val="0"/>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104449510930594"/>
          <c:y val="9.7015813059246767E-2"/>
          <c:w val="0.73996087793910859"/>
          <c:h val="0.75028119118249181"/>
        </c:manualLayout>
      </c:layout>
      <c:lineChart>
        <c:grouping val="standard"/>
        <c:varyColors val="0"/>
        <c:ser>
          <c:idx val="1"/>
          <c:order val="0"/>
          <c:tx>
            <c:strRef>
              <c:f>'Fig 7'!$I$10</c:f>
              <c:strCache>
                <c:ptCount val="1"/>
                <c:pt idx="0">
                  <c:v>Weapons Imports</c:v>
                </c:pt>
              </c:strCache>
            </c:strRef>
          </c:tx>
          <c:spPr>
            <a:ln w="22225" cap="rnd">
              <a:solidFill>
                <a:schemeClr val="accent2"/>
              </a:solidFill>
              <a:round/>
            </a:ln>
            <a:effectLst/>
          </c:spPr>
          <c:marker>
            <c:symbol val="none"/>
          </c:marker>
          <c:cat>
            <c:numRef>
              <c:f>'Fig 7'!$H$11:$H$25</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7'!$I$11:$I$25</c:f>
              <c:numCache>
                <c:formatCode>General</c:formatCode>
                <c:ptCount val="15"/>
                <c:pt idx="0">
                  <c:v>1.4418136645962716</c:v>
                </c:pt>
                <c:pt idx="1">
                  <c:v>1.4652857142857121</c:v>
                </c:pt>
                <c:pt idx="2">
                  <c:v>1.4991055900621086</c:v>
                </c:pt>
                <c:pt idx="3">
                  <c:v>1.509117283950614</c:v>
                </c:pt>
                <c:pt idx="4">
                  <c:v>1.5261543209876516</c:v>
                </c:pt>
                <c:pt idx="5">
                  <c:v>1.5040802469135779</c:v>
                </c:pt>
                <c:pt idx="6">
                  <c:v>1.4974197530864166</c:v>
                </c:pt>
                <c:pt idx="7">
                  <c:v>1.5077654320987619</c:v>
                </c:pt>
                <c:pt idx="8">
                  <c:v>1.4996012269938621</c:v>
                </c:pt>
                <c:pt idx="9">
                  <c:v>1.4874110429447833</c:v>
                </c:pt>
                <c:pt idx="10">
                  <c:v>1.4843190184049053</c:v>
                </c:pt>
                <c:pt idx="11">
                  <c:v>1.493165644171776</c:v>
                </c:pt>
                <c:pt idx="12">
                  <c:v>1.4132760736196299</c:v>
                </c:pt>
                <c:pt idx="13">
                  <c:v>1.4659325153374203</c:v>
                </c:pt>
                <c:pt idx="14">
                  <c:v>1.4667361963190146</c:v>
                </c:pt>
              </c:numCache>
            </c:numRef>
          </c:val>
          <c:smooth val="0"/>
          <c:extLst>
            <c:ext xmlns:c16="http://schemas.microsoft.com/office/drawing/2014/chart" uri="{C3380CC4-5D6E-409C-BE32-E72D297353CC}">
              <c16:uniqueId val="{00000000-B6CB-470A-A014-D627C2C99C91}"/>
            </c:ext>
          </c:extLst>
        </c:ser>
        <c:dLbls>
          <c:showLegendKey val="0"/>
          <c:showVal val="0"/>
          <c:showCatName val="0"/>
          <c:showSerName val="0"/>
          <c:showPercent val="0"/>
          <c:showBubbleSize val="0"/>
        </c:dLbls>
        <c:smooth val="0"/>
        <c:axId val="463686400"/>
        <c:axId val="463690320"/>
      </c:lineChart>
      <c:catAx>
        <c:axId val="46368640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463690320"/>
        <c:crosses val="autoZero"/>
        <c:auto val="1"/>
        <c:lblAlgn val="ctr"/>
        <c:lblOffset val="100"/>
        <c:tickLblSkip val="2"/>
        <c:noMultiLvlLbl val="0"/>
      </c:catAx>
      <c:valAx>
        <c:axId val="463690320"/>
        <c:scaling>
          <c:orientation val="minMax"/>
          <c:max val="1.55"/>
          <c:min val="1.4"/>
        </c:scaling>
        <c:delete val="0"/>
        <c:axPos val="l"/>
        <c:majorGridlines>
          <c:spPr>
            <a:ln w="12700" cap="flat" cmpd="sng" algn="ctr">
              <a:solidFill>
                <a:sysClr val="window" lastClr="FFFFFF">
                  <a:lumMod val="95000"/>
                </a:sys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Indicator Score</a:t>
                </a:r>
              </a:p>
            </c:rich>
          </c:tx>
          <c:layout>
            <c:manualLayout>
              <c:xMode val="edge"/>
              <c:yMode val="edge"/>
              <c:x val="5.5997838550052E-3"/>
              <c:y val="0.29166753961651826"/>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3686400"/>
        <c:crosses val="autoZero"/>
        <c:crossBetween val="midCat"/>
        <c:majorUnit val="5.000000000000001E-2"/>
      </c:valAx>
      <c:spPr>
        <a:noFill/>
        <a:ln>
          <a:no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7132927305208"/>
          <c:y val="4.1674754786416218E-2"/>
          <c:w val="0.85419009585814187"/>
          <c:h val="0.81278110592817865"/>
        </c:manualLayout>
      </c:layout>
      <c:barChart>
        <c:barDir val="col"/>
        <c:grouping val="clustered"/>
        <c:varyColors val="0"/>
        <c:ser>
          <c:idx val="0"/>
          <c:order val="0"/>
          <c:tx>
            <c:strRef>
              <c:f>'greatest threat RUS'!$C$55</c:f>
              <c:strCache>
                <c:ptCount val="1"/>
                <c:pt idx="0">
                  <c:v>Economy-related issues</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EC84-47AC-B399-950A2DBD5A33}"/>
              </c:ext>
            </c:extLst>
          </c:dPt>
          <c:dPt>
            <c:idx val="1"/>
            <c:invertIfNegative val="0"/>
            <c:bubble3D val="0"/>
            <c:spPr>
              <a:solidFill>
                <a:srgbClr val="FF0000"/>
              </a:solidFill>
              <a:ln>
                <a:noFill/>
              </a:ln>
              <a:effectLst/>
            </c:spPr>
            <c:extLst>
              <c:ext xmlns:c16="http://schemas.microsoft.com/office/drawing/2014/chart" uri="{C3380CC4-5D6E-409C-BE32-E72D297353CC}">
                <c16:uniqueId val="{00000003-EC84-47AC-B399-950A2DBD5A33}"/>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'greatest threat RUS'!$D$54:$E$54</c:f>
              <c:numCache>
                <c:formatCode>General</c:formatCode>
                <c:ptCount val="2"/>
                <c:pt idx="0">
                  <c:v>2019</c:v>
                </c:pt>
                <c:pt idx="1">
                  <c:v>2021</c:v>
                </c:pt>
              </c:numCache>
            </c:numRef>
          </c:cat>
          <c:val>
            <c:numRef>
              <c:f>'greatest threat RUS'!$D$55:$E$55</c:f>
              <c:numCache>
                <c:formatCode>0.0%</c:formatCode>
                <c:ptCount val="2"/>
                <c:pt idx="0">
                  <c:v>2.8364126203777301E-2</c:v>
                </c:pt>
                <c:pt idx="1">
                  <c:v>7.85525743527732E-2</c:v>
                </c:pt>
              </c:numCache>
            </c:numRef>
          </c:val>
          <c:extLst>
            <c:ext xmlns:c16="http://schemas.microsoft.com/office/drawing/2014/chart" uri="{C3380CC4-5D6E-409C-BE32-E72D297353CC}">
              <c16:uniqueId val="{00000004-EC84-47AC-B399-950A2DBD5A33}"/>
            </c:ext>
          </c:extLst>
        </c:ser>
        <c:dLbls>
          <c:showLegendKey val="0"/>
          <c:showVal val="0"/>
          <c:showCatName val="0"/>
          <c:showSerName val="0"/>
          <c:showPercent val="0"/>
          <c:showBubbleSize val="0"/>
        </c:dLbls>
        <c:gapWidth val="219"/>
        <c:overlap val="-27"/>
        <c:axId val="1627179263"/>
        <c:axId val="1627155135"/>
      </c:barChart>
      <c:catAx>
        <c:axId val="162717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27155135"/>
        <c:crosses val="autoZero"/>
        <c:auto val="1"/>
        <c:lblAlgn val="ctr"/>
        <c:lblOffset val="100"/>
        <c:noMultiLvlLbl val="0"/>
      </c:catAx>
      <c:valAx>
        <c:axId val="1627155135"/>
        <c:scaling>
          <c:orientation val="minMax"/>
          <c:max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AU" b="1" dirty="0"/>
                  <a:t>PERCENTAGE RANKING "ECONOMY-RELATED" ISSUES AS TOP CONCERN</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627179263"/>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69931074433238"/>
          <c:y val="3.2305433186490456E-2"/>
          <c:w val="0.72608927145455604"/>
          <c:h val="0.83511312217194567"/>
        </c:manualLayout>
      </c:layout>
      <c:lineChart>
        <c:grouping val="standard"/>
        <c:varyColors val="0"/>
        <c:ser>
          <c:idx val="0"/>
          <c:order val="0"/>
          <c:spPr>
            <a:ln w="28575" cap="rnd">
              <a:solidFill>
                <a:schemeClr val="accent1">
                  <a:lumMod val="50000"/>
                </a:schemeClr>
              </a:solidFill>
              <a:round/>
            </a:ln>
            <a:effectLst/>
          </c:spPr>
          <c:marker>
            <c:symbol val="none"/>
          </c:marker>
          <c:cat>
            <c:numRef>
              <c:f>'Fig 8'!$B$11:$B$25</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8'!$C$11:$C$25</c:f>
              <c:numCache>
                <c:formatCode>0.000</c:formatCode>
                <c:ptCount val="15"/>
                <c:pt idx="0">
                  <c:v>1</c:v>
                </c:pt>
                <c:pt idx="1">
                  <c:v>1</c:v>
                </c:pt>
                <c:pt idx="2">
                  <c:v>1.0126182965299686</c:v>
                </c:pt>
                <c:pt idx="3">
                  <c:v>1.0941504069790084</c:v>
                </c:pt>
                <c:pt idx="4">
                  <c:v>1.0889252378912386</c:v>
                </c:pt>
                <c:pt idx="5">
                  <c:v>1.1223663200529659</c:v>
                </c:pt>
                <c:pt idx="6">
                  <c:v>1.1317716244109515</c:v>
                </c:pt>
                <c:pt idx="7">
                  <c:v>1.2174643974503772</c:v>
                </c:pt>
                <c:pt idx="8">
                  <c:v>1.1850683491062042</c:v>
                </c:pt>
                <c:pt idx="9">
                  <c:v>1.2525788159702735</c:v>
                </c:pt>
                <c:pt idx="10">
                  <c:v>1.2993168314915522</c:v>
                </c:pt>
                <c:pt idx="11">
                  <c:v>1.3855225045641335</c:v>
                </c:pt>
                <c:pt idx="12">
                  <c:v>1.4779599130395515</c:v>
                </c:pt>
                <c:pt idx="13">
                  <c:v>1.5070413449194584</c:v>
                </c:pt>
                <c:pt idx="14">
                  <c:v>1.4956164966809236</c:v>
                </c:pt>
              </c:numCache>
            </c:numRef>
          </c:val>
          <c:smooth val="0"/>
          <c:extLst>
            <c:ext xmlns:c16="http://schemas.microsoft.com/office/drawing/2014/chart" uri="{C3380CC4-5D6E-409C-BE32-E72D297353CC}">
              <c16:uniqueId val="{00000000-B463-4A9C-8DBD-5F92C4E3FD8F}"/>
            </c:ext>
          </c:extLst>
        </c:ser>
        <c:dLbls>
          <c:showLegendKey val="0"/>
          <c:showVal val="0"/>
          <c:showCatName val="0"/>
          <c:showSerName val="0"/>
          <c:showPercent val="0"/>
          <c:showBubbleSize val="0"/>
        </c:dLbls>
        <c:smooth val="0"/>
        <c:axId val="587105280"/>
        <c:axId val="587101952"/>
      </c:lineChart>
      <c:catAx>
        <c:axId val="58710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101952"/>
        <c:crosses val="autoZero"/>
        <c:auto val="1"/>
        <c:lblAlgn val="ctr"/>
        <c:lblOffset val="100"/>
        <c:tickLblSkip val="2"/>
        <c:noMultiLvlLbl val="0"/>
      </c:catAx>
      <c:valAx>
        <c:axId val="587101952"/>
        <c:scaling>
          <c:orientation val="minMax"/>
          <c:max val="1.6"/>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INDICATOR SCORE (RESCALED 2008 = 1)</a:t>
                </a:r>
              </a:p>
            </c:rich>
          </c:tx>
          <c:layout>
            <c:manualLayout>
              <c:xMode val="edge"/>
              <c:yMode val="edge"/>
              <c:x val="7.7783788790552139E-3"/>
              <c:y val="8.1720383913022956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1052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66180050368645"/>
          <c:y val="2.6533999455112828E-2"/>
          <c:w val="0.54802412971446079"/>
          <c:h val="0.73624327039273652"/>
        </c:manualLayout>
      </c:layout>
      <c:barChart>
        <c:barDir val="bar"/>
        <c:grouping val="clustered"/>
        <c:varyColors val="0"/>
        <c:ser>
          <c:idx val="0"/>
          <c:order val="0"/>
          <c:spPr>
            <a:solidFill>
              <a:schemeClr val="accent5">
                <a:lumMod val="75000"/>
              </a:schemeClr>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4899-4F23-AEE9-0A5BA668279D}"/>
              </c:ext>
            </c:extLst>
          </c:dPt>
          <c:dPt>
            <c:idx val="2"/>
            <c:invertIfNegative val="0"/>
            <c:bubble3D val="0"/>
            <c:spPr>
              <a:solidFill>
                <a:srgbClr val="C00000"/>
              </a:solidFill>
              <a:ln>
                <a:noFill/>
              </a:ln>
              <a:effectLst/>
            </c:spPr>
            <c:extLst>
              <c:ext xmlns:c16="http://schemas.microsoft.com/office/drawing/2014/chart" uri="{C3380CC4-5D6E-409C-BE32-E72D297353CC}">
                <c16:uniqueId val="{00000003-4899-4F23-AEE9-0A5BA668279D}"/>
              </c:ext>
            </c:extLst>
          </c:dPt>
          <c:dPt>
            <c:idx val="3"/>
            <c:invertIfNegative val="0"/>
            <c:bubble3D val="0"/>
            <c:spPr>
              <a:solidFill>
                <a:srgbClr val="C00000"/>
              </a:solidFill>
              <a:ln>
                <a:noFill/>
              </a:ln>
              <a:effectLst/>
            </c:spPr>
            <c:extLst>
              <c:ext xmlns:c16="http://schemas.microsoft.com/office/drawing/2014/chart" uri="{C3380CC4-5D6E-409C-BE32-E72D297353CC}">
                <c16:uniqueId val="{00000005-4899-4F23-AEE9-0A5BA668279D}"/>
              </c:ext>
            </c:extLst>
          </c:dPt>
          <c:dPt>
            <c:idx val="4"/>
            <c:invertIfNegative val="0"/>
            <c:bubble3D val="0"/>
            <c:spPr>
              <a:solidFill>
                <a:srgbClr val="C00000"/>
              </a:solidFill>
              <a:ln>
                <a:noFill/>
              </a:ln>
              <a:effectLst/>
            </c:spPr>
            <c:extLst>
              <c:ext xmlns:c16="http://schemas.microsoft.com/office/drawing/2014/chart" uri="{C3380CC4-5D6E-409C-BE32-E72D297353CC}">
                <c16:uniqueId val="{00000007-4899-4F23-AEE9-0A5BA668279D}"/>
              </c:ext>
            </c:extLst>
          </c:dPt>
          <c:dPt>
            <c:idx val="5"/>
            <c:invertIfNegative val="0"/>
            <c:bubble3D val="0"/>
            <c:spPr>
              <a:solidFill>
                <a:srgbClr val="C00000"/>
              </a:solidFill>
              <a:ln>
                <a:noFill/>
              </a:ln>
              <a:effectLst/>
            </c:spPr>
            <c:extLst>
              <c:ext xmlns:c16="http://schemas.microsoft.com/office/drawing/2014/chart" uri="{C3380CC4-5D6E-409C-BE32-E72D297353CC}">
                <c16:uniqueId val="{00000009-4899-4F23-AEE9-0A5BA668279D}"/>
              </c:ext>
            </c:extLst>
          </c:dPt>
          <c:dPt>
            <c:idx val="6"/>
            <c:invertIfNegative val="0"/>
            <c:bubble3D val="0"/>
            <c:spPr>
              <a:solidFill>
                <a:srgbClr val="C00000"/>
              </a:solidFill>
              <a:ln>
                <a:noFill/>
              </a:ln>
              <a:effectLst/>
            </c:spPr>
            <c:extLst>
              <c:ext xmlns:c16="http://schemas.microsoft.com/office/drawing/2014/chart" uri="{C3380CC4-5D6E-409C-BE32-E72D297353CC}">
                <c16:uniqueId val="{0000000B-4899-4F23-AEE9-0A5BA668279D}"/>
              </c:ext>
            </c:extLst>
          </c:dPt>
          <c:dPt>
            <c:idx val="7"/>
            <c:invertIfNegative val="0"/>
            <c:bubble3D val="0"/>
            <c:spPr>
              <a:solidFill>
                <a:srgbClr val="C00000"/>
              </a:solidFill>
              <a:ln>
                <a:noFill/>
              </a:ln>
              <a:effectLst/>
            </c:spPr>
            <c:extLst>
              <c:ext xmlns:c16="http://schemas.microsoft.com/office/drawing/2014/chart" uri="{C3380CC4-5D6E-409C-BE32-E72D297353CC}">
                <c16:uniqueId val="{0000000D-4899-4F23-AEE9-0A5BA668279D}"/>
              </c:ext>
            </c:extLst>
          </c:dPt>
          <c:dPt>
            <c:idx val="8"/>
            <c:invertIfNegative val="0"/>
            <c:bubble3D val="0"/>
            <c:spPr>
              <a:solidFill>
                <a:srgbClr val="C00000"/>
              </a:solidFill>
              <a:ln>
                <a:noFill/>
              </a:ln>
              <a:effectLst/>
            </c:spPr>
            <c:extLst>
              <c:ext xmlns:c16="http://schemas.microsoft.com/office/drawing/2014/chart" uri="{C3380CC4-5D6E-409C-BE32-E72D297353CC}">
                <c16:uniqueId val="{0000000F-4899-4F23-AEE9-0A5BA668279D}"/>
              </c:ext>
            </c:extLst>
          </c:dPt>
          <c:cat>
            <c:strRef>
              <c:f>'Fig 10'!$B$11:$B$19</c:f>
              <c:strCache>
                <c:ptCount val="9"/>
                <c:pt idx="0">
                  <c:v>Middle East and North Africa</c:v>
                </c:pt>
                <c:pt idx="1">
                  <c:v>Asia-Pacific</c:v>
                </c:pt>
                <c:pt idx="2">
                  <c:v>North America</c:v>
                </c:pt>
                <c:pt idx="3">
                  <c:v>Russia and Eurasia</c:v>
                </c:pt>
                <c:pt idx="4">
                  <c:v>Europe</c:v>
                </c:pt>
                <c:pt idx="5">
                  <c:v>sub-Saharan Africa</c:v>
                </c:pt>
                <c:pt idx="6">
                  <c:v>Central America and the Caribbean</c:v>
                </c:pt>
                <c:pt idx="7">
                  <c:v>South America</c:v>
                </c:pt>
                <c:pt idx="8">
                  <c:v>South Asia</c:v>
                </c:pt>
              </c:strCache>
            </c:strRef>
          </c:cat>
          <c:val>
            <c:numRef>
              <c:f>'Fig 10'!$C$11:$C$19</c:f>
              <c:numCache>
                <c:formatCode>0.000</c:formatCode>
                <c:ptCount val="9"/>
                <c:pt idx="0">
                  <c:v>-5.0184162062615103</c:v>
                </c:pt>
                <c:pt idx="1">
                  <c:v>41.610233258088797</c:v>
                </c:pt>
                <c:pt idx="2">
                  <c:v>41.666666666666664</c:v>
                </c:pt>
                <c:pt idx="3">
                  <c:v>43.703148425787099</c:v>
                </c:pt>
                <c:pt idx="4">
                  <c:v>48.2638888888889</c:v>
                </c:pt>
                <c:pt idx="5">
                  <c:v>54.402332361516038</c:v>
                </c:pt>
                <c:pt idx="6">
                  <c:v>88.512981904012591</c:v>
                </c:pt>
                <c:pt idx="7">
                  <c:v>124.03169014084509</c:v>
                </c:pt>
                <c:pt idx="8">
                  <c:v>127.10068130204391</c:v>
                </c:pt>
              </c:numCache>
            </c:numRef>
          </c:val>
          <c:extLst>
            <c:ext xmlns:c16="http://schemas.microsoft.com/office/drawing/2014/chart" uri="{C3380CC4-5D6E-409C-BE32-E72D297353CC}">
              <c16:uniqueId val="{00000010-4899-4F23-AEE9-0A5BA668279D}"/>
            </c:ext>
          </c:extLst>
        </c:ser>
        <c:dLbls>
          <c:showLegendKey val="0"/>
          <c:showVal val="0"/>
          <c:showCatName val="0"/>
          <c:showSerName val="0"/>
          <c:showPercent val="0"/>
          <c:showBubbleSize val="0"/>
        </c:dLbls>
        <c:gapWidth val="58"/>
        <c:axId val="1510587728"/>
        <c:axId val="1510599376"/>
      </c:barChart>
      <c:catAx>
        <c:axId val="15105877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10599376"/>
        <c:crosses val="autoZero"/>
        <c:auto val="1"/>
        <c:lblAlgn val="ctr"/>
        <c:lblOffset val="100"/>
        <c:noMultiLvlLbl val="0"/>
      </c:catAx>
      <c:valAx>
        <c:axId val="1510599376"/>
        <c:scaling>
          <c:orientation val="minMax"/>
          <c:max val="140"/>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AU" sz="1400" b="1" baseline="0">
                    <a:solidFill>
                      <a:sysClr val="windowText" lastClr="000000"/>
                    </a:solidFill>
                  </a:rPr>
                  <a:t>Change in Score, 2008 - 2022 (%)</a:t>
                </a:r>
                <a:endParaRPr lang="en-AU" sz="1400" b="1">
                  <a:solidFill>
                    <a:sysClr val="windowText" lastClr="000000"/>
                  </a:solidFill>
                </a:endParaRPr>
              </a:p>
            </c:rich>
          </c:tx>
          <c:layout>
            <c:manualLayout>
              <c:xMode val="edge"/>
              <c:yMode val="edge"/>
              <c:x val="0.51680523669934697"/>
              <c:y val="0.82997785532198398"/>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510587728"/>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53203256868456"/>
          <c:y val="3.2305433186490456E-2"/>
          <c:w val="0.7628918658141669"/>
          <c:h val="0.86610259272702506"/>
        </c:manualLayout>
      </c:layout>
      <c:lineChart>
        <c:grouping val="standard"/>
        <c:varyColors val="0"/>
        <c:ser>
          <c:idx val="3"/>
          <c:order val="0"/>
          <c:tx>
            <c:v>North America</c:v>
          </c:tx>
          <c:spPr>
            <a:ln w="19050" cap="rnd">
              <a:solidFill>
                <a:schemeClr val="accent4">
                  <a:lumMod val="75000"/>
                </a:schemeClr>
              </a:solidFill>
              <a:prstDash val="dash"/>
              <a:round/>
            </a:ln>
            <a:effectLst/>
          </c:spPr>
          <c:marker>
            <c:symbol val="none"/>
          </c:marker>
          <c:cat>
            <c:numRef>
              <c:f>'Fig 11'!$D$10:$R$10</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11'!$D$15:$R$15</c:f>
              <c:numCache>
                <c:formatCode>0.000</c:formatCode>
                <c:ptCount val="15"/>
                <c:pt idx="0">
                  <c:v>1.5</c:v>
                </c:pt>
                <c:pt idx="1">
                  <c:v>1.5</c:v>
                </c:pt>
                <c:pt idx="2">
                  <c:v>1.5</c:v>
                </c:pt>
                <c:pt idx="3">
                  <c:v>1.5</c:v>
                </c:pt>
                <c:pt idx="4">
                  <c:v>1.5</c:v>
                </c:pt>
                <c:pt idx="5">
                  <c:v>1.375</c:v>
                </c:pt>
                <c:pt idx="6">
                  <c:v>1.375</c:v>
                </c:pt>
                <c:pt idx="7">
                  <c:v>1.5</c:v>
                </c:pt>
                <c:pt idx="8">
                  <c:v>1.625</c:v>
                </c:pt>
                <c:pt idx="9">
                  <c:v>1.5</c:v>
                </c:pt>
                <c:pt idx="10">
                  <c:v>1.5</c:v>
                </c:pt>
                <c:pt idx="11">
                  <c:v>1.375</c:v>
                </c:pt>
                <c:pt idx="12">
                  <c:v>1.75</c:v>
                </c:pt>
                <c:pt idx="13">
                  <c:v>2.25</c:v>
                </c:pt>
                <c:pt idx="14">
                  <c:v>2.125</c:v>
                </c:pt>
              </c:numCache>
            </c:numRef>
          </c:val>
          <c:smooth val="0"/>
          <c:extLst>
            <c:ext xmlns:c16="http://schemas.microsoft.com/office/drawing/2014/chart" uri="{C3380CC4-5D6E-409C-BE32-E72D297353CC}">
              <c16:uniqueId val="{00000000-6578-4A22-BD49-3FF286E04A2E}"/>
            </c:ext>
          </c:extLst>
        </c:ser>
        <c:ser>
          <c:idx val="1"/>
          <c:order val="1"/>
          <c:tx>
            <c:v>Europe</c:v>
          </c:tx>
          <c:spPr>
            <a:ln w="28575" cap="rnd">
              <a:solidFill>
                <a:schemeClr val="accent2"/>
              </a:solidFill>
              <a:round/>
            </a:ln>
            <a:effectLst/>
          </c:spPr>
          <c:marker>
            <c:symbol val="none"/>
          </c:marker>
          <c:cat>
            <c:numRef>
              <c:f>'Fig 11'!$D$10:$R$10</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11'!$D$13:$R$13</c:f>
              <c:numCache>
                <c:formatCode>0.000</c:formatCode>
                <c:ptCount val="15"/>
                <c:pt idx="0">
                  <c:v>1.1527777777777777</c:v>
                </c:pt>
                <c:pt idx="1">
                  <c:v>1.1527777777777777</c:v>
                </c:pt>
                <c:pt idx="2">
                  <c:v>1.1527777777777777</c:v>
                </c:pt>
                <c:pt idx="3">
                  <c:v>1.1527777777777777</c:v>
                </c:pt>
                <c:pt idx="4">
                  <c:v>1.1527777777777777</c:v>
                </c:pt>
                <c:pt idx="5">
                  <c:v>1.1458333333333333</c:v>
                </c:pt>
                <c:pt idx="6">
                  <c:v>1.1875</c:v>
                </c:pt>
                <c:pt idx="7">
                  <c:v>1.2916666666666667</c:v>
                </c:pt>
                <c:pt idx="8">
                  <c:v>1.2222222222222223</c:v>
                </c:pt>
                <c:pt idx="9">
                  <c:v>1.2708333333333333</c:v>
                </c:pt>
                <c:pt idx="10">
                  <c:v>1.2569444444444444</c:v>
                </c:pt>
                <c:pt idx="11">
                  <c:v>1.3402777777777777</c:v>
                </c:pt>
                <c:pt idx="12">
                  <c:v>1.6041666666666667</c:v>
                </c:pt>
                <c:pt idx="13">
                  <c:v>1.7291666666666667</c:v>
                </c:pt>
                <c:pt idx="14">
                  <c:v>1.7083333333333333</c:v>
                </c:pt>
              </c:numCache>
            </c:numRef>
          </c:val>
          <c:smooth val="0"/>
          <c:extLst>
            <c:ext xmlns:c16="http://schemas.microsoft.com/office/drawing/2014/chart" uri="{C3380CC4-5D6E-409C-BE32-E72D297353CC}">
              <c16:uniqueId val="{00000001-6578-4A22-BD49-3FF286E04A2E}"/>
            </c:ext>
          </c:extLst>
        </c:ser>
        <c:ser>
          <c:idx val="0"/>
          <c:order val="2"/>
          <c:tx>
            <c:v>MENA</c:v>
          </c:tx>
          <c:spPr>
            <a:ln w="28575" cap="rnd">
              <a:solidFill>
                <a:schemeClr val="accent1"/>
              </a:solidFill>
              <a:round/>
            </a:ln>
            <a:effectLst/>
          </c:spPr>
          <c:marker>
            <c:symbol val="none"/>
          </c:marker>
          <c:cat>
            <c:numRef>
              <c:f>'Fig 11'!$D$10:$R$10</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11'!$D$14:$R$14</c:f>
              <c:numCache>
                <c:formatCode>0.000</c:formatCode>
                <c:ptCount val="15"/>
                <c:pt idx="0">
                  <c:v>2.1710526315789473</c:v>
                </c:pt>
                <c:pt idx="1">
                  <c:v>2.1710526315789473</c:v>
                </c:pt>
                <c:pt idx="2">
                  <c:v>2.0526315789473686</c:v>
                </c:pt>
                <c:pt idx="3">
                  <c:v>2.6710526315789473</c:v>
                </c:pt>
                <c:pt idx="4">
                  <c:v>2.4473684210526314</c:v>
                </c:pt>
                <c:pt idx="5">
                  <c:v>2.0526315789473686</c:v>
                </c:pt>
                <c:pt idx="6">
                  <c:v>2.013157894736842</c:v>
                </c:pt>
                <c:pt idx="7">
                  <c:v>1.9473684210526316</c:v>
                </c:pt>
                <c:pt idx="8">
                  <c:v>1.9624999999999999</c:v>
                </c:pt>
                <c:pt idx="9">
                  <c:v>2.0125000000000002</c:v>
                </c:pt>
                <c:pt idx="10">
                  <c:v>2.125</c:v>
                </c:pt>
                <c:pt idx="11">
                  <c:v>2.1</c:v>
                </c:pt>
                <c:pt idx="12">
                  <c:v>2.25</c:v>
                </c:pt>
                <c:pt idx="13">
                  <c:v>2.1749999999999998</c:v>
                </c:pt>
                <c:pt idx="14">
                  <c:v>2.0625</c:v>
                </c:pt>
              </c:numCache>
            </c:numRef>
          </c:val>
          <c:smooth val="0"/>
          <c:extLst>
            <c:ext xmlns:c16="http://schemas.microsoft.com/office/drawing/2014/chart" uri="{C3380CC4-5D6E-409C-BE32-E72D297353CC}">
              <c16:uniqueId val="{00000002-6578-4A22-BD49-3FF286E04A2E}"/>
            </c:ext>
          </c:extLst>
        </c:ser>
        <c:dLbls>
          <c:showLegendKey val="0"/>
          <c:showVal val="0"/>
          <c:showCatName val="0"/>
          <c:showSerName val="0"/>
          <c:showPercent val="0"/>
          <c:showBubbleSize val="0"/>
        </c:dLbls>
        <c:smooth val="0"/>
        <c:axId val="587105280"/>
        <c:axId val="587101952"/>
      </c:lineChart>
      <c:catAx>
        <c:axId val="58710528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101952"/>
        <c:crosses val="autoZero"/>
        <c:auto val="1"/>
        <c:lblAlgn val="ctr"/>
        <c:lblOffset val="100"/>
        <c:tickLblSkip val="2"/>
        <c:noMultiLvlLbl val="0"/>
      </c:catAx>
      <c:valAx>
        <c:axId val="587101952"/>
        <c:scaling>
          <c:orientation val="minMax"/>
          <c:max val="3"/>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Violent Demonstrations</a:t>
                </a:r>
                <a:r>
                  <a:rPr lang="en-US" sz="1400" b="1" baseline="0"/>
                  <a:t> Score</a:t>
                </a:r>
                <a:endParaRPr lang="en-US" sz="1400" b="1"/>
              </a:p>
            </c:rich>
          </c:tx>
          <c:layout>
            <c:manualLayout>
              <c:xMode val="edge"/>
              <c:yMode val="edge"/>
              <c:x val="2.3449498414413314E-3"/>
              <c:y val="0.2277268572602151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105280"/>
        <c:crosses val="autoZero"/>
        <c:crossBetween val="between"/>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53203256868456"/>
          <c:y val="3.2305433186490456E-2"/>
          <c:w val="0.7628918658141669"/>
          <c:h val="0.85835521814146376"/>
        </c:manualLayout>
      </c:layout>
      <c:lineChart>
        <c:grouping val="standard"/>
        <c:varyColors val="0"/>
        <c:ser>
          <c:idx val="3"/>
          <c:order val="0"/>
          <c:spPr>
            <a:ln w="28575" cap="rnd">
              <a:solidFill>
                <a:schemeClr val="accent4"/>
              </a:solidFill>
              <a:round/>
            </a:ln>
            <a:effectLst/>
          </c:spPr>
          <c:marker>
            <c:symbol val="none"/>
          </c:marker>
          <c:cat>
            <c:numRef>
              <c:f>'Fig 12'!$D$10:$R$10</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12'!$D$12:$R$12</c:f>
              <c:numCache>
                <c:formatCode>0.000</c:formatCode>
                <c:ptCount val="15"/>
                <c:pt idx="0">
                  <c:v>1.2708333333333333</c:v>
                </c:pt>
                <c:pt idx="1">
                  <c:v>1.2708333333333333</c:v>
                </c:pt>
                <c:pt idx="2">
                  <c:v>1.2708333333333333</c:v>
                </c:pt>
                <c:pt idx="3">
                  <c:v>1.2708333333333333</c:v>
                </c:pt>
                <c:pt idx="4">
                  <c:v>1.2708333333333333</c:v>
                </c:pt>
                <c:pt idx="5">
                  <c:v>1.2708333333333333</c:v>
                </c:pt>
                <c:pt idx="6">
                  <c:v>1.1666666666666667</c:v>
                </c:pt>
                <c:pt idx="7">
                  <c:v>1.4791666666666667</c:v>
                </c:pt>
                <c:pt idx="8">
                  <c:v>1.5416666666666667</c:v>
                </c:pt>
                <c:pt idx="9">
                  <c:v>1.5208333333333333</c:v>
                </c:pt>
                <c:pt idx="10">
                  <c:v>1.7916666666666667</c:v>
                </c:pt>
                <c:pt idx="11">
                  <c:v>2.6458333333333335</c:v>
                </c:pt>
                <c:pt idx="12">
                  <c:v>2.4375</c:v>
                </c:pt>
                <c:pt idx="13">
                  <c:v>2.25</c:v>
                </c:pt>
                <c:pt idx="14">
                  <c:v>2.3958333333333335</c:v>
                </c:pt>
              </c:numCache>
            </c:numRef>
          </c:val>
          <c:smooth val="0"/>
          <c:extLst>
            <c:ext xmlns:c16="http://schemas.microsoft.com/office/drawing/2014/chart" uri="{C3380CC4-5D6E-409C-BE32-E72D297353CC}">
              <c16:uniqueId val="{00000000-4498-4760-B1EA-1961BA174DE9}"/>
            </c:ext>
          </c:extLst>
        </c:ser>
        <c:ser>
          <c:idx val="1"/>
          <c:order val="1"/>
          <c:spPr>
            <a:ln w="28575" cap="rnd">
              <a:solidFill>
                <a:schemeClr val="accent5">
                  <a:lumMod val="75000"/>
                </a:schemeClr>
              </a:solidFill>
              <a:round/>
            </a:ln>
            <a:effectLst/>
          </c:spPr>
          <c:marker>
            <c:symbol val="none"/>
          </c:marker>
          <c:cat>
            <c:numRef>
              <c:f>'Fig 12'!$D$10:$R$10</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12'!$D$16:$R$16</c:f>
              <c:numCache>
                <c:formatCode>0.000</c:formatCode>
                <c:ptCount val="15"/>
                <c:pt idx="0">
                  <c:v>1.3333333333333333</c:v>
                </c:pt>
                <c:pt idx="1">
                  <c:v>1.3333333333333333</c:v>
                </c:pt>
                <c:pt idx="2">
                  <c:v>1.3333333333333333</c:v>
                </c:pt>
                <c:pt idx="3">
                  <c:v>1.3333333333333333</c:v>
                </c:pt>
                <c:pt idx="4">
                  <c:v>1.3333333333333333</c:v>
                </c:pt>
                <c:pt idx="5">
                  <c:v>1.3125</c:v>
                </c:pt>
                <c:pt idx="6">
                  <c:v>1.3541666666666667</c:v>
                </c:pt>
                <c:pt idx="7">
                  <c:v>1.4791666666666667</c:v>
                </c:pt>
                <c:pt idx="8">
                  <c:v>1.1458333333333333</c:v>
                </c:pt>
                <c:pt idx="9">
                  <c:v>1.3958333333333333</c:v>
                </c:pt>
                <c:pt idx="10">
                  <c:v>1.4166666666666667</c:v>
                </c:pt>
                <c:pt idx="11">
                  <c:v>1.8958333333333333</c:v>
                </c:pt>
                <c:pt idx="12">
                  <c:v>1.8958333333333333</c:v>
                </c:pt>
                <c:pt idx="13">
                  <c:v>1.8541666666666667</c:v>
                </c:pt>
                <c:pt idx="14">
                  <c:v>1.9166666666666667</c:v>
                </c:pt>
              </c:numCache>
            </c:numRef>
          </c:val>
          <c:smooth val="0"/>
          <c:extLst>
            <c:ext xmlns:c16="http://schemas.microsoft.com/office/drawing/2014/chart" uri="{C3380CC4-5D6E-409C-BE32-E72D297353CC}">
              <c16:uniqueId val="{00000001-4498-4760-B1EA-1961BA174DE9}"/>
            </c:ext>
          </c:extLst>
        </c:ser>
        <c:ser>
          <c:idx val="0"/>
          <c:order val="2"/>
          <c:spPr>
            <a:ln w="19050" cap="rnd">
              <a:solidFill>
                <a:schemeClr val="bg1">
                  <a:lumMod val="65000"/>
                </a:schemeClr>
              </a:solidFill>
              <a:prstDash val="sysDash"/>
              <a:round/>
            </a:ln>
            <a:effectLst/>
          </c:spPr>
          <c:marker>
            <c:symbol val="none"/>
          </c:marker>
          <c:cat>
            <c:numRef>
              <c:f>'Fig 12'!$D$10:$R$10</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12'!$D$11:$R$11</c:f>
              <c:numCache>
                <c:formatCode>0.000</c:formatCode>
                <c:ptCount val="15"/>
                <c:pt idx="0">
                  <c:v>1.3289473684210527</c:v>
                </c:pt>
                <c:pt idx="1">
                  <c:v>1.3289473684210527</c:v>
                </c:pt>
                <c:pt idx="2">
                  <c:v>1.3421052631578947</c:v>
                </c:pt>
                <c:pt idx="3">
                  <c:v>1.4342105263157894</c:v>
                </c:pt>
                <c:pt idx="4">
                  <c:v>1.5</c:v>
                </c:pt>
                <c:pt idx="5">
                  <c:v>1.513157894736842</c:v>
                </c:pt>
                <c:pt idx="6">
                  <c:v>1.5657894736842106</c:v>
                </c:pt>
                <c:pt idx="7">
                  <c:v>1.6842105263157894</c:v>
                </c:pt>
                <c:pt idx="8">
                  <c:v>1.486842105263158</c:v>
                </c:pt>
                <c:pt idx="9">
                  <c:v>1.7763157894736843</c:v>
                </c:pt>
                <c:pt idx="10">
                  <c:v>1.7105263157894737</c:v>
                </c:pt>
                <c:pt idx="11">
                  <c:v>1.6842105263157894</c:v>
                </c:pt>
                <c:pt idx="12">
                  <c:v>1.8552631578947369</c:v>
                </c:pt>
                <c:pt idx="13">
                  <c:v>1.8026315789473684</c:v>
                </c:pt>
                <c:pt idx="14">
                  <c:v>1.881578947368421</c:v>
                </c:pt>
              </c:numCache>
            </c:numRef>
          </c:val>
          <c:smooth val="0"/>
          <c:extLst>
            <c:ext xmlns:c16="http://schemas.microsoft.com/office/drawing/2014/chart" uri="{C3380CC4-5D6E-409C-BE32-E72D297353CC}">
              <c16:uniqueId val="{00000002-4498-4760-B1EA-1961BA174DE9}"/>
            </c:ext>
          </c:extLst>
        </c:ser>
        <c:dLbls>
          <c:showLegendKey val="0"/>
          <c:showVal val="0"/>
          <c:showCatName val="0"/>
          <c:showSerName val="0"/>
          <c:showPercent val="0"/>
          <c:showBubbleSize val="0"/>
        </c:dLbls>
        <c:smooth val="0"/>
        <c:axId val="587105280"/>
        <c:axId val="587101952"/>
      </c:lineChart>
      <c:catAx>
        <c:axId val="58710528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101952"/>
        <c:crosses val="autoZero"/>
        <c:auto val="1"/>
        <c:lblAlgn val="ctr"/>
        <c:lblOffset val="100"/>
        <c:tickLblSkip val="2"/>
        <c:noMultiLvlLbl val="0"/>
      </c:catAx>
      <c:valAx>
        <c:axId val="587101952"/>
        <c:scaling>
          <c:orientation val="minMax"/>
          <c:max val="3"/>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Violent Demonstrations</a:t>
                </a:r>
                <a:r>
                  <a:rPr lang="en-US" sz="1400" b="1" baseline="0"/>
                  <a:t> Score</a:t>
                </a:r>
                <a:endParaRPr lang="en-US" sz="1400" b="1"/>
              </a:p>
            </c:rich>
          </c:tx>
          <c:layout>
            <c:manualLayout>
              <c:xMode val="edge"/>
              <c:yMode val="edge"/>
              <c:x val="2.3449498414413314E-3"/>
              <c:y val="0.2277268572602151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105280"/>
        <c:crosses val="autoZero"/>
        <c:crossBetween val="between"/>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53203256868456"/>
          <c:y val="3.2305433186490456E-2"/>
          <c:w val="0.7628918658141669"/>
          <c:h val="0.85059920544918455"/>
        </c:manualLayout>
      </c:layout>
      <c:lineChart>
        <c:grouping val="standard"/>
        <c:varyColors val="0"/>
        <c:ser>
          <c:idx val="3"/>
          <c:order val="0"/>
          <c:spPr>
            <a:ln w="28575" cap="rnd">
              <a:solidFill>
                <a:schemeClr val="accent2">
                  <a:lumMod val="75000"/>
                </a:schemeClr>
              </a:solidFill>
              <a:round/>
            </a:ln>
            <a:effectLst/>
          </c:spPr>
          <c:marker>
            <c:symbol val="none"/>
          </c:marker>
          <c:cat>
            <c:numRef>
              <c:f>'Fig 13'!$D$12:$R$12</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13'!$D$20:$R$20</c:f>
              <c:numCache>
                <c:formatCode>0.000</c:formatCode>
                <c:ptCount val="15"/>
                <c:pt idx="0">
                  <c:v>1.3214285714285714</c:v>
                </c:pt>
                <c:pt idx="1">
                  <c:v>1.3214285714285714</c:v>
                </c:pt>
                <c:pt idx="2">
                  <c:v>1.9285714285714286</c:v>
                </c:pt>
                <c:pt idx="3">
                  <c:v>2.1785714285714284</c:v>
                </c:pt>
                <c:pt idx="4">
                  <c:v>2.2142857142857144</c:v>
                </c:pt>
                <c:pt idx="5">
                  <c:v>2.6428571428571428</c:v>
                </c:pt>
                <c:pt idx="6">
                  <c:v>2.4642857142857144</c:v>
                </c:pt>
                <c:pt idx="7">
                  <c:v>2.4642857142857144</c:v>
                </c:pt>
                <c:pt idx="8">
                  <c:v>2.7142857142857144</c:v>
                </c:pt>
                <c:pt idx="9">
                  <c:v>2.6071428571428572</c:v>
                </c:pt>
                <c:pt idx="10">
                  <c:v>2.7142857142857144</c:v>
                </c:pt>
                <c:pt idx="11">
                  <c:v>2.8928571428571428</c:v>
                </c:pt>
                <c:pt idx="12">
                  <c:v>2.7857142857142856</c:v>
                </c:pt>
                <c:pt idx="13">
                  <c:v>3</c:v>
                </c:pt>
                <c:pt idx="14">
                  <c:v>3</c:v>
                </c:pt>
              </c:numCache>
            </c:numRef>
          </c:val>
          <c:smooth val="0"/>
          <c:extLst>
            <c:ext xmlns:c16="http://schemas.microsoft.com/office/drawing/2014/chart" uri="{C3380CC4-5D6E-409C-BE32-E72D297353CC}">
              <c16:uniqueId val="{00000000-2933-4544-A826-92D346E76BA2}"/>
            </c:ext>
          </c:extLst>
        </c:ser>
        <c:ser>
          <c:idx val="1"/>
          <c:order val="1"/>
          <c:spPr>
            <a:ln w="15875" cap="rnd">
              <a:solidFill>
                <a:schemeClr val="accent6"/>
              </a:solidFill>
              <a:prstDash val="sysDash"/>
              <a:round/>
            </a:ln>
            <a:effectLst/>
          </c:spPr>
          <c:marker>
            <c:symbol val="none"/>
          </c:marker>
          <c:cat>
            <c:numRef>
              <c:f>'Fig 13'!$D$12:$R$12</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13'!$D$21:$R$21</c:f>
              <c:numCache>
                <c:formatCode>0.000</c:formatCode>
                <c:ptCount val="15"/>
                <c:pt idx="0">
                  <c:v>1.7151162790697674</c:v>
                </c:pt>
                <c:pt idx="1">
                  <c:v>1.7151162790697674</c:v>
                </c:pt>
                <c:pt idx="2">
                  <c:v>1.7325581395348837</c:v>
                </c:pt>
                <c:pt idx="3">
                  <c:v>1.8238636363636365</c:v>
                </c:pt>
                <c:pt idx="4">
                  <c:v>1.8579545454545454</c:v>
                </c:pt>
                <c:pt idx="5">
                  <c:v>2.1306818181818183</c:v>
                </c:pt>
                <c:pt idx="6">
                  <c:v>2.1647727272727271</c:v>
                </c:pt>
                <c:pt idx="7">
                  <c:v>2.2613636363636362</c:v>
                </c:pt>
                <c:pt idx="8">
                  <c:v>2.3295454545454546</c:v>
                </c:pt>
                <c:pt idx="9">
                  <c:v>2.3579545454545454</c:v>
                </c:pt>
                <c:pt idx="10">
                  <c:v>2.4772727272727271</c:v>
                </c:pt>
                <c:pt idx="11">
                  <c:v>2.4034090909090908</c:v>
                </c:pt>
                <c:pt idx="12">
                  <c:v>2.5568181818181817</c:v>
                </c:pt>
                <c:pt idx="13">
                  <c:v>2.6647727272727271</c:v>
                </c:pt>
                <c:pt idx="14">
                  <c:v>2.6477272727272729</c:v>
                </c:pt>
              </c:numCache>
            </c:numRef>
          </c:val>
          <c:smooth val="0"/>
          <c:extLst>
            <c:ext xmlns:c16="http://schemas.microsoft.com/office/drawing/2014/chart" uri="{C3380CC4-5D6E-409C-BE32-E72D297353CC}">
              <c16:uniqueId val="{00000001-2933-4544-A826-92D346E76BA2}"/>
            </c:ext>
          </c:extLst>
        </c:ser>
        <c:ser>
          <c:idx val="0"/>
          <c:order val="2"/>
          <c:spPr>
            <a:ln w="28575" cap="rnd">
              <a:solidFill>
                <a:schemeClr val="accent1"/>
              </a:solidFill>
              <a:round/>
            </a:ln>
            <a:effectLst/>
          </c:spPr>
          <c:marker>
            <c:symbol val="none"/>
          </c:marker>
          <c:cat>
            <c:numRef>
              <c:f>'Fig 13'!$D$12:$R$12</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'Fig 13'!$D$19:$R$19</c:f>
              <c:numCache>
                <c:formatCode>0.000</c:formatCode>
                <c:ptCount val="15"/>
                <c:pt idx="0">
                  <c:v>1.1363636363636365</c:v>
                </c:pt>
                <c:pt idx="1">
                  <c:v>1.1363636363636365</c:v>
                </c:pt>
                <c:pt idx="2">
                  <c:v>1.1363636363636365</c:v>
                </c:pt>
                <c:pt idx="3">
                  <c:v>1.1363636363636365</c:v>
                </c:pt>
                <c:pt idx="4">
                  <c:v>1.1363636363636365</c:v>
                </c:pt>
                <c:pt idx="5">
                  <c:v>1.2272727272727273</c:v>
                </c:pt>
                <c:pt idx="6">
                  <c:v>1.3181818181818181</c:v>
                </c:pt>
                <c:pt idx="7">
                  <c:v>1.8636363636363635</c:v>
                </c:pt>
                <c:pt idx="8">
                  <c:v>1.5227272727272727</c:v>
                </c:pt>
                <c:pt idx="9">
                  <c:v>1.9772727272727273</c:v>
                </c:pt>
                <c:pt idx="10">
                  <c:v>2.0909090909090908</c:v>
                </c:pt>
                <c:pt idx="11">
                  <c:v>2.5454545454545454</c:v>
                </c:pt>
                <c:pt idx="12">
                  <c:v>2.75</c:v>
                </c:pt>
                <c:pt idx="13">
                  <c:v>2.7954545454545454</c:v>
                </c:pt>
                <c:pt idx="14">
                  <c:v>2.5454545454545454</c:v>
                </c:pt>
              </c:numCache>
            </c:numRef>
          </c:val>
          <c:smooth val="0"/>
          <c:extLst>
            <c:ext xmlns:c16="http://schemas.microsoft.com/office/drawing/2014/chart" uri="{C3380CC4-5D6E-409C-BE32-E72D297353CC}">
              <c16:uniqueId val="{00000002-2933-4544-A826-92D346E76BA2}"/>
            </c:ext>
          </c:extLst>
        </c:ser>
        <c:dLbls>
          <c:showLegendKey val="0"/>
          <c:showVal val="0"/>
          <c:showCatName val="0"/>
          <c:showSerName val="0"/>
          <c:showPercent val="0"/>
          <c:showBubbleSize val="0"/>
        </c:dLbls>
        <c:smooth val="0"/>
        <c:axId val="587105280"/>
        <c:axId val="587101952"/>
      </c:lineChart>
      <c:catAx>
        <c:axId val="58710528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101952"/>
        <c:crosses val="autoZero"/>
        <c:auto val="1"/>
        <c:lblAlgn val="ctr"/>
        <c:lblOffset val="100"/>
        <c:tickLblSkip val="2"/>
        <c:noMultiLvlLbl val="0"/>
      </c:catAx>
      <c:valAx>
        <c:axId val="587101952"/>
        <c:scaling>
          <c:orientation val="minMax"/>
          <c:max val="3"/>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Violent Demonstrations</a:t>
                </a:r>
                <a:r>
                  <a:rPr lang="en-US" sz="1400" b="1" baseline="0"/>
                  <a:t> Score</a:t>
                </a:r>
                <a:endParaRPr lang="en-US" sz="1400" b="1"/>
              </a:p>
            </c:rich>
          </c:tx>
          <c:layout>
            <c:manualLayout>
              <c:xMode val="edge"/>
              <c:yMode val="edge"/>
              <c:x val="2.3449498414413314E-3"/>
              <c:y val="0.2277268572602151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87105280"/>
        <c:crosses val="autoZero"/>
        <c:crossBetween val="between"/>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9026059242595"/>
          <c:y val="3.0492030492030493E-2"/>
          <c:w val="0.76825365579302585"/>
          <c:h val="0.81784315624870263"/>
        </c:manualLayout>
      </c:layout>
      <c:lineChart>
        <c:grouping val="standard"/>
        <c:varyColors val="0"/>
        <c:ser>
          <c:idx val="0"/>
          <c:order val="0"/>
          <c:tx>
            <c:strRef>
              <c:f>'Fig 17'!$D$11</c:f>
              <c:strCache>
                <c:ptCount val="1"/>
                <c:pt idx="0">
                  <c:v>Authoritarian Regime</c:v>
                </c:pt>
              </c:strCache>
            </c:strRef>
          </c:tx>
          <c:spPr>
            <a:ln w="28575" cap="rnd">
              <a:solidFill>
                <a:schemeClr val="accent2">
                  <a:lumMod val="75000"/>
                </a:schemeClr>
              </a:solidFill>
              <a:round/>
            </a:ln>
            <a:effectLst/>
          </c:spPr>
          <c:marker>
            <c:symbol val="none"/>
          </c:marker>
          <c:cat>
            <c:numRef>
              <c:f>'Fig 17'!$C$12:$C$22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'Fig 17'!$D$12:$D$22</c:f>
              <c:numCache>
                <c:formatCode>General</c:formatCode>
                <c:ptCount val="11"/>
                <c:pt idx="0">
                  <c:v>1.9950980392156863</c:v>
                </c:pt>
                <c:pt idx="1">
                  <c:v>1.946078431372549</c:v>
                </c:pt>
                <c:pt idx="2">
                  <c:v>1.9264705882352942</c:v>
                </c:pt>
                <c:pt idx="3">
                  <c:v>2.0392156862745097</c:v>
                </c:pt>
                <c:pt idx="4">
                  <c:v>1.9362745098039216</c:v>
                </c:pt>
                <c:pt idx="5">
                  <c:v>1.9852941176470589</c:v>
                </c:pt>
                <c:pt idx="6">
                  <c:v>2.0686274509803924</c:v>
                </c:pt>
                <c:pt idx="7">
                  <c:v>2.0490196078431371</c:v>
                </c:pt>
                <c:pt idx="8">
                  <c:v>2.2401960784313726</c:v>
                </c:pt>
                <c:pt idx="9">
                  <c:v>2.2450980392156863</c:v>
                </c:pt>
                <c:pt idx="10">
                  <c:v>2.1764705882352939</c:v>
                </c:pt>
              </c:numCache>
            </c:numRef>
          </c:val>
          <c:smooth val="0"/>
          <c:extLst>
            <c:ext xmlns:c16="http://schemas.microsoft.com/office/drawing/2014/chart" uri="{C3380CC4-5D6E-409C-BE32-E72D297353CC}">
              <c16:uniqueId val="{00000000-1369-460A-97E7-859F60299AE8}"/>
            </c:ext>
          </c:extLst>
        </c:ser>
        <c:ser>
          <c:idx val="1"/>
          <c:order val="1"/>
          <c:tx>
            <c:strRef>
              <c:f>'Fig 17'!$E$11</c:f>
              <c:strCache>
                <c:ptCount val="1"/>
                <c:pt idx="0">
                  <c:v>Flawed Democracy</c:v>
                </c:pt>
              </c:strCache>
            </c:strRef>
          </c:tx>
          <c:spPr>
            <a:ln w="19050" cap="rnd">
              <a:solidFill>
                <a:schemeClr val="bg1">
                  <a:lumMod val="65000"/>
                </a:schemeClr>
              </a:solidFill>
              <a:prstDash val="sysDash"/>
              <a:round/>
            </a:ln>
            <a:effectLst/>
          </c:spPr>
          <c:marker>
            <c:symbol val="none"/>
          </c:marker>
          <c:cat>
            <c:numRef>
              <c:f>'Fig 17'!$C$12:$C$22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'Fig 17'!$E$12:$E$22</c:f>
              <c:numCache>
                <c:formatCode>General</c:formatCode>
                <c:ptCount val="11"/>
                <c:pt idx="0">
                  <c:v>1.357843137254902</c:v>
                </c:pt>
                <c:pt idx="1">
                  <c:v>1.4656862745098038</c:v>
                </c:pt>
                <c:pt idx="2">
                  <c:v>1.4607843137254901</c:v>
                </c:pt>
                <c:pt idx="3">
                  <c:v>1.6519607843137254</c:v>
                </c:pt>
                <c:pt idx="4">
                  <c:v>1.553921568627451</c:v>
                </c:pt>
                <c:pt idx="5">
                  <c:v>1.7794117647058822</c:v>
                </c:pt>
                <c:pt idx="6">
                  <c:v>1.7990196078431373</c:v>
                </c:pt>
                <c:pt idx="7">
                  <c:v>2.0588235294117645</c:v>
                </c:pt>
                <c:pt idx="8">
                  <c:v>2.1225490196078431</c:v>
                </c:pt>
                <c:pt idx="9">
                  <c:v>2.1568627450980391</c:v>
                </c:pt>
                <c:pt idx="10">
                  <c:v>2.215686274509804</c:v>
                </c:pt>
              </c:numCache>
            </c:numRef>
          </c:val>
          <c:smooth val="0"/>
          <c:extLst>
            <c:ext xmlns:c16="http://schemas.microsoft.com/office/drawing/2014/chart" uri="{C3380CC4-5D6E-409C-BE32-E72D297353CC}">
              <c16:uniqueId val="{00000001-1369-460A-97E7-859F60299AE8}"/>
            </c:ext>
          </c:extLst>
        </c:ser>
        <c:ser>
          <c:idx val="2"/>
          <c:order val="2"/>
          <c:tx>
            <c:strRef>
              <c:f>'Fig 17'!$F$11</c:f>
              <c:strCache>
                <c:ptCount val="1"/>
                <c:pt idx="0">
                  <c:v>Full Democracy</c:v>
                </c:pt>
              </c:strCache>
            </c:strRef>
          </c:tx>
          <c:spPr>
            <a:ln w="28575" cap="rnd">
              <a:solidFill>
                <a:srgbClr val="002060"/>
              </a:solidFill>
              <a:round/>
            </a:ln>
            <a:effectLst/>
          </c:spPr>
          <c:marker>
            <c:symbol val="none"/>
          </c:marker>
          <c:cat>
            <c:numRef>
              <c:f>'Fig 17'!$C$12:$C$22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'Fig 17'!$F$12:$F$22</c:f>
              <c:numCache>
                <c:formatCode>General</c:formatCode>
                <c:ptCount val="11"/>
                <c:pt idx="0">
                  <c:v>1.0416666666666667</c:v>
                </c:pt>
                <c:pt idx="1">
                  <c:v>1.0625</c:v>
                </c:pt>
                <c:pt idx="2">
                  <c:v>1.0520833333333333</c:v>
                </c:pt>
                <c:pt idx="3">
                  <c:v>1.125</c:v>
                </c:pt>
                <c:pt idx="4">
                  <c:v>1.1458333333333333</c:v>
                </c:pt>
                <c:pt idx="5">
                  <c:v>1.21875</c:v>
                </c:pt>
                <c:pt idx="6">
                  <c:v>1.125</c:v>
                </c:pt>
                <c:pt idx="7">
                  <c:v>1.1979166666666667</c:v>
                </c:pt>
                <c:pt idx="8">
                  <c:v>1.59375</c:v>
                </c:pt>
                <c:pt idx="9">
                  <c:v>1.8020833333333333</c:v>
                </c:pt>
                <c:pt idx="10">
                  <c:v>1.8020833333333333</c:v>
                </c:pt>
              </c:numCache>
            </c:numRef>
          </c:val>
          <c:smooth val="0"/>
          <c:extLst>
            <c:ext xmlns:c16="http://schemas.microsoft.com/office/drawing/2014/chart" uri="{C3380CC4-5D6E-409C-BE32-E72D297353CC}">
              <c16:uniqueId val="{00000002-1369-460A-97E7-859F60299AE8}"/>
            </c:ext>
          </c:extLst>
        </c:ser>
        <c:ser>
          <c:idx val="3"/>
          <c:order val="3"/>
          <c:tx>
            <c:strRef>
              <c:f>'Fig 17'!$G$11</c:f>
              <c:strCache>
                <c:ptCount val="1"/>
                <c:pt idx="0">
                  <c:v>Hybrid Regime</c:v>
                </c:pt>
              </c:strCache>
            </c:strRef>
          </c:tx>
          <c:spPr>
            <a:ln w="28575" cap="rnd">
              <a:solidFill>
                <a:schemeClr val="accent4"/>
              </a:solidFill>
              <a:round/>
            </a:ln>
            <a:effectLst/>
          </c:spPr>
          <c:marker>
            <c:symbol val="none"/>
          </c:marker>
          <c:cat>
            <c:numRef>
              <c:f>'Fig 17'!$C$12:$C$22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'Fig 17'!$G$12:$G$22</c:f>
              <c:numCache>
                <c:formatCode>General</c:formatCode>
                <c:ptCount val="11"/>
                <c:pt idx="0">
                  <c:v>1.7954545454545454</c:v>
                </c:pt>
                <c:pt idx="1">
                  <c:v>1.8712121212121211</c:v>
                </c:pt>
                <c:pt idx="2">
                  <c:v>1.9772727272727273</c:v>
                </c:pt>
                <c:pt idx="3">
                  <c:v>2.0757575757575757</c:v>
                </c:pt>
                <c:pt idx="4">
                  <c:v>2.0909090909090908</c:v>
                </c:pt>
                <c:pt idx="5">
                  <c:v>2.1287878787878789</c:v>
                </c:pt>
                <c:pt idx="6">
                  <c:v>2.3333333333333335</c:v>
                </c:pt>
                <c:pt idx="7">
                  <c:v>2.5303030303030303</c:v>
                </c:pt>
                <c:pt idx="8">
                  <c:v>2.5530303030303032</c:v>
                </c:pt>
                <c:pt idx="9">
                  <c:v>2.5606060606060606</c:v>
                </c:pt>
                <c:pt idx="10">
                  <c:v>2.4924242424242422</c:v>
                </c:pt>
              </c:numCache>
            </c:numRef>
          </c:val>
          <c:smooth val="0"/>
          <c:extLst>
            <c:ext xmlns:c16="http://schemas.microsoft.com/office/drawing/2014/chart" uri="{C3380CC4-5D6E-409C-BE32-E72D297353CC}">
              <c16:uniqueId val="{00000003-1369-460A-97E7-859F60299AE8}"/>
            </c:ext>
          </c:extLst>
        </c:ser>
        <c:dLbls>
          <c:showLegendKey val="0"/>
          <c:showVal val="0"/>
          <c:showCatName val="0"/>
          <c:showSerName val="0"/>
          <c:showPercent val="0"/>
          <c:showBubbleSize val="0"/>
        </c:dLbls>
        <c:smooth val="0"/>
        <c:axId val="990606544"/>
        <c:axId val="990597392"/>
      </c:lineChart>
      <c:catAx>
        <c:axId val="99060654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0597392"/>
        <c:crosses val="autoZero"/>
        <c:auto val="1"/>
        <c:lblAlgn val="ctr"/>
        <c:lblOffset val="100"/>
        <c:tickLblSkip val="2"/>
        <c:noMultiLvlLbl val="0"/>
      </c:catAx>
      <c:valAx>
        <c:axId val="990597392"/>
        <c:scaling>
          <c:orientation val="minMax"/>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cap="small" baseline="0">
                    <a:solidFill>
                      <a:schemeClr val="tx1">
                        <a:lumMod val="65000"/>
                        <a:lumOff val="35000"/>
                      </a:schemeClr>
                    </a:solidFill>
                    <a:latin typeface="+mn-lt"/>
                    <a:ea typeface="+mn-ea"/>
                    <a:cs typeface="+mn-cs"/>
                  </a:defRPr>
                </a:pPr>
                <a:r>
                  <a:rPr lang="en-AU" b="1" cap="small" baseline="0"/>
                  <a:t>Average Violent Demonstrations Score</a:t>
                </a:r>
              </a:p>
            </c:rich>
          </c:tx>
          <c:layout>
            <c:manualLayout>
              <c:xMode val="edge"/>
              <c:yMode val="edge"/>
              <c:x val="1.2729658792650909E-3"/>
              <c:y val="0.14784938350193044"/>
            </c:manualLayout>
          </c:layout>
          <c:overlay val="0"/>
          <c:spPr>
            <a:noFill/>
            <a:ln>
              <a:noFill/>
            </a:ln>
            <a:effectLst/>
          </c:spPr>
          <c:txPr>
            <a:bodyPr rot="-5400000" spcFirstLastPara="1" vertOverflow="ellipsis" vert="horz" wrap="square" anchor="ctr" anchorCtr="1"/>
            <a:lstStyle/>
            <a:p>
              <a:pPr>
                <a:defRPr sz="1100" b="1" i="0" u="none" strike="noStrike" kern="1200" cap="sm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0606544"/>
        <c:crosses val="autoZero"/>
        <c:crossBetween val="between"/>
      </c:valAx>
      <c:spPr>
        <a:noFill/>
        <a:ln>
          <a:solidFill>
            <a:schemeClr val="bg1">
              <a:lumMod val="75000"/>
            </a:schemeClr>
          </a:solidFill>
        </a:ln>
        <a:effectLst/>
      </c:spPr>
    </c:plotArea>
    <c:legend>
      <c:legendPos val="b"/>
      <c:layout>
        <c:manualLayout>
          <c:xMode val="edge"/>
          <c:yMode val="edge"/>
          <c:x val="0.20044924071991002"/>
          <c:y val="3.2420187371130456E-2"/>
          <c:w val="0.44535503374578173"/>
          <c:h val="0.174717905428780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5037610437449487"/>
          <c:y val="8.1226043690826019E-2"/>
          <c:w val="0.62120778722516246"/>
          <c:h val="0.9090843665574212"/>
        </c:manualLayout>
      </c:layout>
      <c:doughnutChart>
        <c:varyColors val="1"/>
        <c:ser>
          <c:idx val="1"/>
          <c:order val="0"/>
          <c:explosion val="1"/>
          <c:dPt>
            <c:idx val="0"/>
            <c:bubble3D val="0"/>
            <c:spPr>
              <a:solidFill>
                <a:srgbClr val="FF3300"/>
              </a:solidFill>
              <a:ln>
                <a:noFill/>
              </a:ln>
              <a:effectLst/>
            </c:spPr>
            <c:extLst>
              <c:ext xmlns:c16="http://schemas.microsoft.com/office/drawing/2014/chart" uri="{C3380CC4-5D6E-409C-BE32-E72D297353CC}">
                <c16:uniqueId val="{00000001-B842-4790-A9A3-FE20379859D6}"/>
              </c:ext>
            </c:extLst>
          </c:dPt>
          <c:dPt>
            <c:idx val="1"/>
            <c:bubble3D val="0"/>
            <c:spPr>
              <a:solidFill>
                <a:srgbClr val="FF9966"/>
              </a:solidFill>
              <a:ln>
                <a:noFill/>
              </a:ln>
              <a:effectLst/>
            </c:spPr>
            <c:extLst>
              <c:ext xmlns:c16="http://schemas.microsoft.com/office/drawing/2014/chart" uri="{C3380CC4-5D6E-409C-BE32-E72D297353CC}">
                <c16:uniqueId val="{00000003-B842-4790-A9A3-FE20379859D6}"/>
              </c:ext>
            </c:extLst>
          </c:dPt>
          <c:dPt>
            <c:idx val="2"/>
            <c:bubble3D val="0"/>
            <c:spPr>
              <a:solidFill>
                <a:srgbClr val="FFCC99"/>
              </a:solidFill>
              <a:ln>
                <a:noFill/>
              </a:ln>
              <a:effectLst/>
            </c:spPr>
            <c:extLst>
              <c:ext xmlns:c16="http://schemas.microsoft.com/office/drawing/2014/chart" uri="{C3380CC4-5D6E-409C-BE32-E72D297353CC}">
                <c16:uniqueId val="{00000005-B842-4790-A9A3-FE20379859D6}"/>
              </c:ext>
            </c:extLst>
          </c:dPt>
          <c:dPt>
            <c:idx val="3"/>
            <c:bubble3D val="0"/>
            <c:spPr>
              <a:solidFill>
                <a:schemeClr val="bg2">
                  <a:lumMod val="50000"/>
                </a:schemeClr>
              </a:solidFill>
              <a:ln>
                <a:noFill/>
              </a:ln>
              <a:effectLst/>
            </c:spPr>
            <c:extLst>
              <c:ext xmlns:c16="http://schemas.microsoft.com/office/drawing/2014/chart" uri="{C3380CC4-5D6E-409C-BE32-E72D297353CC}">
                <c16:uniqueId val="{00000007-B842-4790-A9A3-FE20379859D6}"/>
              </c:ext>
            </c:extLst>
          </c:dPt>
          <c:dPt>
            <c:idx val="4"/>
            <c:bubble3D val="0"/>
            <c:spPr>
              <a:solidFill>
                <a:schemeClr val="bg1">
                  <a:lumMod val="65000"/>
                </a:schemeClr>
              </a:solidFill>
              <a:ln>
                <a:noFill/>
              </a:ln>
              <a:effectLst/>
            </c:spPr>
            <c:extLst>
              <c:ext xmlns:c16="http://schemas.microsoft.com/office/drawing/2014/chart" uri="{C3380CC4-5D6E-409C-BE32-E72D297353CC}">
                <c16:uniqueId val="{00000009-B842-4790-A9A3-FE20379859D6}"/>
              </c:ext>
            </c:extLst>
          </c:dPt>
          <c:dPt>
            <c:idx val="5"/>
            <c:bubble3D val="0"/>
            <c:spPr>
              <a:solidFill>
                <a:schemeClr val="bg1">
                  <a:lumMod val="75000"/>
                </a:schemeClr>
              </a:solidFill>
              <a:ln>
                <a:noFill/>
              </a:ln>
              <a:effectLst/>
            </c:spPr>
            <c:extLst>
              <c:ext xmlns:c16="http://schemas.microsoft.com/office/drawing/2014/chart" uri="{C3380CC4-5D6E-409C-BE32-E72D297353CC}">
                <c16:uniqueId val="{0000000B-B842-4790-A9A3-FE20379859D6}"/>
              </c:ext>
            </c:extLst>
          </c:dPt>
          <c:dPt>
            <c:idx val="6"/>
            <c:bubble3D val="0"/>
            <c:spPr>
              <a:solidFill>
                <a:schemeClr val="bg2">
                  <a:lumMod val="90000"/>
                </a:schemeClr>
              </a:solidFill>
              <a:ln>
                <a:noFill/>
              </a:ln>
              <a:effectLst/>
            </c:spPr>
            <c:extLst>
              <c:ext xmlns:c16="http://schemas.microsoft.com/office/drawing/2014/chart" uri="{C3380CC4-5D6E-409C-BE32-E72D297353CC}">
                <c16:uniqueId val="{0000000D-B842-4790-A9A3-FE20379859D6}"/>
              </c:ext>
            </c:extLst>
          </c:dPt>
          <c:dPt>
            <c:idx val="7"/>
            <c:bubble3D val="0"/>
            <c:spPr>
              <a:solidFill>
                <a:schemeClr val="bg1">
                  <a:lumMod val="95000"/>
                </a:schemeClr>
              </a:solidFill>
              <a:ln>
                <a:noFill/>
              </a:ln>
              <a:effectLst/>
            </c:spPr>
            <c:extLst>
              <c:ext xmlns:c16="http://schemas.microsoft.com/office/drawing/2014/chart" uri="{C3380CC4-5D6E-409C-BE32-E72D297353CC}">
                <c16:uniqueId val="{0000000F-B842-4790-A9A3-FE20379859D6}"/>
              </c:ext>
            </c:extLst>
          </c:dPt>
          <c:dLbls>
            <c:dLbl>
              <c:idx val="0"/>
              <c:layout>
                <c:manualLayout>
                  <c:x val="0.13110763429657074"/>
                  <c:y val="-0.2729350869676236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42-4790-A9A3-FE20379859D6}"/>
                </c:ext>
              </c:extLst>
            </c:dLbl>
            <c:dLbl>
              <c:idx val="1"/>
              <c:layout>
                <c:manualLayout>
                  <c:x val="-0.24151708336588526"/>
                  <c:y val="-2.667872686958390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42-4790-A9A3-FE20379859D6}"/>
                </c:ext>
              </c:extLst>
            </c:dLbl>
            <c:dLbl>
              <c:idx val="2"/>
              <c:layout>
                <c:manualLayout>
                  <c:x val="-0.16852846398005542"/>
                  <c:y val="-2.60021437154946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42-4790-A9A3-FE20379859D6}"/>
                </c:ext>
              </c:extLst>
            </c:dLbl>
            <c:dLbl>
              <c:idx val="3"/>
              <c:layout>
                <c:manualLayout>
                  <c:x val="-0.24701052331743417"/>
                  <c:y val="-8.7583617166458218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42-4790-A9A3-FE20379859D6}"/>
                </c:ext>
              </c:extLst>
            </c:dLbl>
            <c:dLbl>
              <c:idx val="4"/>
              <c:layout>
                <c:manualLayout>
                  <c:x val="-0.20524012259343324"/>
                  <c:y val="-0.1385642299574863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42-4790-A9A3-FE20379859D6}"/>
                </c:ext>
              </c:extLst>
            </c:dLbl>
            <c:dLbl>
              <c:idx val="5"/>
              <c:layout>
                <c:manualLayout>
                  <c:x val="-0.13385997164007088"/>
                  <c:y val="-0.167576519535076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842-4790-A9A3-FE20379859D6}"/>
                </c:ext>
              </c:extLst>
            </c:dLbl>
            <c:dLbl>
              <c:idx val="6"/>
              <c:layout>
                <c:manualLayout>
                  <c:x val="0.12661253022143829"/>
                  <c:y val="-0.14609536504474249"/>
                </c:manualLayout>
              </c:layout>
              <c:spPr>
                <a:noFill/>
                <a:ln>
                  <a:noFill/>
                </a:ln>
                <a:effectLst/>
              </c:spPr>
              <c:txPr>
                <a:bodyPr rot="0" spcFirstLastPara="1" vertOverflow="ellipsis" vert="horz" wrap="square" lIns="38100" tIns="19050" rIns="38100" bIns="19050" anchor="ctr" anchorCtr="0">
                  <a:noAutofit/>
                </a:bodyPr>
                <a:lstStyle/>
                <a:p>
                  <a:pPr algn="l">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61494447966582"/>
                      <c:h val="0.1010919099985718"/>
                    </c:manualLayout>
                  </c15:layout>
                </c:ext>
                <c:ext xmlns:c16="http://schemas.microsoft.com/office/drawing/2014/chart" uri="{C3380CC4-5D6E-409C-BE32-E72D297353CC}">
                  <c16:uniqueId val="{0000000D-B842-4790-A9A3-FE20379859D6}"/>
                </c:ext>
              </c:extLst>
            </c:dLbl>
            <c:dLbl>
              <c:idx val="7"/>
              <c:layout>
                <c:manualLayout>
                  <c:x val="0.27377961389843936"/>
                  <c:y val="-0.1527690139341507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842-4790-A9A3-FE20379859D6}"/>
                </c:ext>
              </c:extLst>
            </c:dLbl>
            <c:spPr>
              <a:noFill/>
              <a:ln>
                <a:noFill/>
              </a:ln>
              <a:effectLst/>
            </c:spPr>
            <c:txPr>
              <a:bodyPr rot="0" spcFirstLastPara="1" vertOverflow="ellipsis" vert="horz" wrap="square" lIns="38100" tIns="19050" rIns="38100" bIns="19050" anchor="ctr" anchorCtr="0">
                <a:spAutoFit/>
              </a:bodyPr>
              <a:lstStyle/>
              <a:p>
                <a:pPr algn="l">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'Fig 01'!$A$19:$A$26</c:f>
              <c:strCache>
                <c:ptCount val="8"/>
                <c:pt idx="0">
                  <c:v>Military expenditure</c:v>
                </c:pt>
                <c:pt idx="1">
                  <c:v>Internal security expenditure</c:v>
                </c:pt>
                <c:pt idx="2">
                  <c:v>Private security expenditure</c:v>
                </c:pt>
                <c:pt idx="3">
                  <c:v>Homicide</c:v>
                </c:pt>
                <c:pt idx="4">
                  <c:v>Suicide</c:v>
                </c:pt>
                <c:pt idx="5">
                  <c:v>Violent crime</c:v>
                </c:pt>
                <c:pt idx="6">
                  <c:v>Conflict</c:v>
                </c:pt>
                <c:pt idx="7">
                  <c:v>Other</c:v>
                </c:pt>
              </c:strCache>
            </c:strRef>
          </c:cat>
          <c:val>
            <c:numRef>
              <c:f>'Fig 01'!$B$19:$B$26</c:f>
              <c:numCache>
                <c:formatCode>0.0%</c:formatCode>
                <c:ptCount val="8"/>
                <c:pt idx="0">
                  <c:v>0.46736968531992595</c:v>
                </c:pt>
                <c:pt idx="1">
                  <c:v>0.27015664128152755</c:v>
                </c:pt>
                <c:pt idx="2">
                  <c:v>7.7080192891055527E-2</c:v>
                </c:pt>
                <c:pt idx="3">
                  <c:v>6.5383415415050924E-2</c:v>
                </c:pt>
                <c:pt idx="4">
                  <c:v>4.5889715803546061E-2</c:v>
                </c:pt>
                <c:pt idx="5">
                  <c:v>3.4117895298122099E-2</c:v>
                </c:pt>
                <c:pt idx="6">
                  <c:v>3.4368209230774209E-2</c:v>
                </c:pt>
                <c:pt idx="7">
                  <c:v>5.6342447599976439E-3</c:v>
                </c:pt>
              </c:numCache>
            </c:numRef>
          </c:val>
          <c:extLst>
            <c:ext xmlns:c16="http://schemas.microsoft.com/office/drawing/2014/chart" uri="{C3380CC4-5D6E-409C-BE32-E72D297353CC}">
              <c16:uniqueId val="{00000010-B842-4790-A9A3-FE20379859D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solidFill>
      <a:schemeClr val="bg1"/>
    </a:solidFill>
    <a:ln w="6350" cap="flat" cmpd="sng" algn="ctr">
      <a:noFill/>
      <a:prstDash val="solid"/>
      <a:round/>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3828534461187"/>
          <c:y val="0.12985372847117257"/>
          <c:w val="0.86606171119082065"/>
          <c:h val="0.7604342707268259"/>
        </c:manualLayout>
      </c:layout>
      <c:lineChart>
        <c:grouping val="standard"/>
        <c:varyColors val="0"/>
        <c:ser>
          <c:idx val="1"/>
          <c:order val="0"/>
          <c:spPr>
            <a:ln w="28575" cap="rnd">
              <a:solidFill>
                <a:schemeClr val="accent2"/>
              </a:solidFill>
              <a:round/>
            </a:ln>
            <a:effectLst/>
          </c:spPr>
          <c:marker>
            <c:symbol val="none"/>
          </c:marker>
          <c:cat>
            <c:numRef>
              <c:f>'Fig 2'!$B$11:$B$25</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'Fig 2'!$D$11:$D$25</c:f>
              <c:numCache>
                <c:formatCode>0.0</c:formatCode>
                <c:ptCount val="15"/>
                <c:pt idx="0">
                  <c:v>16.524822782345399</c:v>
                </c:pt>
                <c:pt idx="1">
                  <c:v>15.848239184913714</c:v>
                </c:pt>
                <c:pt idx="2">
                  <c:v>14.173254542032151</c:v>
                </c:pt>
                <c:pt idx="3">
                  <c:v>16.606778178669188</c:v>
                </c:pt>
                <c:pt idx="4">
                  <c:v>15.736489972811658</c:v>
                </c:pt>
                <c:pt idx="5">
                  <c:v>14.344835941874649</c:v>
                </c:pt>
                <c:pt idx="6">
                  <c:v>14.380781719511122</c:v>
                </c:pt>
                <c:pt idx="7">
                  <c:v>14.408298388513844</c:v>
                </c:pt>
                <c:pt idx="8">
                  <c:v>13.467230391851365</c:v>
                </c:pt>
                <c:pt idx="9">
                  <c:v>14.608539529821854</c:v>
                </c:pt>
                <c:pt idx="10" formatCode="0.00">
                  <c:v>15.537346232630178</c:v>
                </c:pt>
                <c:pt idx="11">
                  <c:v>15.03670699616324</c:v>
                </c:pt>
                <c:pt idx="12">
                  <c:v>14.808715982299262</c:v>
                </c:pt>
                <c:pt idx="13" formatCode="0.00">
                  <c:v>14.675511482069963</c:v>
                </c:pt>
                <c:pt idx="14">
                  <c:v>16.498451379066356</c:v>
                </c:pt>
              </c:numCache>
            </c:numRef>
          </c:val>
          <c:smooth val="0"/>
          <c:extLst>
            <c:ext xmlns:c16="http://schemas.microsoft.com/office/drawing/2014/chart" uri="{C3380CC4-5D6E-409C-BE32-E72D297353CC}">
              <c16:uniqueId val="{00000000-F9D2-486E-B770-F18353DE6A16}"/>
            </c:ext>
          </c:extLst>
        </c:ser>
        <c:dLbls>
          <c:showLegendKey val="0"/>
          <c:showVal val="0"/>
          <c:showCatName val="0"/>
          <c:showSerName val="0"/>
          <c:showPercent val="0"/>
          <c:showBubbleSize val="0"/>
        </c:dLbls>
        <c:smooth val="0"/>
        <c:axId val="528990512"/>
        <c:axId val="528991496"/>
      </c:lineChart>
      <c:catAx>
        <c:axId val="52899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991496"/>
        <c:crosses val="autoZero"/>
        <c:auto val="1"/>
        <c:lblAlgn val="ctr"/>
        <c:lblOffset val="100"/>
        <c:noMultiLvlLbl val="0"/>
      </c:catAx>
      <c:valAx>
        <c:axId val="528991496"/>
        <c:scaling>
          <c:orientation val="minMax"/>
          <c:min val="1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990512"/>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38215928947"/>
          <c:y val="6.0304858608008681E-2"/>
          <c:w val="0.86606171119082065"/>
          <c:h val="0.7527070013312922"/>
        </c:manualLayout>
      </c:layout>
      <c:barChart>
        <c:barDir val="col"/>
        <c:grouping val="clustered"/>
        <c:varyColors val="0"/>
        <c:ser>
          <c:idx val="1"/>
          <c:order val="0"/>
          <c:spPr>
            <a:solidFill>
              <a:schemeClr val="accent2"/>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1-64EB-471A-98DB-4C9460946215}"/>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64EB-471A-98DB-4C9460946215}"/>
              </c:ext>
            </c:extLst>
          </c:dPt>
          <c:dPt>
            <c:idx val="3"/>
            <c:invertIfNegative val="0"/>
            <c:bubble3D val="0"/>
            <c:spPr>
              <a:solidFill>
                <a:srgbClr val="C00000"/>
              </a:solidFill>
              <a:ln>
                <a:noFill/>
              </a:ln>
              <a:effectLst/>
            </c:spPr>
            <c:extLst>
              <c:ext xmlns:c16="http://schemas.microsoft.com/office/drawing/2014/chart" uri="{C3380CC4-5D6E-409C-BE32-E72D297353CC}">
                <c16:uniqueId val="{00000005-64EB-471A-98DB-4C9460946215}"/>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7-64EB-471A-98DB-4C9460946215}"/>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64EB-471A-98DB-4C9460946215}"/>
              </c:ext>
            </c:extLst>
          </c:dPt>
          <c:dPt>
            <c:idx val="6"/>
            <c:invertIfNegative val="0"/>
            <c:bubble3D val="0"/>
            <c:spPr>
              <a:solidFill>
                <a:srgbClr val="C00000"/>
              </a:solidFill>
              <a:ln>
                <a:noFill/>
              </a:ln>
              <a:effectLst/>
            </c:spPr>
            <c:extLst>
              <c:ext xmlns:c16="http://schemas.microsoft.com/office/drawing/2014/chart" uri="{C3380CC4-5D6E-409C-BE32-E72D297353CC}">
                <c16:uniqueId val="{0000000B-64EB-471A-98DB-4C9460946215}"/>
              </c:ext>
            </c:extLst>
          </c:dPt>
          <c:dPt>
            <c:idx val="7"/>
            <c:invertIfNegative val="0"/>
            <c:bubble3D val="0"/>
            <c:spPr>
              <a:solidFill>
                <a:srgbClr val="C00000"/>
              </a:solidFill>
              <a:ln>
                <a:noFill/>
              </a:ln>
              <a:effectLst/>
            </c:spPr>
            <c:extLst>
              <c:ext xmlns:c16="http://schemas.microsoft.com/office/drawing/2014/chart" uri="{C3380CC4-5D6E-409C-BE32-E72D297353CC}">
                <c16:uniqueId val="{0000000D-64EB-471A-98DB-4C9460946215}"/>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F-64EB-471A-98DB-4C9460946215}"/>
              </c:ext>
            </c:extLst>
          </c:dPt>
          <c:dPt>
            <c:idx val="9"/>
            <c:invertIfNegative val="0"/>
            <c:bubble3D val="0"/>
            <c:spPr>
              <a:solidFill>
                <a:srgbClr val="C00000"/>
              </a:solidFill>
              <a:ln>
                <a:noFill/>
              </a:ln>
              <a:effectLst/>
            </c:spPr>
            <c:extLst>
              <c:ext xmlns:c16="http://schemas.microsoft.com/office/drawing/2014/chart" uri="{C3380CC4-5D6E-409C-BE32-E72D297353CC}">
                <c16:uniqueId val="{00000011-64EB-471A-98DB-4C9460946215}"/>
              </c:ext>
            </c:extLst>
          </c:dPt>
          <c:dPt>
            <c:idx val="10"/>
            <c:invertIfNegative val="0"/>
            <c:bubble3D val="0"/>
            <c:spPr>
              <a:solidFill>
                <a:srgbClr val="C00000"/>
              </a:solidFill>
              <a:ln>
                <a:noFill/>
              </a:ln>
              <a:effectLst/>
            </c:spPr>
            <c:extLst>
              <c:ext xmlns:c16="http://schemas.microsoft.com/office/drawing/2014/chart" uri="{C3380CC4-5D6E-409C-BE32-E72D297353CC}">
                <c16:uniqueId val="{00000013-64EB-471A-98DB-4C9460946215}"/>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15-64EB-471A-98DB-4C9460946215}"/>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17-64EB-471A-98DB-4C9460946215}"/>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19-64EB-471A-98DB-4C9460946215}"/>
              </c:ext>
            </c:extLst>
          </c:dPt>
          <c:dPt>
            <c:idx val="14"/>
            <c:invertIfNegative val="0"/>
            <c:bubble3D val="0"/>
            <c:spPr>
              <a:solidFill>
                <a:srgbClr val="C00000"/>
              </a:solidFill>
              <a:ln>
                <a:noFill/>
              </a:ln>
              <a:effectLst/>
            </c:spPr>
            <c:extLst>
              <c:ext xmlns:c16="http://schemas.microsoft.com/office/drawing/2014/chart" uri="{C3380CC4-5D6E-409C-BE32-E72D297353CC}">
                <c16:uniqueId val="{0000001B-64EB-471A-98DB-4C9460946215}"/>
              </c:ext>
            </c:extLst>
          </c:dPt>
          <c:cat>
            <c:numRef>
              <c:f>'Fig 2'!$B$11:$B$25</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'Fig 2'!$F$11:$F$25</c:f>
              <c:numCache>
                <c:formatCode>0.00%</c:formatCode>
                <c:ptCount val="15"/>
                <c:pt idx="1">
                  <c:v>-4.0943470701212258E-2</c:v>
                </c:pt>
                <c:pt idx="2">
                  <c:v>-0.10568900578406332</c:v>
                </c:pt>
                <c:pt idx="3">
                  <c:v>0.17169829480026558</c:v>
                </c:pt>
                <c:pt idx="4">
                  <c:v>-5.2405601887028586E-2</c:v>
                </c:pt>
                <c:pt idx="5">
                  <c:v>-8.8434843687595299E-2</c:v>
                </c:pt>
                <c:pt idx="6">
                  <c:v>2.5058340006205116E-3</c:v>
                </c:pt>
                <c:pt idx="7">
                  <c:v>1.9134334655389021E-3</c:v>
                </c:pt>
                <c:pt idx="8">
                  <c:v>-6.5314305082180196E-2</c:v>
                </c:pt>
                <c:pt idx="9">
                  <c:v>8.4747130981071034E-2</c:v>
                </c:pt>
                <c:pt idx="10">
                  <c:v>6.3579709724730482E-2</c:v>
                </c:pt>
                <c:pt idx="11">
                  <c:v>-3.2221669580583763E-2</c:v>
                </c:pt>
                <c:pt idx="12">
                  <c:v>-1.5162296766316761E-2</c:v>
                </c:pt>
                <c:pt idx="13">
                  <c:v>-8.9950067506539451E-3</c:v>
                </c:pt>
                <c:pt idx="14" formatCode="0.0%">
                  <c:v>0.12421644718983731</c:v>
                </c:pt>
              </c:numCache>
            </c:numRef>
          </c:val>
          <c:extLst>
            <c:ext xmlns:c16="http://schemas.microsoft.com/office/drawing/2014/chart" uri="{C3380CC4-5D6E-409C-BE32-E72D297353CC}">
              <c16:uniqueId val="{0000001C-64EB-471A-98DB-4C9460946215}"/>
            </c:ext>
          </c:extLst>
        </c:ser>
        <c:dLbls>
          <c:showLegendKey val="0"/>
          <c:showVal val="0"/>
          <c:showCatName val="0"/>
          <c:showSerName val="0"/>
          <c:showPercent val="0"/>
          <c:showBubbleSize val="0"/>
        </c:dLbls>
        <c:gapWidth val="37"/>
        <c:axId val="528990512"/>
        <c:axId val="528991496"/>
      </c:barChart>
      <c:catAx>
        <c:axId val="5289905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991496"/>
        <c:crosses val="autoZero"/>
        <c:auto val="1"/>
        <c:lblAlgn val="ctr"/>
        <c:lblOffset val="100"/>
        <c:noMultiLvlLbl val="0"/>
      </c:catAx>
      <c:valAx>
        <c:axId val="528991496"/>
        <c:scaling>
          <c:orientation val="minMax"/>
        </c:scaling>
        <c:delete val="0"/>
        <c:axPos val="l"/>
        <c:majorGridlines>
          <c:spPr>
            <a:ln w="317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990512"/>
        <c:crosses val="autoZero"/>
        <c:crossBetween val="between"/>
        <c:majorUnit val="5.000000000000001E-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1062595033175"/>
          <c:y val="9.6899484116209619E-2"/>
          <c:w val="0.86343478057723932"/>
          <c:h val="0.79490133043714362"/>
        </c:manualLayout>
      </c:layout>
      <c:barChart>
        <c:barDir val="col"/>
        <c:grouping val="percentStacked"/>
        <c:varyColors val="0"/>
        <c:ser>
          <c:idx val="3"/>
          <c:order val="0"/>
          <c:tx>
            <c:strRef>
              <c:f>'Fig 11'!$B$20</c:f>
              <c:strCache>
                <c:ptCount val="1"/>
                <c:pt idx="0">
                  <c:v>Military</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11'!$A$21:$A$29</c:f>
              <c:strCache>
                <c:ptCount val="9"/>
                <c:pt idx="0">
                  <c:v>MENA</c:v>
                </c:pt>
                <c:pt idx="1">
                  <c:v>North America</c:v>
                </c:pt>
                <c:pt idx="2">
                  <c:v>Asia-Pacific</c:v>
                </c:pt>
                <c:pt idx="3">
                  <c:v>South Asia</c:v>
                </c:pt>
                <c:pt idx="4">
                  <c:v>Europe</c:v>
                </c:pt>
                <c:pt idx="5">
                  <c:v>Russia and Eurasia</c:v>
                </c:pt>
                <c:pt idx="6">
                  <c:v>South America</c:v>
                </c:pt>
                <c:pt idx="7">
                  <c:v>sub-Saharan Africa</c:v>
                </c:pt>
                <c:pt idx="8">
                  <c:v>Central America And Caribbean</c:v>
                </c:pt>
              </c:strCache>
            </c:strRef>
          </c:cat>
          <c:val>
            <c:numRef>
              <c:f>'Fig 11'!$B$21:$B$29</c:f>
              <c:numCache>
                <c:formatCode>0.0%</c:formatCode>
                <c:ptCount val="9"/>
                <c:pt idx="0">
                  <c:v>0.57745627694011259</c:v>
                </c:pt>
                <c:pt idx="1">
                  <c:v>0.555889413889188</c:v>
                </c:pt>
                <c:pt idx="2">
                  <c:v>0.48989795848325679</c:v>
                </c:pt>
                <c:pt idx="3">
                  <c:v>0.48774867323505772</c:v>
                </c:pt>
                <c:pt idx="4">
                  <c:v>0.45017693774120249</c:v>
                </c:pt>
                <c:pt idx="5">
                  <c:v>0.41684064203239324</c:v>
                </c:pt>
                <c:pt idx="6">
                  <c:v>0.23642976519282066</c:v>
                </c:pt>
                <c:pt idx="7">
                  <c:v>0.18212177558177017</c:v>
                </c:pt>
                <c:pt idx="8">
                  <c:v>9.9941442177695364E-2</c:v>
                </c:pt>
              </c:numCache>
            </c:numRef>
          </c:val>
          <c:extLst>
            <c:ext xmlns:c16="http://schemas.microsoft.com/office/drawing/2014/chart" uri="{C3380CC4-5D6E-409C-BE32-E72D297353CC}">
              <c16:uniqueId val="{00000000-26D7-4B7D-AC12-880FB68287F9}"/>
            </c:ext>
          </c:extLst>
        </c:ser>
        <c:ser>
          <c:idx val="0"/>
          <c:order val="1"/>
          <c:tx>
            <c:strRef>
              <c:f>'Fig 11'!$C$20</c:f>
              <c:strCache>
                <c:ptCount val="1"/>
                <c:pt idx="0">
                  <c:v>Internal and private security </c:v>
                </c:pt>
              </c:strCache>
            </c:strRef>
          </c:tx>
          <c:spPr>
            <a:solidFill>
              <a:srgbClr val="8BB69C"/>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11'!$A$21:$A$29</c:f>
              <c:strCache>
                <c:ptCount val="9"/>
                <c:pt idx="0">
                  <c:v>MENA</c:v>
                </c:pt>
                <c:pt idx="1">
                  <c:v>North America</c:v>
                </c:pt>
                <c:pt idx="2">
                  <c:v>Asia-Pacific</c:v>
                </c:pt>
                <c:pt idx="3">
                  <c:v>South Asia</c:v>
                </c:pt>
                <c:pt idx="4">
                  <c:v>Europe</c:v>
                </c:pt>
                <c:pt idx="5">
                  <c:v>Russia and Eurasia</c:v>
                </c:pt>
                <c:pt idx="6">
                  <c:v>South America</c:v>
                </c:pt>
                <c:pt idx="7">
                  <c:v>sub-Saharan Africa</c:v>
                </c:pt>
                <c:pt idx="8">
                  <c:v>Central America And Caribbean</c:v>
                </c:pt>
              </c:strCache>
            </c:strRef>
          </c:cat>
          <c:val>
            <c:numRef>
              <c:f>'Fig 11'!$C$21:$C$29</c:f>
              <c:numCache>
                <c:formatCode>0.0%</c:formatCode>
                <c:ptCount val="9"/>
                <c:pt idx="0">
                  <c:v>0.30268496117966454</c:v>
                </c:pt>
                <c:pt idx="1">
                  <c:v>0.31537092411923878</c:v>
                </c:pt>
                <c:pt idx="2">
                  <c:v>0.3905229403839805</c:v>
                </c:pt>
                <c:pt idx="3">
                  <c:v>0.3873998216506967</c:v>
                </c:pt>
                <c:pt idx="4">
                  <c:v>0.34557336918706638</c:v>
                </c:pt>
                <c:pt idx="5">
                  <c:v>0.37471994990416291</c:v>
                </c:pt>
                <c:pt idx="6">
                  <c:v>0.33845868712714244</c:v>
                </c:pt>
                <c:pt idx="7">
                  <c:v>0.34263876958266798</c:v>
                </c:pt>
                <c:pt idx="8">
                  <c:v>0.3480147344511938</c:v>
                </c:pt>
              </c:numCache>
            </c:numRef>
          </c:val>
          <c:extLst>
            <c:ext xmlns:c16="http://schemas.microsoft.com/office/drawing/2014/chart" uri="{C3380CC4-5D6E-409C-BE32-E72D297353CC}">
              <c16:uniqueId val="{00000001-26D7-4B7D-AC12-880FB68287F9}"/>
            </c:ext>
          </c:extLst>
        </c:ser>
        <c:ser>
          <c:idx val="1"/>
          <c:order val="2"/>
          <c:tx>
            <c:strRef>
              <c:f>'Fig 11'!$D$20</c:f>
              <c:strCache>
                <c:ptCount val="1"/>
                <c:pt idx="0">
                  <c:v>Violent crime, Homicide and Suicide </c:v>
                </c:pt>
              </c:strCache>
            </c:strRef>
          </c:tx>
          <c:spPr>
            <a:solidFill>
              <a:srgbClr val="FF7C80"/>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11'!$A$21:$A$29</c:f>
              <c:strCache>
                <c:ptCount val="9"/>
                <c:pt idx="0">
                  <c:v>MENA</c:v>
                </c:pt>
                <c:pt idx="1">
                  <c:v>North America</c:v>
                </c:pt>
                <c:pt idx="2">
                  <c:v>Asia-Pacific</c:v>
                </c:pt>
                <c:pt idx="3">
                  <c:v>South Asia</c:v>
                </c:pt>
                <c:pt idx="4">
                  <c:v>Europe</c:v>
                </c:pt>
                <c:pt idx="5">
                  <c:v>Russia and Eurasia</c:v>
                </c:pt>
                <c:pt idx="6">
                  <c:v>South America</c:v>
                </c:pt>
                <c:pt idx="7">
                  <c:v>sub-Saharan Africa</c:v>
                </c:pt>
                <c:pt idx="8">
                  <c:v>Central America And Caribbean</c:v>
                </c:pt>
              </c:strCache>
            </c:strRef>
          </c:cat>
          <c:val>
            <c:numRef>
              <c:f>'Fig 11'!$D$21:$D$29</c:f>
              <c:numCache>
                <c:formatCode>0.0%</c:formatCode>
                <c:ptCount val="9"/>
                <c:pt idx="0">
                  <c:v>6.647093593662981E-2</c:v>
                </c:pt>
                <c:pt idx="1">
                  <c:v>0.12330140183107619</c:v>
                </c:pt>
                <c:pt idx="2">
                  <c:v>0.10650327284260555</c:v>
                </c:pt>
                <c:pt idx="3">
                  <c:v>0.10452082528641667</c:v>
                </c:pt>
                <c:pt idx="4">
                  <c:v>0.18655780194344496</c:v>
                </c:pt>
                <c:pt idx="5">
                  <c:v>0.12816495938361799</c:v>
                </c:pt>
                <c:pt idx="6">
                  <c:v>0.28289975938632222</c:v>
                </c:pt>
                <c:pt idx="7">
                  <c:v>0.28608718931370608</c:v>
                </c:pt>
                <c:pt idx="8">
                  <c:v>0.40355022827416942</c:v>
                </c:pt>
              </c:numCache>
            </c:numRef>
          </c:val>
          <c:extLst>
            <c:ext xmlns:c16="http://schemas.microsoft.com/office/drawing/2014/chart" uri="{C3380CC4-5D6E-409C-BE32-E72D297353CC}">
              <c16:uniqueId val="{00000002-26D7-4B7D-AC12-880FB68287F9}"/>
            </c:ext>
          </c:extLst>
        </c:ser>
        <c:ser>
          <c:idx val="2"/>
          <c:order val="3"/>
          <c:tx>
            <c:strRef>
              <c:f>'Fig 11'!$E$20</c:f>
              <c:strCache>
                <c:ptCount val="1"/>
                <c:pt idx="0">
                  <c:v>Armed Conflict</c:v>
                </c:pt>
              </c:strCache>
            </c:strRef>
          </c:tx>
          <c:spPr>
            <a:solidFill>
              <a:srgbClr val="6C142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11'!$A$21:$A$29</c:f>
              <c:strCache>
                <c:ptCount val="9"/>
                <c:pt idx="0">
                  <c:v>MENA</c:v>
                </c:pt>
                <c:pt idx="1">
                  <c:v>North America</c:v>
                </c:pt>
                <c:pt idx="2">
                  <c:v>Asia-Pacific</c:v>
                </c:pt>
                <c:pt idx="3">
                  <c:v>South Asia</c:v>
                </c:pt>
                <c:pt idx="4">
                  <c:v>Europe</c:v>
                </c:pt>
                <c:pt idx="5">
                  <c:v>Russia and Eurasia</c:v>
                </c:pt>
                <c:pt idx="6">
                  <c:v>South America</c:v>
                </c:pt>
                <c:pt idx="7">
                  <c:v>sub-Saharan Africa</c:v>
                </c:pt>
                <c:pt idx="8">
                  <c:v>Central America And Caribbean</c:v>
                </c:pt>
              </c:strCache>
            </c:strRef>
          </c:cat>
          <c:val>
            <c:numRef>
              <c:f>'Fig 11'!$E$21:$E$29</c:f>
              <c:numCache>
                <c:formatCode>0.0%</c:formatCode>
                <c:ptCount val="9"/>
                <c:pt idx="0">
                  <c:v>4.660489608909904E-2</c:v>
                </c:pt>
                <c:pt idx="1">
                  <c:v>1.9741250762177493E-3</c:v>
                </c:pt>
                <c:pt idx="2">
                  <c:v>8.4988401931545589E-3</c:v>
                </c:pt>
                <c:pt idx="3">
                  <c:v>1.3812205841191102E-2</c:v>
                </c:pt>
                <c:pt idx="4">
                  <c:v>9.7668707193975159E-3</c:v>
                </c:pt>
                <c:pt idx="5">
                  <c:v>7.6128562321588017E-2</c:v>
                </c:pt>
                <c:pt idx="6">
                  <c:v>0.13439353703608956</c:v>
                </c:pt>
                <c:pt idx="7">
                  <c:v>0.17916112488461552</c:v>
                </c:pt>
                <c:pt idx="8">
                  <c:v>0.14016453033534201</c:v>
                </c:pt>
              </c:numCache>
            </c:numRef>
          </c:val>
          <c:extLst>
            <c:ext xmlns:c16="http://schemas.microsoft.com/office/drawing/2014/chart" uri="{C3380CC4-5D6E-409C-BE32-E72D297353CC}">
              <c16:uniqueId val="{00000003-26D7-4B7D-AC12-880FB68287F9}"/>
            </c:ext>
          </c:extLst>
        </c:ser>
        <c:ser>
          <c:idx val="4"/>
          <c:order val="4"/>
          <c:tx>
            <c:strRef>
              <c:f>'Fig 11'!$F$20</c:f>
              <c:strCache>
                <c:ptCount val="1"/>
                <c:pt idx="0">
                  <c:v>Other</c:v>
                </c:pt>
              </c:strCache>
            </c:strRef>
          </c:tx>
          <c:spPr>
            <a:solidFill>
              <a:srgbClr val="47505B"/>
            </a:solidFill>
            <a:ln>
              <a:noFill/>
            </a:ln>
            <a:effectLst/>
          </c:spPr>
          <c:invertIfNegative val="0"/>
          <c:dLbls>
            <c:delete val="1"/>
          </c:dLbls>
          <c:cat>
            <c:strRef>
              <c:f>'Fig 11'!$A$21:$A$29</c:f>
              <c:strCache>
                <c:ptCount val="9"/>
                <c:pt idx="0">
                  <c:v>MENA</c:v>
                </c:pt>
                <c:pt idx="1">
                  <c:v>North America</c:v>
                </c:pt>
                <c:pt idx="2">
                  <c:v>Asia-Pacific</c:v>
                </c:pt>
                <c:pt idx="3">
                  <c:v>South Asia</c:v>
                </c:pt>
                <c:pt idx="4">
                  <c:v>Europe</c:v>
                </c:pt>
                <c:pt idx="5">
                  <c:v>Russia and Eurasia</c:v>
                </c:pt>
                <c:pt idx="6">
                  <c:v>South America</c:v>
                </c:pt>
                <c:pt idx="7">
                  <c:v>sub-Saharan Africa</c:v>
                </c:pt>
                <c:pt idx="8">
                  <c:v>Central America And Caribbean</c:v>
                </c:pt>
              </c:strCache>
            </c:strRef>
          </c:cat>
          <c:val>
            <c:numRef>
              <c:f>'Fig 11'!$F$21:$F$29</c:f>
              <c:numCache>
                <c:formatCode>0.0%</c:formatCode>
                <c:ptCount val="9"/>
                <c:pt idx="0">
                  <c:v>6.7829298544939938E-3</c:v>
                </c:pt>
                <c:pt idx="1">
                  <c:v>3.4641350842792595E-3</c:v>
                </c:pt>
                <c:pt idx="2">
                  <c:v>4.5769880970026097E-3</c:v>
                </c:pt>
                <c:pt idx="3">
                  <c:v>6.5184739866377709E-3</c:v>
                </c:pt>
                <c:pt idx="4">
                  <c:v>7.9250204088887784E-3</c:v>
                </c:pt>
                <c:pt idx="5">
                  <c:v>4.1458863582379832E-3</c:v>
                </c:pt>
                <c:pt idx="6">
                  <c:v>7.818251257624963E-3</c:v>
                </c:pt>
                <c:pt idx="7">
                  <c:v>9.9911406372402336E-3</c:v>
                </c:pt>
                <c:pt idx="8">
                  <c:v>8.329064761599371E-3</c:v>
                </c:pt>
              </c:numCache>
            </c:numRef>
          </c:val>
          <c:extLst>
            <c:ext xmlns:c16="http://schemas.microsoft.com/office/drawing/2014/chart" uri="{C3380CC4-5D6E-409C-BE32-E72D297353CC}">
              <c16:uniqueId val="{00000004-26D7-4B7D-AC12-880FB68287F9}"/>
            </c:ext>
          </c:extLst>
        </c:ser>
        <c:dLbls>
          <c:dLblPos val="ctr"/>
          <c:showLegendKey val="0"/>
          <c:showVal val="1"/>
          <c:showCatName val="0"/>
          <c:showSerName val="0"/>
          <c:showPercent val="0"/>
          <c:showBubbleSize val="0"/>
        </c:dLbls>
        <c:gapWidth val="18"/>
        <c:overlap val="100"/>
        <c:axId val="656127432"/>
        <c:axId val="656129784"/>
      </c:barChart>
      <c:catAx>
        <c:axId val="656127432"/>
        <c:scaling>
          <c:orientation val="minMax"/>
        </c:scaling>
        <c:delete val="0"/>
        <c:axPos val="b"/>
        <c:title>
          <c:tx>
            <c:rich>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AU" sz="800">
                    <a:solidFill>
                      <a:sysClr val="windowText" lastClr="000000"/>
                    </a:solidFill>
                  </a:rPr>
                  <a:t>Source: IEP</a:t>
                </a:r>
              </a:p>
            </c:rich>
          </c:tx>
          <c:layout>
            <c:manualLayout>
              <c:xMode val="edge"/>
              <c:yMode val="edge"/>
              <c:x val="1.5407984222966607E-2"/>
              <c:y val="0.9413856923663031"/>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56129784"/>
        <c:crosses val="autoZero"/>
        <c:auto val="1"/>
        <c:lblAlgn val="ctr"/>
        <c:lblOffset val="100"/>
        <c:noMultiLvlLbl val="0"/>
      </c:catAx>
      <c:valAx>
        <c:axId val="656129784"/>
        <c:scaling>
          <c:orientation val="minMax"/>
        </c:scaling>
        <c:delete val="0"/>
        <c:axPos val="l"/>
        <c:majorGridlines>
          <c:spPr>
            <a:ln w="12700" cap="flat" cmpd="sng" algn="ctr">
              <a:solidFill>
                <a:schemeClr val="bg1">
                  <a:lumMod val="75000"/>
                </a:schemeClr>
              </a:solidFill>
              <a:round/>
            </a:ln>
            <a:effectLst/>
          </c:spPr>
        </c:majorGridlines>
        <c:title>
          <c:tx>
            <c:strRef>
              <c:f>'Fig 11'!$B$4</c:f>
              <c:strCache>
                <c:ptCount val="1"/>
                <c:pt idx="0">
                  <c:v>PROPORTION OF REGIONAL ECONOMIC IMPACT OF VIOLENCE</c:v>
                </c:pt>
              </c:strCache>
            </c:strRef>
          </c:tx>
          <c:layout>
            <c:manualLayout>
              <c:xMode val="edge"/>
              <c:yMode val="edge"/>
              <c:x val="2.2483240387422349E-2"/>
              <c:y val="9.111811023622049E-2"/>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56127432"/>
        <c:crosses val="autoZero"/>
        <c:crossBetween val="between"/>
        <c:majorUnit val="0.25"/>
      </c:valAx>
      <c:spPr>
        <a:noFill/>
        <a:ln>
          <a:noFill/>
        </a:ln>
        <a:effectLst/>
      </c:spPr>
    </c:plotArea>
    <c:legend>
      <c:legendPos val="b"/>
      <c:layout>
        <c:manualLayout>
          <c:xMode val="edge"/>
          <c:yMode val="edge"/>
          <c:x val="0.12271827647318585"/>
          <c:y val="2.869052402932392E-2"/>
          <c:w val="0.84032638888888878"/>
          <c:h val="6.517751832745044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36760786560493"/>
          <c:y val="4.2415301107271958E-2"/>
          <c:w val="0.88122531843294472"/>
          <c:h val="0.68740777485090032"/>
        </c:manualLayout>
      </c:layout>
      <c:barChart>
        <c:barDir val="col"/>
        <c:grouping val="clustered"/>
        <c:varyColors val="0"/>
        <c:ser>
          <c:idx val="0"/>
          <c:order val="0"/>
          <c:tx>
            <c:strRef>
              <c:f>'present + future life'!$D$9</c:f>
              <c:strCache>
                <c:ptCount val="1"/>
                <c:pt idx="0">
                  <c:v>Life today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'present + future life'!$B$10:$C$15</c:f>
              <c:multiLvlStrCache>
                <c:ptCount val="6"/>
                <c:lvl>
                  <c:pt idx="0">
                    <c:v>2019</c:v>
                  </c:pt>
                  <c:pt idx="1">
                    <c:v>2021</c:v>
                  </c:pt>
                  <c:pt idx="2">
                    <c:v>2019</c:v>
                  </c:pt>
                  <c:pt idx="3">
                    <c:v>2021</c:v>
                  </c:pt>
                  <c:pt idx="4">
                    <c:v>2019</c:v>
                  </c:pt>
                  <c:pt idx="5">
                    <c:v>2021</c:v>
                  </c:pt>
                </c:lvl>
                <c:lvl>
                  <c:pt idx="0">
                    <c:v>Russia</c:v>
                  </c:pt>
                  <c:pt idx="2">
                    <c:v>Ukraine</c:v>
                  </c:pt>
                  <c:pt idx="4">
                    <c:v>Global Average</c:v>
                  </c:pt>
                </c:lvl>
              </c:multiLvlStrCache>
            </c:multiLvlStrRef>
          </c:cat>
          <c:val>
            <c:numRef>
              <c:f>'present + future life'!$D$10:$D$15</c:f>
              <c:numCache>
                <c:formatCode>0.0%</c:formatCode>
                <c:ptCount val="6"/>
                <c:pt idx="0">
                  <c:v>6.0738352283129099E-2</c:v>
                </c:pt>
                <c:pt idx="1">
                  <c:v>6.2580616668315603E-2</c:v>
                </c:pt>
                <c:pt idx="2">
                  <c:v>2.11686788535023E-2</c:v>
                </c:pt>
                <c:pt idx="3">
                  <c:v>4.9161828008434799E-2</c:v>
                </c:pt>
                <c:pt idx="4">
                  <c:v>7.6433780420831862E-2</c:v>
                </c:pt>
                <c:pt idx="5">
                  <c:v>6.4781019446498694E-2</c:v>
                </c:pt>
              </c:numCache>
            </c:numRef>
          </c:val>
          <c:extLst>
            <c:ext xmlns:c16="http://schemas.microsoft.com/office/drawing/2014/chart" uri="{C3380CC4-5D6E-409C-BE32-E72D297353CC}">
              <c16:uniqueId val="{00000000-9CFE-43F6-ADB1-E0748F0178C2}"/>
            </c:ext>
          </c:extLst>
        </c:ser>
        <c:ser>
          <c:idx val="1"/>
          <c:order val="1"/>
          <c:tx>
            <c:strRef>
              <c:f>'present + future life'!$E$9</c:f>
              <c:strCache>
                <c:ptCount val="1"/>
                <c:pt idx="0">
                  <c:v>Life in 5 years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'present + future life'!$B$10:$C$15</c:f>
              <c:multiLvlStrCache>
                <c:ptCount val="6"/>
                <c:lvl>
                  <c:pt idx="0">
                    <c:v>2019</c:v>
                  </c:pt>
                  <c:pt idx="1">
                    <c:v>2021</c:v>
                  </c:pt>
                  <c:pt idx="2">
                    <c:v>2019</c:v>
                  </c:pt>
                  <c:pt idx="3">
                    <c:v>2021</c:v>
                  </c:pt>
                  <c:pt idx="4">
                    <c:v>2019</c:v>
                  </c:pt>
                  <c:pt idx="5">
                    <c:v>2021</c:v>
                  </c:pt>
                </c:lvl>
                <c:lvl>
                  <c:pt idx="0">
                    <c:v>Russia</c:v>
                  </c:pt>
                  <c:pt idx="2">
                    <c:v>Ukraine</c:v>
                  </c:pt>
                  <c:pt idx="4">
                    <c:v>Global Average</c:v>
                  </c:pt>
                </c:lvl>
              </c:multiLvlStrCache>
            </c:multiLvlStrRef>
          </c:cat>
          <c:val>
            <c:numRef>
              <c:f>'present + future life'!$E$10:$E$15</c:f>
              <c:numCache>
                <c:formatCode>0.0%</c:formatCode>
                <c:ptCount val="6"/>
                <c:pt idx="0">
                  <c:v>0.13950339456484201</c:v>
                </c:pt>
                <c:pt idx="1">
                  <c:v>0.19463002634110099</c:v>
                </c:pt>
                <c:pt idx="2">
                  <c:v>7.9014474714656099E-2</c:v>
                </c:pt>
                <c:pt idx="3">
                  <c:v>0.194520369574845</c:v>
                </c:pt>
                <c:pt idx="4">
                  <c:v>0.16613315124516606</c:v>
                </c:pt>
                <c:pt idx="5">
                  <c:v>0.1605871156597416</c:v>
                </c:pt>
              </c:numCache>
            </c:numRef>
          </c:val>
          <c:extLst>
            <c:ext xmlns:c16="http://schemas.microsoft.com/office/drawing/2014/chart" uri="{C3380CC4-5D6E-409C-BE32-E72D297353CC}">
              <c16:uniqueId val="{00000001-9CFE-43F6-ADB1-E0748F0178C2}"/>
            </c:ext>
          </c:extLst>
        </c:ser>
        <c:dLbls>
          <c:dLblPos val="outEnd"/>
          <c:showLegendKey val="0"/>
          <c:showVal val="1"/>
          <c:showCatName val="0"/>
          <c:showSerName val="0"/>
          <c:showPercent val="0"/>
          <c:showBubbleSize val="0"/>
        </c:dLbls>
        <c:gapWidth val="219"/>
        <c:overlap val="-27"/>
        <c:axId val="869061135"/>
        <c:axId val="869070703"/>
      </c:barChart>
      <c:catAx>
        <c:axId val="86906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9070703"/>
        <c:crosses val="autoZero"/>
        <c:auto val="1"/>
        <c:lblAlgn val="ctr"/>
        <c:lblOffset val="100"/>
        <c:noMultiLvlLbl val="0"/>
      </c:catAx>
      <c:valAx>
        <c:axId val="8690707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b="1" dirty="0"/>
                  <a:t>PERCENTAGE</a:t>
                </a:r>
                <a:r>
                  <a:rPr lang="en-AU" sz="900" b="1" baseline="0" dirty="0"/>
                  <a:t> RATING LIFE AS THE “BEST POSSIBLE”</a:t>
                </a:r>
                <a:endParaRPr lang="en-AU" sz="900" b="1" dirty="0"/>
              </a:p>
            </c:rich>
          </c:tx>
          <c:layout>
            <c:manualLayout>
              <c:xMode val="edge"/>
              <c:yMode val="edge"/>
              <c:x val="1.1694298667652373E-2"/>
              <c:y val="4.3447826747187793E-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906113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42825896762904"/>
          <c:y val="6.8044170609983884E-2"/>
          <c:w val="0.86601618547681536"/>
          <c:h val="0.80479691500883488"/>
        </c:manualLayout>
      </c:layout>
      <c:barChart>
        <c:barDir val="col"/>
        <c:grouping val="clustered"/>
        <c:varyColors val="0"/>
        <c:ser>
          <c:idx val="0"/>
          <c:order val="0"/>
          <c:tx>
            <c:strRef>
              <c:f>'prepared for disaster 2021'!$C$9</c:f>
              <c:strCache>
                <c:ptCount val="1"/>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CE6-4BBE-BEEA-6E0C166389B4}"/>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DCE6-4BBE-BEEA-6E0C166389B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'prepared for disaster 2021'!$B$10:$B$12</c:f>
              <c:strCache>
                <c:ptCount val="3"/>
                <c:pt idx="0">
                  <c:v>Russia</c:v>
                </c:pt>
                <c:pt idx="1">
                  <c:v>Ukraine</c:v>
                </c:pt>
                <c:pt idx="2">
                  <c:v>Global Average</c:v>
                </c:pt>
              </c:strCache>
            </c:strRef>
          </c:cat>
          <c:val>
            <c:numRef>
              <c:f>'prepared for disaster 2021'!$C$10:$C$12</c:f>
              <c:numCache>
                <c:formatCode>0.0%</c:formatCode>
                <c:ptCount val="3"/>
                <c:pt idx="0">
                  <c:v>0.47560629625704798</c:v>
                </c:pt>
                <c:pt idx="1">
                  <c:v>0.202517225972148</c:v>
                </c:pt>
                <c:pt idx="2">
                  <c:v>0.50450746284877668</c:v>
                </c:pt>
              </c:numCache>
            </c:numRef>
          </c:val>
          <c:extLst>
            <c:ext xmlns:c16="http://schemas.microsoft.com/office/drawing/2014/chart" uri="{C3380CC4-5D6E-409C-BE32-E72D297353CC}">
              <c16:uniqueId val="{00000004-DCE6-4BBE-BEEA-6E0C166389B4}"/>
            </c:ext>
          </c:extLst>
        </c:ser>
        <c:dLbls>
          <c:dLblPos val="outEnd"/>
          <c:showLegendKey val="0"/>
          <c:showVal val="1"/>
          <c:showCatName val="0"/>
          <c:showSerName val="0"/>
          <c:showPercent val="0"/>
          <c:showBubbleSize val="0"/>
        </c:dLbls>
        <c:gapWidth val="219"/>
        <c:overlap val="-27"/>
        <c:axId val="954615455"/>
        <c:axId val="954613375"/>
      </c:barChart>
      <c:catAx>
        <c:axId val="95461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54613375"/>
        <c:crosses val="autoZero"/>
        <c:auto val="1"/>
        <c:lblAlgn val="ctr"/>
        <c:lblOffset val="100"/>
        <c:noMultiLvlLbl val="0"/>
      </c:catAx>
      <c:valAx>
        <c:axId val="9546133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AU" sz="900" b="1" dirty="0"/>
                  <a:t>PERCENTAGE SAYING THEIR</a:t>
                </a:r>
                <a:r>
                  <a:rPr lang="en-AU" sz="900" b="1" baseline="0" dirty="0"/>
                  <a:t> GOVERNMENT IS WELL PREPARED</a:t>
                </a:r>
                <a:endParaRPr lang="en-AU" sz="900" b="1" dirty="0"/>
              </a:p>
            </c:rich>
          </c:tx>
          <c:layout>
            <c:manualLayout>
              <c:xMode val="edge"/>
              <c:yMode val="edge"/>
              <c:x val="1.3953404203805439E-2"/>
              <c:y val="8.9021505298730444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54615455"/>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76312029136815"/>
          <c:y val="5.0554510902624535E-2"/>
          <c:w val="0.74492466070929708"/>
          <c:h val="0.79404714894021944"/>
        </c:manualLayout>
      </c:layout>
      <c:lineChart>
        <c:grouping val="standard"/>
        <c:varyColors val="0"/>
        <c:ser>
          <c:idx val="1"/>
          <c:order val="0"/>
          <c:spPr>
            <a:ln w="28575" cap="rnd">
              <a:solidFill>
                <a:schemeClr val="accent2"/>
              </a:solidFill>
              <a:round/>
            </a:ln>
            <a:effectLst/>
          </c:spPr>
          <c:marker>
            <c:symbol val="none"/>
          </c:marker>
          <c:cat>
            <c:numRef>
              <c:f>'Fig 1'!$D$11:$AT$11</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'Fig 1'!$D$13:$AT$13</c:f>
              <c:numCache>
                <c:formatCode>_(* #,##0.00_);_(* \(#,##0.00\);_(* "-"??_);_(@_)</c:formatCode>
                <c:ptCount val="43"/>
                <c:pt idx="0">
                  <c:v>939596.84849128546</c:v>
                </c:pt>
                <c:pt idx="1">
                  <c:v>1011771.8710532842</c:v>
                </c:pt>
                <c:pt idx="2">
                  <c:v>1125257.1650670052</c:v>
                </c:pt>
                <c:pt idx="3">
                  <c:v>1107474.0568579787</c:v>
                </c:pt>
                <c:pt idx="4">
                  <c:v>1146223.5840292487</c:v>
                </c:pt>
                <c:pt idx="5">
                  <c:v>1204225.2147813446</c:v>
                </c:pt>
                <c:pt idx="6">
                  <c:v>1213973.5911520626</c:v>
                </c:pt>
                <c:pt idx="7">
                  <c:v>1247603.3938871773</c:v>
                </c:pt>
                <c:pt idx="8">
                  <c:v>1499664.0643467242</c:v>
                </c:pt>
                <c:pt idx="9">
                  <c:v>1498732.2512738535</c:v>
                </c:pt>
                <c:pt idx="10">
                  <c:v>1454027.5407474204</c:v>
                </c:pt>
                <c:pt idx="11">
                  <c:v>1167789.0603476777</c:v>
                </c:pt>
                <c:pt idx="12">
                  <c:v>1218768.7279672581</c:v>
                </c:pt>
                <c:pt idx="13">
                  <c:v>1171354.7728565533</c:v>
                </c:pt>
                <c:pt idx="14">
                  <c:v>1134947.0171761133</c:v>
                </c:pt>
                <c:pt idx="15">
                  <c:v>1078726.2137505757</c:v>
                </c:pt>
                <c:pt idx="16">
                  <c:v>1054103.3945022831</c:v>
                </c:pt>
                <c:pt idx="17">
                  <c:v>1073485.7705482608</c:v>
                </c:pt>
                <c:pt idx="18">
                  <c:v>1062700.4852733235</c:v>
                </c:pt>
                <c:pt idx="19">
                  <c:v>1082708.0142575752</c:v>
                </c:pt>
                <c:pt idx="20">
                  <c:v>1122709.7241837482</c:v>
                </c:pt>
                <c:pt idx="21">
                  <c:v>1147258.804293449</c:v>
                </c:pt>
                <c:pt idx="22">
                  <c:v>1225214.4869546804</c:v>
                </c:pt>
                <c:pt idx="23">
                  <c:v>1317075.9580494934</c:v>
                </c:pt>
                <c:pt idx="24">
                  <c:v>1403593.5879562865</c:v>
                </c:pt>
                <c:pt idx="25">
                  <c:v>1457717.6358397098</c:v>
                </c:pt>
                <c:pt idx="26">
                  <c:v>1506954.1786322794</c:v>
                </c:pt>
                <c:pt idx="27">
                  <c:v>1566678.5223875192</c:v>
                </c:pt>
                <c:pt idx="28">
                  <c:v>1656202.1044557353</c:v>
                </c:pt>
                <c:pt idx="29">
                  <c:v>1768861.5251154127</c:v>
                </c:pt>
                <c:pt idx="30">
                  <c:v>1798420.1584752358</c:v>
                </c:pt>
                <c:pt idx="31">
                  <c:v>1798093.840575536</c:v>
                </c:pt>
                <c:pt idx="32">
                  <c:v>1786602.5124134391</c:v>
                </c:pt>
                <c:pt idx="33">
                  <c:v>1752691.9754016229</c:v>
                </c:pt>
                <c:pt idx="34">
                  <c:v>1745690.4187617227</c:v>
                </c:pt>
                <c:pt idx="35">
                  <c:v>1742112.5275546459</c:v>
                </c:pt>
                <c:pt idx="36">
                  <c:v>1750240.0155907397</c:v>
                </c:pt>
                <c:pt idx="37">
                  <c:v>1771618.2102469762</c:v>
                </c:pt>
                <c:pt idx="38">
                  <c:v>1821109.3548669901</c:v>
                </c:pt>
                <c:pt idx="39">
                  <c:v>1886398.599262618</c:v>
                </c:pt>
                <c:pt idx="40">
                  <c:v>1947436.8520311222</c:v>
                </c:pt>
                <c:pt idx="41">
                  <c:v>1969107.5050887456</c:v>
                </c:pt>
              </c:numCache>
            </c:numRef>
          </c:val>
          <c:smooth val="0"/>
          <c:extLst>
            <c:ext xmlns:c16="http://schemas.microsoft.com/office/drawing/2014/chart" uri="{C3380CC4-5D6E-409C-BE32-E72D297353CC}">
              <c16:uniqueId val="{00000000-EC49-40D3-8120-43B0A7B0D503}"/>
            </c:ext>
          </c:extLst>
        </c:ser>
        <c:dLbls>
          <c:showLegendKey val="0"/>
          <c:showVal val="0"/>
          <c:showCatName val="0"/>
          <c:showSerName val="0"/>
          <c:showPercent val="0"/>
          <c:showBubbleSize val="0"/>
        </c:dLbls>
        <c:smooth val="0"/>
        <c:axId val="724426080"/>
        <c:axId val="724423128"/>
      </c:lineChart>
      <c:catAx>
        <c:axId val="724426080"/>
        <c:scaling>
          <c:orientation val="minMax"/>
        </c:scaling>
        <c:delete val="0"/>
        <c:axPos val="b"/>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4423128"/>
        <c:crosses val="autoZero"/>
        <c:auto val="1"/>
        <c:lblAlgn val="ctr"/>
        <c:lblOffset val="100"/>
        <c:tickLblSkip val="5"/>
        <c:tickMarkSkip val="5"/>
        <c:noMultiLvlLbl val="0"/>
      </c:catAx>
      <c:valAx>
        <c:axId val="724423128"/>
        <c:scaling>
          <c:orientation val="minMax"/>
          <c:max val="2250000"/>
          <c:min val="75000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4426080"/>
        <c:crosses val="autoZero"/>
        <c:crossBetween val="between"/>
        <c:majorUnit val="250000"/>
        <c:dispUnits>
          <c:builtInUnit val="millions"/>
        </c:dispUnits>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7069946917316"/>
          <c:y val="3.8973047553345852E-2"/>
          <c:w val="0.76826857515164682"/>
          <c:h val="0.76424356006630956"/>
        </c:manualLayout>
      </c:layout>
      <c:lineChart>
        <c:grouping val="standard"/>
        <c:varyColors val="0"/>
        <c:ser>
          <c:idx val="1"/>
          <c:order val="0"/>
          <c:spPr>
            <a:ln w="28575" cap="rnd">
              <a:solidFill>
                <a:schemeClr val="accent5">
                  <a:lumMod val="75000"/>
                </a:schemeClr>
              </a:solidFill>
              <a:round/>
            </a:ln>
            <a:effectLst/>
          </c:spPr>
          <c:marker>
            <c:symbol val="none"/>
          </c:marker>
          <c:cat>
            <c:numRef>
              <c:f>'Fig 2'!$D$11:$AT$11</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'Fig 2'!$D$12:$AT$12</c:f>
              <c:numCache>
                <c:formatCode>0.00%</c:formatCode>
                <c:ptCount val="43"/>
                <c:pt idx="0">
                  <c:v>3.5806472877220927E-2</c:v>
                </c:pt>
                <c:pt idx="1">
                  <c:v>3.7070115111658218E-2</c:v>
                </c:pt>
                <c:pt idx="2">
                  <c:v>3.993461892249444E-2</c:v>
                </c:pt>
                <c:pt idx="3">
                  <c:v>3.831373798456135E-2</c:v>
                </c:pt>
                <c:pt idx="4">
                  <c:v>3.6727506466762913E-2</c:v>
                </c:pt>
                <c:pt idx="5">
                  <c:v>3.6806031236703313E-2</c:v>
                </c:pt>
                <c:pt idx="6">
                  <c:v>3.563686780812652E-2</c:v>
                </c:pt>
                <c:pt idx="7">
                  <c:v>3.7161161036549865E-2</c:v>
                </c:pt>
                <c:pt idx="8">
                  <c:v>3.6884481161902176E-2</c:v>
                </c:pt>
                <c:pt idx="9">
                  <c:v>3.360956997234215E-2</c:v>
                </c:pt>
                <c:pt idx="10">
                  <c:v>3.3162437882371811E-2</c:v>
                </c:pt>
                <c:pt idx="11">
                  <c:v>3.2168646014388638E-2</c:v>
                </c:pt>
                <c:pt idx="12">
                  <c:v>3.2350557396620544E-2</c:v>
                </c:pt>
                <c:pt idx="13">
                  <c:v>3.0890508767013509E-2</c:v>
                </c:pt>
                <c:pt idx="14">
                  <c:v>2.8865254372303677E-2</c:v>
                </c:pt>
                <c:pt idx="15">
                  <c:v>2.6024740955583187E-2</c:v>
                </c:pt>
                <c:pt idx="16">
                  <c:v>2.5214962340078279E-2</c:v>
                </c:pt>
                <c:pt idx="17">
                  <c:v>2.5331715117598193E-2</c:v>
                </c:pt>
                <c:pt idx="18">
                  <c:v>2.6978637253296762E-2</c:v>
                </c:pt>
                <c:pt idx="19">
                  <c:v>2.6972105344609761E-2</c:v>
                </c:pt>
                <c:pt idx="20">
                  <c:v>2.4784775415030446E-2</c:v>
                </c:pt>
                <c:pt idx="21">
                  <c:v>2.3843648054602529E-2</c:v>
                </c:pt>
                <c:pt idx="22">
                  <c:v>2.3194635918626253E-2</c:v>
                </c:pt>
                <c:pt idx="23">
                  <c:v>2.2193768492578866E-2</c:v>
                </c:pt>
                <c:pt idx="24">
                  <c:v>2.04040393500978E-2</c:v>
                </c:pt>
                <c:pt idx="25">
                  <c:v>1.9345869187116102E-2</c:v>
                </c:pt>
                <c:pt idx="26">
                  <c:v>1.9123099929795183E-2</c:v>
                </c:pt>
                <c:pt idx="27">
                  <c:v>1.942303171176606E-2</c:v>
                </c:pt>
                <c:pt idx="28">
                  <c:v>1.9175421795676436E-2</c:v>
                </c:pt>
                <c:pt idx="29">
                  <c:v>2.0445011578353614E-2</c:v>
                </c:pt>
                <c:pt idx="30">
                  <c:v>1.9013570696546977E-2</c:v>
                </c:pt>
                <c:pt idx="31">
                  <c:v>1.8319029561747184E-2</c:v>
                </c:pt>
                <c:pt idx="32">
                  <c:v>1.8718883582682363E-2</c:v>
                </c:pt>
                <c:pt idx="33">
                  <c:v>1.9172086754175584E-2</c:v>
                </c:pt>
                <c:pt idx="34">
                  <c:v>2.0065745274279487E-2</c:v>
                </c:pt>
                <c:pt idx="35">
                  <c:v>1.9482211841209109E-2</c:v>
                </c:pt>
                <c:pt idx="36">
                  <c:v>1.9173847160649606E-2</c:v>
                </c:pt>
                <c:pt idx="37">
                  <c:v>1.8415028410522678E-2</c:v>
                </c:pt>
                <c:pt idx="38">
                  <c:v>1.7836551078240091E-2</c:v>
                </c:pt>
                <c:pt idx="39">
                  <c:v>1.8180764125303051E-2</c:v>
                </c:pt>
                <c:pt idx="40">
                  <c:v>1.9567868973691793E-2</c:v>
                </c:pt>
                <c:pt idx="41">
                  <c:v>1.8602087098449783E-2</c:v>
                </c:pt>
              </c:numCache>
            </c:numRef>
          </c:val>
          <c:smooth val="0"/>
          <c:extLst>
            <c:ext xmlns:c16="http://schemas.microsoft.com/office/drawing/2014/chart" uri="{C3380CC4-5D6E-409C-BE32-E72D297353CC}">
              <c16:uniqueId val="{00000000-3DD2-4CFF-B388-9D5FED74DD47}"/>
            </c:ext>
          </c:extLst>
        </c:ser>
        <c:dLbls>
          <c:showLegendKey val="0"/>
          <c:showVal val="0"/>
          <c:showCatName val="0"/>
          <c:showSerName val="0"/>
          <c:showPercent val="0"/>
          <c:showBubbleSize val="0"/>
        </c:dLbls>
        <c:smooth val="0"/>
        <c:axId val="724426080"/>
        <c:axId val="724423128"/>
      </c:lineChart>
      <c:catAx>
        <c:axId val="724426080"/>
        <c:scaling>
          <c:orientation val="minMax"/>
        </c:scaling>
        <c:delete val="0"/>
        <c:axPos val="b"/>
        <c:numFmt formatCode="General" sourceLinked="1"/>
        <c:majorTickMark val="in"/>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4423128"/>
        <c:crosses val="autoZero"/>
        <c:auto val="1"/>
        <c:lblAlgn val="ctr"/>
        <c:lblOffset val="100"/>
        <c:tickLblSkip val="5"/>
        <c:tickMarkSkip val="5"/>
        <c:noMultiLvlLbl val="0"/>
      </c:catAx>
      <c:valAx>
        <c:axId val="724423128"/>
        <c:scaling>
          <c:orientation val="minMax"/>
          <c:min val="1.5000000000000003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4426080"/>
        <c:crosses val="autoZero"/>
        <c:crossBetween val="between"/>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4738295732867"/>
          <c:y val="3.6537127282091145E-2"/>
          <c:w val="0.85658417306460277"/>
          <c:h val="0.66382182968452064"/>
        </c:manualLayout>
      </c:layout>
      <c:barChart>
        <c:barDir val="col"/>
        <c:grouping val="clustered"/>
        <c:varyColors val="0"/>
        <c:ser>
          <c:idx val="0"/>
          <c:order val="0"/>
          <c:tx>
            <c:v>Actual</c:v>
          </c:tx>
          <c:spPr>
            <a:solidFill>
              <a:schemeClr val="accent1">
                <a:lumMod val="50000"/>
              </a:schemeClr>
            </a:solidFill>
            <a:ln>
              <a:noFill/>
            </a:ln>
            <a:effectLst/>
          </c:spPr>
          <c:invertIfNegative val="0"/>
          <c:cat>
            <c:strRef>
              <c:f>'Fig 7'!$C$11:$C$38</c:f>
              <c:strCache>
                <c:ptCount val="28"/>
                <c:pt idx="0">
                  <c:v>Greece</c:v>
                </c:pt>
                <c:pt idx="1">
                  <c:v>United States</c:v>
                </c:pt>
                <c:pt idx="2">
                  <c:v>Croatia</c:v>
                </c:pt>
                <c:pt idx="3">
                  <c:v>United Kingdom</c:v>
                </c:pt>
                <c:pt idx="4">
                  <c:v>Estonia</c:v>
                </c:pt>
                <c:pt idx="5">
                  <c:v>Latvia</c:v>
                </c:pt>
                <c:pt idx="6">
                  <c:v>Poland</c:v>
                </c:pt>
                <c:pt idx="7">
                  <c:v>Lithuania</c:v>
                </c:pt>
                <c:pt idx="8">
                  <c:v>Romania</c:v>
                </c:pt>
                <c:pt idx="9">
                  <c:v>France</c:v>
                </c:pt>
                <c:pt idx="10">
                  <c:v>Norway</c:v>
                </c:pt>
                <c:pt idx="11">
                  <c:v>Montenegro</c:v>
                </c:pt>
                <c:pt idx="12">
                  <c:v>Slovak Republic</c:v>
                </c:pt>
                <c:pt idx="13">
                  <c:v>North Macedonia</c:v>
                </c:pt>
                <c:pt idx="14">
                  <c:v>Hungary</c:v>
                </c:pt>
                <c:pt idx="15">
                  <c:v>Turkey</c:v>
                </c:pt>
                <c:pt idx="16">
                  <c:v>Bulgaria</c:v>
                </c:pt>
                <c:pt idx="17">
                  <c:v>Portugal</c:v>
                </c:pt>
                <c:pt idx="18">
                  <c:v>Germany</c:v>
                </c:pt>
                <c:pt idx="19">
                  <c:v>Netherlands</c:v>
                </c:pt>
                <c:pt idx="20">
                  <c:v>Albania</c:v>
                </c:pt>
                <c:pt idx="21">
                  <c:v>Czech Republic</c:v>
                </c:pt>
                <c:pt idx="22">
                  <c:v>Denmark</c:v>
                </c:pt>
                <c:pt idx="23">
                  <c:v>Italy</c:v>
                </c:pt>
                <c:pt idx="24">
                  <c:v>Canada</c:v>
                </c:pt>
                <c:pt idx="25">
                  <c:v>Slovenia</c:v>
                </c:pt>
                <c:pt idx="26">
                  <c:v>Belgium</c:v>
                </c:pt>
                <c:pt idx="27">
                  <c:v>Spain</c:v>
                </c:pt>
              </c:strCache>
            </c:strRef>
          </c:cat>
          <c:val>
            <c:numRef>
              <c:f>'Fig 7'!$D$11:$D$38</c:f>
              <c:numCache>
                <c:formatCode>0.0</c:formatCode>
                <c:ptCount val="28"/>
                <c:pt idx="0">
                  <c:v>3.8</c:v>
                </c:pt>
                <c:pt idx="1">
                  <c:v>3.5</c:v>
                </c:pt>
                <c:pt idx="2">
                  <c:v>2.8</c:v>
                </c:pt>
                <c:pt idx="3">
                  <c:v>2.2999999999999998</c:v>
                </c:pt>
                <c:pt idx="4">
                  <c:v>2.2999999999999998</c:v>
                </c:pt>
                <c:pt idx="5">
                  <c:v>2.2999999999999998</c:v>
                </c:pt>
                <c:pt idx="6">
                  <c:v>2.1</c:v>
                </c:pt>
                <c:pt idx="7">
                  <c:v>2</c:v>
                </c:pt>
                <c:pt idx="8">
                  <c:v>2</c:v>
                </c:pt>
                <c:pt idx="9">
                  <c:v>2</c:v>
                </c:pt>
                <c:pt idx="10">
                  <c:v>1.9</c:v>
                </c:pt>
                <c:pt idx="11">
                  <c:v>1.7</c:v>
                </c:pt>
                <c:pt idx="12">
                  <c:v>1.7</c:v>
                </c:pt>
                <c:pt idx="13">
                  <c:v>1.6</c:v>
                </c:pt>
                <c:pt idx="14">
                  <c:v>1.6</c:v>
                </c:pt>
                <c:pt idx="15">
                  <c:v>1.6</c:v>
                </c:pt>
                <c:pt idx="16">
                  <c:v>1.6</c:v>
                </c:pt>
                <c:pt idx="17">
                  <c:v>1.5</c:v>
                </c:pt>
                <c:pt idx="18">
                  <c:v>1.5</c:v>
                </c:pt>
                <c:pt idx="19">
                  <c:v>1.4</c:v>
                </c:pt>
                <c:pt idx="20">
                  <c:v>1.4</c:v>
                </c:pt>
                <c:pt idx="21">
                  <c:v>1.4</c:v>
                </c:pt>
                <c:pt idx="22">
                  <c:v>1.4</c:v>
                </c:pt>
                <c:pt idx="23">
                  <c:v>1.4</c:v>
                </c:pt>
                <c:pt idx="24">
                  <c:v>1.4</c:v>
                </c:pt>
                <c:pt idx="25">
                  <c:v>1.3</c:v>
                </c:pt>
                <c:pt idx="26">
                  <c:v>1.1000000000000001</c:v>
                </c:pt>
                <c:pt idx="27">
                  <c:v>1</c:v>
                </c:pt>
              </c:numCache>
            </c:numRef>
          </c:val>
          <c:extLst>
            <c:ext xmlns:c16="http://schemas.microsoft.com/office/drawing/2014/chart" uri="{C3380CC4-5D6E-409C-BE32-E72D297353CC}">
              <c16:uniqueId val="{00000000-76FF-45E9-A7C5-DA453ABBDDDE}"/>
            </c:ext>
          </c:extLst>
        </c:ser>
        <c:ser>
          <c:idx val="1"/>
          <c:order val="1"/>
          <c:tx>
            <c:v>Hypothetical assuming full compliance</c:v>
          </c:tx>
          <c:spPr>
            <a:solidFill>
              <a:srgbClr val="FFCC99"/>
            </a:solidFill>
            <a:ln>
              <a:noFill/>
            </a:ln>
            <a:effectLst/>
          </c:spPr>
          <c:invertIfNegative val="0"/>
          <c:cat>
            <c:strRef>
              <c:f>'Fig 7'!$C$11:$C$38</c:f>
              <c:strCache>
                <c:ptCount val="28"/>
                <c:pt idx="0">
                  <c:v>Greece</c:v>
                </c:pt>
                <c:pt idx="1">
                  <c:v>United States</c:v>
                </c:pt>
                <c:pt idx="2">
                  <c:v>Croatia</c:v>
                </c:pt>
                <c:pt idx="3">
                  <c:v>United Kingdom</c:v>
                </c:pt>
                <c:pt idx="4">
                  <c:v>Estonia</c:v>
                </c:pt>
                <c:pt idx="5">
                  <c:v>Latvia</c:v>
                </c:pt>
                <c:pt idx="6">
                  <c:v>Poland</c:v>
                </c:pt>
                <c:pt idx="7">
                  <c:v>Lithuania</c:v>
                </c:pt>
                <c:pt idx="8">
                  <c:v>Romania</c:v>
                </c:pt>
                <c:pt idx="9">
                  <c:v>France</c:v>
                </c:pt>
                <c:pt idx="10">
                  <c:v>Norway</c:v>
                </c:pt>
                <c:pt idx="11">
                  <c:v>Montenegro</c:v>
                </c:pt>
                <c:pt idx="12">
                  <c:v>Slovak Republic</c:v>
                </c:pt>
                <c:pt idx="13">
                  <c:v>North Macedonia</c:v>
                </c:pt>
                <c:pt idx="14">
                  <c:v>Hungary</c:v>
                </c:pt>
                <c:pt idx="15">
                  <c:v>Turkey</c:v>
                </c:pt>
                <c:pt idx="16">
                  <c:v>Bulgaria</c:v>
                </c:pt>
                <c:pt idx="17">
                  <c:v>Portugal</c:v>
                </c:pt>
                <c:pt idx="18">
                  <c:v>Germany</c:v>
                </c:pt>
                <c:pt idx="19">
                  <c:v>Netherlands</c:v>
                </c:pt>
                <c:pt idx="20">
                  <c:v>Albania</c:v>
                </c:pt>
                <c:pt idx="21">
                  <c:v>Czech Republic</c:v>
                </c:pt>
                <c:pt idx="22">
                  <c:v>Denmark</c:v>
                </c:pt>
                <c:pt idx="23">
                  <c:v>Italy</c:v>
                </c:pt>
                <c:pt idx="24">
                  <c:v>Canada</c:v>
                </c:pt>
                <c:pt idx="25">
                  <c:v>Slovenia</c:v>
                </c:pt>
                <c:pt idx="26">
                  <c:v>Belgium</c:v>
                </c:pt>
                <c:pt idx="27">
                  <c:v>Spain</c:v>
                </c:pt>
              </c:strCache>
            </c:strRef>
          </c:cat>
          <c:val>
            <c:numRef>
              <c:f>'Fig 7'!$E$11:$E$38</c:f>
              <c:numCache>
                <c:formatCode>0.0</c:formatCode>
                <c:ptCount val="28"/>
                <c:pt idx="0">
                  <c:v>3.8</c:v>
                </c:pt>
                <c:pt idx="1">
                  <c:v>3.5</c:v>
                </c:pt>
                <c:pt idx="2">
                  <c:v>2.8</c:v>
                </c:pt>
                <c:pt idx="3">
                  <c:v>2.2999999999999998</c:v>
                </c:pt>
                <c:pt idx="4">
                  <c:v>2.2999999999999998</c:v>
                </c:pt>
                <c:pt idx="5">
                  <c:v>2.2999999999999998</c:v>
                </c:pt>
                <c:pt idx="6">
                  <c:v>2.1</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numCache>
            </c:numRef>
          </c:val>
          <c:extLst>
            <c:ext xmlns:c16="http://schemas.microsoft.com/office/drawing/2014/chart" uri="{C3380CC4-5D6E-409C-BE32-E72D297353CC}">
              <c16:uniqueId val="{00000001-76FF-45E9-A7C5-DA453ABBDDDE}"/>
            </c:ext>
          </c:extLst>
        </c:ser>
        <c:dLbls>
          <c:showLegendKey val="0"/>
          <c:showVal val="0"/>
          <c:showCatName val="0"/>
          <c:showSerName val="0"/>
          <c:showPercent val="0"/>
          <c:showBubbleSize val="0"/>
        </c:dLbls>
        <c:gapWidth val="65"/>
        <c:overlap val="5"/>
        <c:axId val="800172016"/>
        <c:axId val="800176936"/>
      </c:barChart>
      <c:catAx>
        <c:axId val="80017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176936"/>
        <c:crosses val="autoZero"/>
        <c:auto val="1"/>
        <c:lblAlgn val="ctr"/>
        <c:lblOffset val="100"/>
        <c:noMultiLvlLbl val="0"/>
      </c:catAx>
      <c:valAx>
        <c:axId val="800176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172016"/>
        <c:crosses val="autoZero"/>
        <c:crossBetween val="between"/>
        <c:majorUnit val="1"/>
      </c:valAx>
      <c:spPr>
        <a:noFill/>
        <a:ln>
          <a:noFill/>
        </a:ln>
        <a:effectLst/>
      </c:spPr>
    </c:plotArea>
    <c:legend>
      <c:legendPos val="l"/>
      <c:layout>
        <c:manualLayout>
          <c:xMode val="edge"/>
          <c:yMode val="edge"/>
          <c:x val="0.39817917953032672"/>
          <c:y val="8.0782260328735186E-2"/>
          <c:w val="0.42399867774813849"/>
          <c:h val="0.1050789628580264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21236365002148"/>
          <c:y val="4.503582395087001E-2"/>
          <c:w val="0.80891667370139908"/>
          <c:h val="0.82365041626705571"/>
        </c:manualLayout>
      </c:layout>
      <c:lineChart>
        <c:grouping val="standard"/>
        <c:varyColors val="0"/>
        <c:ser>
          <c:idx val="1"/>
          <c:order val="0"/>
          <c:spPr>
            <a:ln w="28575" cap="rnd">
              <a:solidFill>
                <a:schemeClr val="accent1">
                  <a:lumMod val="50000"/>
                </a:schemeClr>
              </a:solidFill>
              <a:prstDash val="sysDot"/>
              <a:round/>
            </a:ln>
            <a:effectLst/>
          </c:spPr>
          <c:marker>
            <c:symbol val="none"/>
          </c:marker>
          <c:cat>
            <c:numRef>
              <c:f>Sheet1!$B$11:$B$27</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Sheet1!$D$11:$D$27</c:f>
              <c:numCache>
                <c:formatCode>General</c:formatCode>
                <c:ptCount val="17"/>
                <c:pt idx="13" formatCode="0.00">
                  <c:v>2.0245276073619611</c:v>
                </c:pt>
                <c:pt idx="14">
                  <c:v>2.096353778489453</c:v>
                </c:pt>
                <c:pt idx="15">
                  <c:v>2.1681799496169445</c:v>
                </c:pt>
              </c:numCache>
            </c:numRef>
          </c:val>
          <c:smooth val="0"/>
          <c:extLst>
            <c:ext xmlns:c16="http://schemas.microsoft.com/office/drawing/2014/chart" uri="{C3380CC4-5D6E-409C-BE32-E72D297353CC}">
              <c16:uniqueId val="{00000000-2E0A-4938-AE40-033BECD6FF8A}"/>
            </c:ext>
          </c:extLst>
        </c:ser>
        <c:ser>
          <c:idx val="0"/>
          <c:order val="1"/>
          <c:spPr>
            <a:ln w="28575" cap="rnd">
              <a:solidFill>
                <a:schemeClr val="accent1">
                  <a:lumMod val="50000"/>
                </a:schemeClr>
              </a:solidFill>
              <a:round/>
            </a:ln>
            <a:effectLst/>
          </c:spPr>
          <c:marker>
            <c:symbol val="none"/>
          </c:marker>
          <c:cat>
            <c:numRef>
              <c:f>Sheet1!$B$11:$B$27</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Sheet1!$C$11:$C$27</c:f>
              <c:numCache>
                <c:formatCode>0.00</c:formatCode>
                <c:ptCount val="17"/>
                <c:pt idx="0">
                  <c:v>2.0277888198757736</c:v>
                </c:pt>
                <c:pt idx="1">
                  <c:v>2.0540621118012394</c:v>
                </c:pt>
                <c:pt idx="2">
                  <c:v>2.0445279503105573</c:v>
                </c:pt>
                <c:pt idx="3">
                  <c:v>2.0206728395061702</c:v>
                </c:pt>
                <c:pt idx="4">
                  <c:v>1.9454876543209854</c:v>
                </c:pt>
                <c:pt idx="5">
                  <c:v>1.9496604938271584</c:v>
                </c:pt>
                <c:pt idx="6">
                  <c:v>1.9353456790123436</c:v>
                </c:pt>
                <c:pt idx="7">
                  <c:v>1.9701790123456757</c:v>
                </c:pt>
                <c:pt idx="8">
                  <c:v>2.0152085889570523</c:v>
                </c:pt>
                <c:pt idx="9">
                  <c:v>2.000251533742329</c:v>
                </c:pt>
                <c:pt idx="10">
                  <c:v>1.9812085889570519</c:v>
                </c:pt>
                <c:pt idx="11">
                  <c:v>1.9595828220858866</c:v>
                </c:pt>
                <c:pt idx="12">
                  <c:v>1.9776748466257648</c:v>
                </c:pt>
                <c:pt idx="13">
                  <c:v>2.0245276073619611</c:v>
                </c:pt>
                <c:pt idx="14">
                  <c:v>1.9651717791411016</c:v>
                </c:pt>
              </c:numCache>
            </c:numRef>
          </c:val>
          <c:smooth val="0"/>
          <c:extLst>
            <c:ext xmlns:c16="http://schemas.microsoft.com/office/drawing/2014/chart" uri="{C3380CC4-5D6E-409C-BE32-E72D297353CC}">
              <c16:uniqueId val="{00000001-2E0A-4938-AE40-033BECD6FF8A}"/>
            </c:ext>
          </c:extLst>
        </c:ser>
        <c:dLbls>
          <c:showLegendKey val="0"/>
          <c:showVal val="0"/>
          <c:showCatName val="0"/>
          <c:showSerName val="0"/>
          <c:showPercent val="0"/>
          <c:showBubbleSize val="0"/>
        </c:dLbls>
        <c:smooth val="0"/>
        <c:axId val="717450984"/>
        <c:axId val="717452296"/>
      </c:lineChart>
      <c:catAx>
        <c:axId val="71745098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7452296"/>
        <c:crosses val="autoZero"/>
        <c:auto val="1"/>
        <c:lblAlgn val="ctr"/>
        <c:lblOffset val="100"/>
        <c:tickLblSkip val="2"/>
        <c:noMultiLvlLbl val="0"/>
      </c:catAx>
      <c:valAx>
        <c:axId val="717452296"/>
        <c:scaling>
          <c:orientation val="minMax"/>
          <c:max val="2.2000000000000002"/>
          <c:min val="1.9"/>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7450984"/>
        <c:crosses val="autoZero"/>
        <c:crossBetween val="between"/>
        <c:majorUnit val="5.000000000000001E-2"/>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withinLinear" id="14">
  <a:schemeClr val="accent1"/>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0.94143</cdr:y>
    </cdr:from>
    <cdr:to>
      <cdr:x>0.32292</cdr:x>
      <cdr:y>1</cdr:y>
    </cdr:to>
    <cdr:sp macro="" textlink="">
      <cdr:nvSpPr>
        <cdr:cNvPr id="2" name="TextBox 1"/>
        <cdr:cNvSpPr txBox="1"/>
      </cdr:nvSpPr>
      <cdr:spPr>
        <a:xfrm xmlns:a="http://schemas.openxmlformats.org/drawingml/2006/main">
          <a:off x="-344182" y="3359624"/>
          <a:ext cx="2598687" cy="2090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dirty="0"/>
            <a:t>Source: World Risk Poll </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0.89953</cdr:y>
    </cdr:from>
    <cdr:to>
      <cdr:x>1</cdr:x>
      <cdr:y>1</cdr:y>
    </cdr:to>
    <cdr:sp macro="" textlink="">
      <cdr:nvSpPr>
        <cdr:cNvPr id="2" name="TextBox 1"/>
        <cdr:cNvSpPr txBox="1"/>
      </cdr:nvSpPr>
      <cdr:spPr>
        <a:xfrm xmlns:a="http://schemas.openxmlformats.org/drawingml/2006/main">
          <a:off x="0" y="3217891"/>
          <a:ext cx="4590241" cy="359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a:t>Note: Unweighted</a:t>
          </a:r>
          <a:r>
            <a:rPr lang="en-GB" sz="800" baseline="0" dirty="0"/>
            <a:t> average of nations' military expenditure to GDP ratios</a:t>
          </a:r>
          <a:endParaRPr lang="en-GB" sz="800" dirty="0"/>
        </a:p>
        <a:p xmlns:a="http://schemas.openxmlformats.org/drawingml/2006/main">
          <a:r>
            <a:rPr lang="en-GB" sz="800" dirty="0"/>
            <a:t>Source: Military Balance, IEP</a:t>
          </a:r>
        </a:p>
      </cdr:txBody>
    </cdr:sp>
  </cdr:relSizeAnchor>
  <cdr:relSizeAnchor xmlns:cdr="http://schemas.openxmlformats.org/drawingml/2006/chartDrawing">
    <cdr:from>
      <cdr:x>0.00557</cdr:x>
      <cdr:y>0</cdr:y>
    </cdr:from>
    <cdr:to>
      <cdr:x>0.09095</cdr:x>
      <cdr:y>0.89992</cdr:y>
    </cdr:to>
    <cdr:sp macro="" textlink="">
      <cdr:nvSpPr>
        <cdr:cNvPr id="3" name="TextBox 1"/>
        <cdr:cNvSpPr txBox="1"/>
      </cdr:nvSpPr>
      <cdr:spPr>
        <a:xfrm xmlns:a="http://schemas.openxmlformats.org/drawingml/2006/main" rot="16200000">
          <a:off x="-1558013" y="1588664"/>
          <a:ext cx="3647207" cy="4698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GB" sz="1100" b="1">
              <a:effectLst/>
              <a:latin typeface="+mn-lt"/>
              <a:ea typeface="+mn-ea"/>
              <a:cs typeface="+mn-cs"/>
            </a:rPr>
            <a:t>Military Expenditure as % of GDP</a:t>
          </a:r>
          <a:r>
            <a:rPr lang="en-GB" sz="1100" b="1" baseline="0">
              <a:effectLst/>
              <a:latin typeface="+mn-lt"/>
              <a:ea typeface="+mn-ea"/>
              <a:cs typeface="+mn-cs"/>
            </a:rPr>
            <a:t> </a:t>
          </a:r>
          <a:br>
            <a:rPr lang="en-GB" sz="1100" b="1" baseline="0">
              <a:effectLst/>
              <a:latin typeface="+mn-lt"/>
              <a:ea typeface="+mn-ea"/>
              <a:cs typeface="+mn-cs"/>
            </a:rPr>
          </a:br>
          <a:r>
            <a:rPr lang="en-GB" sz="1100" b="1" baseline="0">
              <a:effectLst/>
              <a:latin typeface="+mn-lt"/>
              <a:ea typeface="+mn-ea"/>
              <a:cs typeface="+mn-cs"/>
            </a:rPr>
            <a:t>GPI Indicator Score, Europe</a:t>
          </a:r>
          <a:endParaRPr lang="en-GB" sz="1200">
            <a:effectLst/>
          </a:endParaRPr>
        </a:p>
        <a:p xmlns:a="http://schemas.openxmlformats.org/drawingml/2006/main">
          <a:pPr algn="ctr"/>
          <a:endParaRPr lang="en-GB" sz="1200" b="1"/>
        </a:p>
      </cdr:txBody>
    </cdr:sp>
  </cdr:relSizeAnchor>
  <cdr:relSizeAnchor xmlns:cdr="http://schemas.openxmlformats.org/drawingml/2006/chartDrawing">
    <cdr:from>
      <cdr:x>0.64161</cdr:x>
      <cdr:y>0.06415</cdr:y>
    </cdr:from>
    <cdr:to>
      <cdr:x>0.98285</cdr:x>
      <cdr:y>0.15467</cdr:y>
    </cdr:to>
    <cdr:sp macro="" textlink="">
      <cdr:nvSpPr>
        <cdr:cNvPr id="6" name="TextBox 1"/>
        <cdr:cNvSpPr txBox="1"/>
      </cdr:nvSpPr>
      <cdr:spPr>
        <a:xfrm xmlns:a="http://schemas.openxmlformats.org/drawingml/2006/main">
          <a:off x="3530855" y="259976"/>
          <a:ext cx="1877851" cy="3668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a:t>Level estimated for 2022 before the outbreak of war in Ukraine</a:t>
          </a:r>
        </a:p>
      </cdr:txBody>
    </cdr:sp>
  </cdr:relSizeAnchor>
  <cdr:relSizeAnchor xmlns:cdr="http://schemas.openxmlformats.org/drawingml/2006/chartDrawing">
    <cdr:from>
      <cdr:x>0.9014</cdr:x>
      <cdr:y>0.17327</cdr:y>
    </cdr:from>
    <cdr:to>
      <cdr:x>0.90275</cdr:x>
      <cdr:y>0.24885</cdr:y>
    </cdr:to>
    <cdr:cxnSp macro="">
      <cdr:nvCxnSpPr>
        <cdr:cNvPr id="7" name="Straight Arrow Connector 6">
          <a:extLst xmlns:a="http://schemas.openxmlformats.org/drawingml/2006/main">
            <a:ext uri="{FF2B5EF4-FFF2-40B4-BE49-F238E27FC236}">
              <a16:creationId xmlns:a16="http://schemas.microsoft.com/office/drawing/2014/main" id="{C8BF8151-E7FF-1E2F-CE4F-5F3F637D8996}"/>
            </a:ext>
          </a:extLst>
        </cdr:cNvPr>
        <cdr:cNvCxnSpPr/>
      </cdr:nvCxnSpPr>
      <cdr:spPr>
        <a:xfrm xmlns:a="http://schemas.openxmlformats.org/drawingml/2006/main">
          <a:off x="4960471" y="702236"/>
          <a:ext cx="7470" cy="306294"/>
        </a:xfrm>
        <a:prstGeom xmlns:a="http://schemas.openxmlformats.org/drawingml/2006/main" prst="straightConnector1">
          <a:avLst/>
        </a:prstGeom>
        <a:ln xmlns:a="http://schemas.openxmlformats.org/drawingml/2006/main">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cdr:x>
      <cdr:y>0.95314</cdr:y>
    </cdr:from>
    <cdr:to>
      <cdr:x>0.39188</cdr:x>
      <cdr:y>1</cdr:y>
    </cdr:to>
    <cdr:sp macro="" textlink="">
      <cdr:nvSpPr>
        <cdr:cNvPr id="2" name="TextBox 1"/>
        <cdr:cNvSpPr txBox="1"/>
      </cdr:nvSpPr>
      <cdr:spPr>
        <a:xfrm xmlns:a="http://schemas.openxmlformats.org/drawingml/2006/main">
          <a:off x="0" y="3810000"/>
          <a:ext cx="2146300" cy="187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Source: Military</a:t>
          </a:r>
          <a:r>
            <a:rPr lang="en-GB" sz="900" baseline="0"/>
            <a:t> Balance+, IEP</a:t>
          </a:r>
          <a:endParaRPr lang="en-GB" sz="900"/>
        </a:p>
      </cdr:txBody>
    </cdr:sp>
  </cdr:relSizeAnchor>
  <cdr:relSizeAnchor xmlns:cdr="http://schemas.openxmlformats.org/drawingml/2006/chartDrawing">
    <cdr:from>
      <cdr:x>0.00557</cdr:x>
      <cdr:y>0</cdr:y>
    </cdr:from>
    <cdr:to>
      <cdr:x>0.0742</cdr:x>
      <cdr:y>0.78634</cdr:y>
    </cdr:to>
    <cdr:sp macro="" textlink="">
      <cdr:nvSpPr>
        <cdr:cNvPr id="3" name="TextBox 1"/>
        <cdr:cNvSpPr txBox="1"/>
      </cdr:nvSpPr>
      <cdr:spPr>
        <a:xfrm xmlns:a="http://schemas.openxmlformats.org/drawingml/2006/main" rot="16200000">
          <a:off x="-1353172" y="1383678"/>
          <a:ext cx="3143250" cy="375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a:t>US Military Expenditure (% of GDP)</a:t>
          </a:r>
        </a:p>
      </cdr:txBody>
    </cdr:sp>
  </cdr:relSizeAnchor>
  <cdr:relSizeAnchor xmlns:cdr="http://schemas.openxmlformats.org/drawingml/2006/chartDrawing">
    <cdr:from>
      <cdr:x>0.70446</cdr:x>
      <cdr:y>0.72879</cdr:y>
    </cdr:from>
    <cdr:to>
      <cdr:x>0.98313</cdr:x>
      <cdr:y>0.86244</cdr:y>
    </cdr:to>
    <cdr:sp macro="" textlink="">
      <cdr:nvSpPr>
        <cdr:cNvPr id="4" name="TextBox 1"/>
        <cdr:cNvSpPr txBox="1"/>
      </cdr:nvSpPr>
      <cdr:spPr>
        <a:xfrm xmlns:a="http://schemas.openxmlformats.org/drawingml/2006/main">
          <a:off x="3863730" y="2935653"/>
          <a:ext cx="1528434" cy="5383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a:t>Level</a:t>
          </a:r>
          <a:r>
            <a:rPr lang="en-GB" sz="1000" baseline="0"/>
            <a:t> for 2022 estimated before the outbreak of war in Ukraine</a:t>
          </a:r>
          <a:endParaRPr lang="en-GB" sz="1000"/>
        </a:p>
      </cdr:txBody>
    </cdr:sp>
  </cdr:relSizeAnchor>
  <cdr:relSizeAnchor xmlns:cdr="http://schemas.openxmlformats.org/drawingml/2006/chartDrawing">
    <cdr:from>
      <cdr:x>0.67101</cdr:x>
      <cdr:y>0.27648</cdr:y>
    </cdr:from>
    <cdr:to>
      <cdr:x>0.84695</cdr:x>
      <cdr:y>0.36702</cdr:y>
    </cdr:to>
    <cdr:sp macro="" textlink="">
      <cdr:nvSpPr>
        <cdr:cNvPr id="5" name="TextBox 1"/>
        <cdr:cNvSpPr txBox="1"/>
      </cdr:nvSpPr>
      <cdr:spPr>
        <a:xfrm xmlns:a="http://schemas.openxmlformats.org/drawingml/2006/main">
          <a:off x="3680275" y="1113692"/>
          <a:ext cx="964993" cy="3647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a:t>Estimated future level </a:t>
          </a:r>
        </a:p>
      </cdr:txBody>
    </cdr:sp>
  </cdr:relSizeAnchor>
  <cdr:relSizeAnchor xmlns:cdr="http://schemas.openxmlformats.org/drawingml/2006/chartDrawing">
    <cdr:from>
      <cdr:x>0.82825</cdr:x>
      <cdr:y>0.63357</cdr:y>
    </cdr:from>
    <cdr:to>
      <cdr:x>0.84881</cdr:x>
      <cdr:y>0.72394</cdr:y>
    </cdr:to>
    <cdr:cxnSp macro="">
      <cdr:nvCxnSpPr>
        <cdr:cNvPr id="6" name="Straight Arrow Connector 5">
          <a:extLst xmlns:a="http://schemas.openxmlformats.org/drawingml/2006/main">
            <a:ext uri="{FF2B5EF4-FFF2-40B4-BE49-F238E27FC236}">
              <a16:creationId xmlns:a16="http://schemas.microsoft.com/office/drawing/2014/main" id="{3A4AC29E-DA88-367E-5FB9-466564C80345}"/>
            </a:ext>
          </a:extLst>
        </cdr:cNvPr>
        <cdr:cNvCxnSpPr/>
      </cdr:nvCxnSpPr>
      <cdr:spPr>
        <a:xfrm xmlns:a="http://schemas.openxmlformats.org/drawingml/2006/main" flipV="1">
          <a:off x="4542692" y="2552083"/>
          <a:ext cx="112769" cy="364032"/>
        </a:xfrm>
        <a:prstGeom xmlns:a="http://schemas.openxmlformats.org/drawingml/2006/main" prst="straightConnector1">
          <a:avLst/>
        </a:prstGeom>
        <a:ln xmlns:a="http://schemas.openxmlformats.org/drawingml/2006/main">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0.82029</cdr:x>
      <cdr:y>0.34609</cdr:y>
    </cdr:from>
    <cdr:to>
      <cdr:x>0.88079</cdr:x>
      <cdr:y>0.42321</cdr:y>
    </cdr:to>
    <cdr:cxnSp macro="">
      <cdr:nvCxnSpPr>
        <cdr:cNvPr id="7" name="Straight Arrow Connector 6">
          <a:extLst xmlns:a="http://schemas.openxmlformats.org/drawingml/2006/main">
            <a:ext uri="{FF2B5EF4-FFF2-40B4-BE49-F238E27FC236}">
              <a16:creationId xmlns:a16="http://schemas.microsoft.com/office/drawing/2014/main" id="{E9DF05BE-3FF7-9EC7-FD93-6EFC6DD31000}"/>
            </a:ext>
          </a:extLst>
        </cdr:cNvPr>
        <cdr:cNvCxnSpPr/>
      </cdr:nvCxnSpPr>
      <cdr:spPr>
        <a:xfrm xmlns:a="http://schemas.openxmlformats.org/drawingml/2006/main">
          <a:off x="4499037" y="1394085"/>
          <a:ext cx="331847" cy="310645"/>
        </a:xfrm>
        <a:prstGeom xmlns:a="http://schemas.openxmlformats.org/drawingml/2006/main" prst="straightConnector1">
          <a:avLst/>
        </a:prstGeom>
        <a:ln xmlns:a="http://schemas.openxmlformats.org/drawingml/2006/main">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cdr:x>
      <cdr:y>0.94338</cdr:y>
    </cdr:from>
    <cdr:to>
      <cdr:x>0.39188</cdr:x>
      <cdr:y>1</cdr:y>
    </cdr:to>
    <cdr:sp macro="" textlink="">
      <cdr:nvSpPr>
        <cdr:cNvPr id="2" name="TextBox 1"/>
        <cdr:cNvSpPr txBox="1"/>
      </cdr:nvSpPr>
      <cdr:spPr>
        <a:xfrm xmlns:a="http://schemas.openxmlformats.org/drawingml/2006/main">
          <a:off x="0" y="3732695"/>
          <a:ext cx="2139354" cy="2240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Source: Military</a:t>
          </a:r>
          <a:r>
            <a:rPr lang="en-GB" sz="900" baseline="0"/>
            <a:t> Balance+</a:t>
          </a:r>
          <a:endParaRPr lang="en-GB" sz="900"/>
        </a:p>
      </cdr:txBody>
    </cdr:sp>
  </cdr:relSizeAnchor>
  <cdr:relSizeAnchor xmlns:cdr="http://schemas.openxmlformats.org/drawingml/2006/chartDrawing">
    <cdr:from>
      <cdr:x>0.00557</cdr:x>
      <cdr:y>0.03168</cdr:y>
    </cdr:from>
    <cdr:to>
      <cdr:x>0.0742</cdr:x>
      <cdr:y>0.81802</cdr:y>
    </cdr:to>
    <cdr:sp macro="" textlink="">
      <cdr:nvSpPr>
        <cdr:cNvPr id="3" name="TextBox 1"/>
        <cdr:cNvSpPr txBox="1"/>
      </cdr:nvSpPr>
      <cdr:spPr>
        <a:xfrm xmlns:a="http://schemas.openxmlformats.org/drawingml/2006/main" rot="16200000">
          <a:off x="-1357213" y="1514822"/>
          <a:ext cx="3152790" cy="3771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a:t>German Military Expenditure (% of GDP)</a:t>
          </a:r>
        </a:p>
      </cdr:txBody>
    </cdr:sp>
  </cdr:relSizeAnchor>
  <cdr:relSizeAnchor xmlns:cdr="http://schemas.openxmlformats.org/drawingml/2006/chartDrawing">
    <cdr:from>
      <cdr:x>0.78792</cdr:x>
      <cdr:y>0.71479</cdr:y>
    </cdr:from>
    <cdr:to>
      <cdr:x>0.98718</cdr:x>
      <cdr:y>0.86493</cdr:y>
    </cdr:to>
    <cdr:sp macro="" textlink="">
      <cdr:nvSpPr>
        <cdr:cNvPr id="4" name="TextBox 1"/>
        <cdr:cNvSpPr txBox="1"/>
      </cdr:nvSpPr>
      <cdr:spPr>
        <a:xfrm xmlns:a="http://schemas.openxmlformats.org/drawingml/2006/main">
          <a:off x="4304215" y="2815834"/>
          <a:ext cx="1088508" cy="5914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baseline="0"/>
            <a:t>Estimated for 2022 before the Ukrainian war</a:t>
          </a:r>
          <a:endParaRPr lang="en-GB" sz="1000"/>
        </a:p>
      </cdr:txBody>
    </cdr:sp>
  </cdr:relSizeAnchor>
  <cdr:relSizeAnchor xmlns:cdr="http://schemas.openxmlformats.org/drawingml/2006/chartDrawing">
    <cdr:from>
      <cdr:x>0</cdr:x>
      <cdr:y>0.94338</cdr:y>
    </cdr:from>
    <cdr:to>
      <cdr:x>0.39188</cdr:x>
      <cdr:y>1</cdr:y>
    </cdr:to>
    <cdr:sp macro="" textlink="">
      <cdr:nvSpPr>
        <cdr:cNvPr id="5" name="TextBox 1"/>
        <cdr:cNvSpPr txBox="1"/>
      </cdr:nvSpPr>
      <cdr:spPr>
        <a:xfrm xmlns:a="http://schemas.openxmlformats.org/drawingml/2006/main">
          <a:off x="0" y="3732695"/>
          <a:ext cx="2139354" cy="2240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Source: Military</a:t>
          </a:r>
          <a:r>
            <a:rPr lang="en-GB" sz="900" baseline="0"/>
            <a:t> Balance+, IEP</a:t>
          </a:r>
          <a:endParaRPr lang="en-GB" sz="900"/>
        </a:p>
      </cdr:txBody>
    </cdr:sp>
  </cdr:relSizeAnchor>
  <cdr:relSizeAnchor xmlns:cdr="http://schemas.openxmlformats.org/drawingml/2006/chartDrawing">
    <cdr:from>
      <cdr:x>0.00557</cdr:x>
      <cdr:y>0.03168</cdr:y>
    </cdr:from>
    <cdr:to>
      <cdr:x>0.0742</cdr:x>
      <cdr:y>0.81802</cdr:y>
    </cdr:to>
    <cdr:sp macro="" textlink="">
      <cdr:nvSpPr>
        <cdr:cNvPr id="6" name="TextBox 1"/>
        <cdr:cNvSpPr txBox="1"/>
      </cdr:nvSpPr>
      <cdr:spPr>
        <a:xfrm xmlns:a="http://schemas.openxmlformats.org/drawingml/2006/main" rot="16200000">
          <a:off x="-1357213" y="1514822"/>
          <a:ext cx="3152790" cy="3771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a:t>German Military Expenditure (% of GDP)</a:t>
          </a:r>
        </a:p>
      </cdr:txBody>
    </cdr:sp>
  </cdr:relSizeAnchor>
  <cdr:relSizeAnchor xmlns:cdr="http://schemas.openxmlformats.org/drawingml/2006/chartDrawing">
    <cdr:from>
      <cdr:x>0.4065</cdr:x>
      <cdr:y>0.06915</cdr:y>
    </cdr:from>
    <cdr:to>
      <cdr:x>0.83624</cdr:x>
      <cdr:y>0.17278</cdr:y>
    </cdr:to>
    <cdr:sp macro="" textlink="">
      <cdr:nvSpPr>
        <cdr:cNvPr id="7" name="TextBox 1"/>
        <cdr:cNvSpPr txBox="1"/>
      </cdr:nvSpPr>
      <cdr:spPr>
        <a:xfrm xmlns:a="http://schemas.openxmlformats.org/drawingml/2006/main">
          <a:off x="2230849" y="278787"/>
          <a:ext cx="2358353" cy="417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a:t>Level required to meet NATO's minimum expenditure recommendation</a:t>
          </a:r>
        </a:p>
      </cdr:txBody>
    </cdr:sp>
  </cdr:relSizeAnchor>
  <cdr:relSizeAnchor xmlns:cdr="http://schemas.openxmlformats.org/drawingml/2006/chartDrawing">
    <cdr:from>
      <cdr:x>0.86176</cdr:x>
      <cdr:y>0.64752</cdr:y>
    </cdr:from>
    <cdr:to>
      <cdr:x>0.86277</cdr:x>
      <cdr:y>0.72288</cdr:y>
    </cdr:to>
    <cdr:cxnSp macro="">
      <cdr:nvCxnSpPr>
        <cdr:cNvPr id="9" name="Straight Arrow Connector 8">
          <a:extLst xmlns:a="http://schemas.openxmlformats.org/drawingml/2006/main">
            <a:ext uri="{FF2B5EF4-FFF2-40B4-BE49-F238E27FC236}">
              <a16:creationId xmlns:a16="http://schemas.microsoft.com/office/drawing/2014/main" id="{16016CC3-E215-19A2-D159-D8CDFDC9B96C}"/>
            </a:ext>
          </a:extLst>
        </cdr:cNvPr>
        <cdr:cNvCxnSpPr/>
      </cdr:nvCxnSpPr>
      <cdr:spPr>
        <a:xfrm xmlns:a="http://schemas.openxmlformats.org/drawingml/2006/main" flipV="1">
          <a:off x="4704519" y="2562087"/>
          <a:ext cx="5522" cy="298174"/>
        </a:xfrm>
        <a:prstGeom xmlns:a="http://schemas.openxmlformats.org/drawingml/2006/main" prst="straightConnector1">
          <a:avLst/>
        </a:prstGeom>
        <a:ln xmlns:a="http://schemas.openxmlformats.org/drawingml/2006/main">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0.81666</cdr:x>
      <cdr:y>0.10557</cdr:y>
    </cdr:from>
    <cdr:to>
      <cdr:x>0.95373</cdr:x>
      <cdr:y>0.17827</cdr:y>
    </cdr:to>
    <cdr:cxnSp macro="">
      <cdr:nvCxnSpPr>
        <cdr:cNvPr id="12" name="Straight Arrow Connector 11">
          <a:extLst xmlns:a="http://schemas.openxmlformats.org/drawingml/2006/main">
            <a:ext uri="{FF2B5EF4-FFF2-40B4-BE49-F238E27FC236}">
              <a16:creationId xmlns:a16="http://schemas.microsoft.com/office/drawing/2014/main" id="{8A0EA3C9-D989-03B0-7F47-1335C43CEEE2}"/>
            </a:ext>
          </a:extLst>
        </cdr:cNvPr>
        <cdr:cNvCxnSpPr/>
      </cdr:nvCxnSpPr>
      <cdr:spPr>
        <a:xfrm xmlns:a="http://schemas.openxmlformats.org/drawingml/2006/main">
          <a:off x="4481739" y="425598"/>
          <a:ext cx="752231" cy="293077"/>
        </a:xfrm>
        <a:prstGeom xmlns:a="http://schemas.openxmlformats.org/drawingml/2006/main" prst="straightConnector1">
          <a:avLst/>
        </a:prstGeom>
        <a:ln xmlns:a="http://schemas.openxmlformats.org/drawingml/2006/main">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cdr:x>
      <cdr:y>0.94338</cdr:y>
    </cdr:from>
    <cdr:to>
      <cdr:x>0.39188</cdr:x>
      <cdr:y>1</cdr:y>
    </cdr:to>
    <cdr:sp macro="" textlink="">
      <cdr:nvSpPr>
        <cdr:cNvPr id="2" name="TextBox 1"/>
        <cdr:cNvSpPr txBox="1"/>
      </cdr:nvSpPr>
      <cdr:spPr>
        <a:xfrm xmlns:a="http://schemas.openxmlformats.org/drawingml/2006/main">
          <a:off x="0" y="3732695"/>
          <a:ext cx="2139354" cy="2240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Source: Military</a:t>
          </a:r>
          <a:r>
            <a:rPr lang="en-GB" sz="900" baseline="0"/>
            <a:t> Balance+</a:t>
          </a:r>
          <a:endParaRPr lang="en-GB" sz="900"/>
        </a:p>
      </cdr:txBody>
    </cdr:sp>
  </cdr:relSizeAnchor>
  <cdr:relSizeAnchor xmlns:cdr="http://schemas.openxmlformats.org/drawingml/2006/chartDrawing">
    <cdr:from>
      <cdr:x>0.00557</cdr:x>
      <cdr:y>0.03168</cdr:y>
    </cdr:from>
    <cdr:to>
      <cdr:x>0.0742</cdr:x>
      <cdr:y>0.81802</cdr:y>
    </cdr:to>
    <cdr:sp macro="" textlink="">
      <cdr:nvSpPr>
        <cdr:cNvPr id="3" name="TextBox 1"/>
        <cdr:cNvSpPr txBox="1"/>
      </cdr:nvSpPr>
      <cdr:spPr>
        <a:xfrm xmlns:a="http://schemas.openxmlformats.org/drawingml/2006/main" rot="16200000">
          <a:off x="-1357213" y="1514822"/>
          <a:ext cx="3152790" cy="3771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a:t>UK Military Expenditure (% of GDP)</a:t>
          </a:r>
        </a:p>
      </cdr:txBody>
    </cdr:sp>
  </cdr:relSizeAnchor>
  <cdr:relSizeAnchor xmlns:cdr="http://schemas.openxmlformats.org/drawingml/2006/chartDrawing">
    <cdr:from>
      <cdr:x>0.69689</cdr:x>
      <cdr:y>0.23752</cdr:y>
    </cdr:from>
    <cdr:to>
      <cdr:x>0.95987</cdr:x>
      <cdr:y>0.31399</cdr:y>
    </cdr:to>
    <cdr:sp macro="" textlink="">
      <cdr:nvSpPr>
        <cdr:cNvPr id="4" name="TextBox 1"/>
        <cdr:cNvSpPr txBox="1"/>
      </cdr:nvSpPr>
      <cdr:spPr>
        <a:xfrm xmlns:a="http://schemas.openxmlformats.org/drawingml/2006/main">
          <a:off x="3804479" y="939806"/>
          <a:ext cx="1435652" cy="3025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a:t>estimate for 2022</a:t>
          </a:r>
        </a:p>
      </cdr:txBody>
    </cdr:sp>
  </cdr:relSizeAnchor>
  <cdr:relSizeAnchor xmlns:cdr="http://schemas.openxmlformats.org/drawingml/2006/chartDrawing">
    <cdr:from>
      <cdr:x>0</cdr:x>
      <cdr:y>0.94338</cdr:y>
    </cdr:from>
    <cdr:to>
      <cdr:x>0.39188</cdr:x>
      <cdr:y>1</cdr:y>
    </cdr:to>
    <cdr:sp macro="" textlink="">
      <cdr:nvSpPr>
        <cdr:cNvPr id="5" name="TextBox 1"/>
        <cdr:cNvSpPr txBox="1"/>
      </cdr:nvSpPr>
      <cdr:spPr>
        <a:xfrm xmlns:a="http://schemas.openxmlformats.org/drawingml/2006/main">
          <a:off x="0" y="3732695"/>
          <a:ext cx="2139354" cy="2240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Source: Military</a:t>
          </a:r>
          <a:r>
            <a:rPr lang="en-GB" sz="900" baseline="0"/>
            <a:t> Balance+</a:t>
          </a:r>
          <a:endParaRPr lang="en-GB" sz="900"/>
        </a:p>
      </cdr:txBody>
    </cdr:sp>
  </cdr:relSizeAnchor>
  <cdr:relSizeAnchor xmlns:cdr="http://schemas.openxmlformats.org/drawingml/2006/chartDrawing">
    <cdr:from>
      <cdr:x>0.8304</cdr:x>
      <cdr:y>0.30143</cdr:y>
    </cdr:from>
    <cdr:to>
      <cdr:x>0.85367</cdr:x>
      <cdr:y>0.43401</cdr:y>
    </cdr:to>
    <cdr:cxnSp macro="">
      <cdr:nvCxnSpPr>
        <cdr:cNvPr id="9" name="Straight Arrow Connector 8">
          <a:extLst xmlns:a="http://schemas.openxmlformats.org/drawingml/2006/main">
            <a:ext uri="{FF2B5EF4-FFF2-40B4-BE49-F238E27FC236}">
              <a16:creationId xmlns:a16="http://schemas.microsoft.com/office/drawing/2014/main" id="{DF3AAC5F-677F-F6BC-A51A-5F990154E50E}"/>
            </a:ext>
          </a:extLst>
        </cdr:cNvPr>
        <cdr:cNvCxnSpPr/>
      </cdr:nvCxnSpPr>
      <cdr:spPr>
        <a:xfrm xmlns:a="http://schemas.openxmlformats.org/drawingml/2006/main">
          <a:off x="4533348" y="1192695"/>
          <a:ext cx="127000" cy="524566"/>
        </a:xfrm>
        <a:prstGeom xmlns:a="http://schemas.openxmlformats.org/drawingml/2006/main" prst="straightConnector1">
          <a:avLst/>
        </a:prstGeom>
        <a:ln xmlns:a="http://schemas.openxmlformats.org/drawingml/2006/main">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cdr:x>
      <cdr:y>0.94148</cdr:y>
    </cdr:from>
    <cdr:to>
      <cdr:x>0.42105</cdr:x>
      <cdr:y>1</cdr:y>
    </cdr:to>
    <cdr:sp macro="" textlink="">
      <cdr:nvSpPr>
        <cdr:cNvPr id="2" name="TextBox 1"/>
        <cdr:cNvSpPr txBox="1"/>
      </cdr:nvSpPr>
      <cdr:spPr>
        <a:xfrm xmlns:a="http://schemas.openxmlformats.org/drawingml/2006/main">
          <a:off x="0" y="3640843"/>
          <a:ext cx="2146226" cy="2263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a:t>Source: Federal Reserve Bank of St Louis</a:t>
          </a:r>
        </a:p>
      </cdr:txBody>
    </cdr:sp>
  </cdr:relSizeAnchor>
  <cdr:relSizeAnchor xmlns:cdr="http://schemas.openxmlformats.org/drawingml/2006/chartDrawing">
    <cdr:from>
      <cdr:x>0.00993</cdr:x>
      <cdr:y>0.01309</cdr:y>
    </cdr:from>
    <cdr:to>
      <cdr:x>0.0748</cdr:x>
      <cdr:y>0.87058</cdr:y>
    </cdr:to>
    <cdr:sp macro="" textlink="">
      <cdr:nvSpPr>
        <cdr:cNvPr id="3" name="TextBox 1"/>
        <cdr:cNvSpPr txBox="1"/>
      </cdr:nvSpPr>
      <cdr:spPr>
        <a:xfrm xmlns:a="http://schemas.openxmlformats.org/drawingml/2006/main" rot="16200000">
          <a:off x="-1455028" y="1556749"/>
          <a:ext cx="3342400" cy="3309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a:t>Global Price of Food Index (Rescaled 2008 = 100)</a:t>
          </a:r>
        </a:p>
      </cdr:txBody>
    </cdr:sp>
  </cdr:relSizeAnchor>
  <cdr:relSizeAnchor xmlns:cdr="http://schemas.openxmlformats.org/drawingml/2006/chartDrawing">
    <cdr:from>
      <cdr:x>0.48672</cdr:x>
      <cdr:y>0.06817</cdr:y>
    </cdr:from>
    <cdr:to>
      <cdr:x>0.91249</cdr:x>
      <cdr:y>0.12669</cdr:y>
    </cdr:to>
    <cdr:sp macro="" textlink="">
      <cdr:nvSpPr>
        <cdr:cNvPr id="6" name="TextBox 1"/>
        <cdr:cNvSpPr txBox="1"/>
      </cdr:nvSpPr>
      <cdr:spPr>
        <a:xfrm xmlns:a="http://schemas.openxmlformats.org/drawingml/2006/main">
          <a:off x="2483341" y="265722"/>
          <a:ext cx="2172364" cy="2281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a:t>Start of the Russia-Ukraine conflict in 2022</a:t>
          </a:r>
        </a:p>
      </cdr:txBody>
    </cdr:sp>
  </cdr:relSizeAnchor>
  <cdr:relSizeAnchor xmlns:cdr="http://schemas.openxmlformats.org/drawingml/2006/chartDrawing">
    <cdr:from>
      <cdr:x>0.79952</cdr:x>
      <cdr:y>0.12874</cdr:y>
    </cdr:from>
    <cdr:to>
      <cdr:x>0.92589</cdr:x>
      <cdr:y>0.24027</cdr:y>
    </cdr:to>
    <cdr:cxnSp macro="">
      <cdr:nvCxnSpPr>
        <cdr:cNvPr id="8" name="Straight Arrow Connector 7">
          <a:extLst xmlns:a="http://schemas.openxmlformats.org/drawingml/2006/main">
            <a:ext uri="{FF2B5EF4-FFF2-40B4-BE49-F238E27FC236}">
              <a16:creationId xmlns:a16="http://schemas.microsoft.com/office/drawing/2014/main" id="{1F10E9B7-52FC-52A0-C6E4-D0C73435BEA0}"/>
            </a:ext>
          </a:extLst>
        </cdr:cNvPr>
        <cdr:cNvCxnSpPr/>
      </cdr:nvCxnSpPr>
      <cdr:spPr>
        <a:xfrm xmlns:a="http://schemas.openxmlformats.org/drawingml/2006/main">
          <a:off x="4079320" y="501827"/>
          <a:ext cx="644769" cy="434731"/>
        </a:xfrm>
        <a:prstGeom xmlns:a="http://schemas.openxmlformats.org/drawingml/2006/main" prst="straightConnector1">
          <a:avLst/>
        </a:prstGeom>
        <a:ln xmlns:a="http://schemas.openxmlformats.org/drawingml/2006/main">
          <a:solidFill>
            <a:schemeClr val="bg1">
              <a:lumMod val="65000"/>
            </a:schemeClr>
          </a:solidFill>
          <a:tailEnd type="stealt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0.00169</cdr:x>
      <cdr:y>0.01357</cdr:y>
    </cdr:from>
    <cdr:to>
      <cdr:x>0.08145</cdr:x>
      <cdr:y>0.90653</cdr:y>
    </cdr:to>
    <cdr:sp macro="" textlink="">
      <cdr:nvSpPr>
        <cdr:cNvPr id="2" name="TextBox 1"/>
        <cdr:cNvSpPr txBox="1"/>
      </cdr:nvSpPr>
      <cdr:spPr>
        <a:xfrm xmlns:a="http://schemas.openxmlformats.org/drawingml/2006/main" rot="16200000">
          <a:off x="-1478820" y="1537433"/>
          <a:ext cx="3342429" cy="3691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a:t>Global Number of Undernourished</a:t>
          </a:r>
          <a:r>
            <a:rPr lang="en-GB" sz="1200" b="1" baseline="0"/>
            <a:t> Persons (Millions)</a:t>
          </a:r>
          <a:endParaRPr lang="en-GB" sz="1200" b="1"/>
        </a:p>
      </cdr:txBody>
    </cdr:sp>
  </cdr:relSizeAnchor>
  <cdr:relSizeAnchor xmlns:cdr="http://schemas.openxmlformats.org/drawingml/2006/chartDrawing">
    <cdr:from>
      <cdr:x>0</cdr:x>
      <cdr:y>0.96085</cdr:y>
    </cdr:from>
    <cdr:to>
      <cdr:x>0.58311</cdr:x>
      <cdr:y>1</cdr:y>
    </cdr:to>
    <cdr:sp macro="" textlink="">
      <cdr:nvSpPr>
        <cdr:cNvPr id="3" name="TextBox 1"/>
        <cdr:cNvSpPr txBox="1"/>
      </cdr:nvSpPr>
      <cdr:spPr>
        <a:xfrm xmlns:a="http://schemas.openxmlformats.org/drawingml/2006/main">
          <a:off x="0" y="3596543"/>
          <a:ext cx="2698749" cy="1465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700"/>
            <a:t>Source: Food and</a:t>
          </a:r>
          <a:r>
            <a:rPr lang="en-GB" sz="700" baseline="0"/>
            <a:t> Agriculture Organization of the United Nations</a:t>
          </a:r>
          <a:endParaRPr lang="en-GB" sz="700"/>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cdr:y>
    </cdr:from>
    <cdr:to>
      <cdr:x>0.05723</cdr:x>
      <cdr:y>0.42038</cdr:y>
    </cdr:to>
    <cdr:sp macro="" textlink="">
      <cdr:nvSpPr>
        <cdr:cNvPr id="2" name="TextBox 1"/>
        <cdr:cNvSpPr txBox="1"/>
      </cdr:nvSpPr>
      <cdr:spPr>
        <a:xfrm xmlns:a="http://schemas.openxmlformats.org/drawingml/2006/main">
          <a:off x="0" y="0"/>
          <a:ext cx="329763" cy="923995"/>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b="1" i="1">
              <a:solidFill>
                <a:schemeClr val="bg1">
                  <a:lumMod val="50000"/>
                </a:schemeClr>
              </a:solidFill>
              <a:latin typeface="+mn-lt"/>
            </a:rPr>
            <a:t>Less</a:t>
          </a:r>
          <a:r>
            <a:rPr lang="en-AU" sz="900" b="1" i="1" baseline="0">
              <a:solidFill>
                <a:schemeClr val="bg1">
                  <a:lumMod val="50000"/>
                </a:schemeClr>
              </a:solidFill>
              <a:latin typeface="+mn-lt"/>
            </a:rPr>
            <a:t> Peaceful →</a:t>
          </a:r>
          <a:endParaRPr lang="en-AU" sz="900" b="1" i="1">
            <a:solidFill>
              <a:schemeClr val="bg1">
                <a:lumMod val="50000"/>
              </a:schemeClr>
            </a:solidFill>
            <a:latin typeface="+mn-lt"/>
          </a:endParaRPr>
        </a:p>
      </cdr:txBody>
    </cdr:sp>
  </cdr:relSizeAnchor>
  <cdr:relSizeAnchor xmlns:cdr="http://schemas.openxmlformats.org/drawingml/2006/chartDrawing">
    <cdr:from>
      <cdr:x>0</cdr:x>
      <cdr:y>0.49149</cdr:y>
    </cdr:from>
    <cdr:to>
      <cdr:x>0.0513</cdr:x>
      <cdr:y>0.93572</cdr:y>
    </cdr:to>
    <cdr:sp macro="" textlink="">
      <cdr:nvSpPr>
        <cdr:cNvPr id="3" name="TextBox 1"/>
        <cdr:cNvSpPr txBox="1"/>
      </cdr:nvSpPr>
      <cdr:spPr>
        <a:xfrm xmlns:a="http://schemas.openxmlformats.org/drawingml/2006/main">
          <a:off x="0" y="1080302"/>
          <a:ext cx="295571" cy="976411"/>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b="1" i="1">
              <a:solidFill>
                <a:schemeClr val="bg1">
                  <a:lumMod val="50000"/>
                </a:schemeClr>
              </a:solidFill>
              <a:latin typeface="+mn-lt"/>
            </a:rPr>
            <a:t>← More Peaceful</a:t>
          </a: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0.8314</cdr:y>
    </cdr:from>
    <cdr:to>
      <cdr:x>0.13722</cdr:x>
      <cdr:y>1</cdr:y>
    </cdr:to>
    <cdr:sp macro="" textlink="">
      <cdr:nvSpPr>
        <cdr:cNvPr id="2" name="TextBox 1"/>
        <cdr:cNvSpPr txBox="1"/>
      </cdr:nvSpPr>
      <cdr:spPr>
        <a:xfrm xmlns:a="http://schemas.openxmlformats.org/drawingml/2006/main" rot="5400000">
          <a:off x="284659" y="811569"/>
          <a:ext cx="222304" cy="791621"/>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800" b="0" i="0">
              <a:solidFill>
                <a:schemeClr val="bg1">
                  <a:lumMod val="50000"/>
                </a:schemeClr>
              </a:solidFill>
              <a:latin typeface="+mn-lt"/>
            </a:rPr>
            <a:t>Source: IEP</a:t>
          </a:r>
        </a:p>
      </cdr:txBody>
    </cdr:sp>
  </cdr:relSizeAnchor>
</c:userShapes>
</file>

<file path=ppt/drawings/drawing18.xml><?xml version="1.0" encoding="utf-8"?>
<c:userShapes xmlns:c="http://schemas.openxmlformats.org/drawingml/2006/chart">
  <cdr:relSizeAnchor xmlns:cdr="http://schemas.openxmlformats.org/drawingml/2006/chartDrawing">
    <cdr:from>
      <cdr:x>0.00253</cdr:x>
      <cdr:y>0</cdr:y>
    </cdr:from>
    <cdr:to>
      <cdr:x>0.04465</cdr:x>
      <cdr:y>0.27649</cdr:y>
    </cdr:to>
    <cdr:sp macro="" textlink="">
      <cdr:nvSpPr>
        <cdr:cNvPr id="2" name="TextBox 1"/>
        <cdr:cNvSpPr txBox="1"/>
      </cdr:nvSpPr>
      <cdr:spPr>
        <a:xfrm xmlns:a="http://schemas.openxmlformats.org/drawingml/2006/main">
          <a:off x="14573" y="0"/>
          <a:ext cx="242602" cy="995364"/>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b="1" i="1">
              <a:solidFill>
                <a:schemeClr val="bg1">
                  <a:lumMod val="50000"/>
                </a:schemeClr>
              </a:solidFill>
              <a:latin typeface="+mn-lt"/>
            </a:rPr>
            <a:t>Less</a:t>
          </a:r>
          <a:r>
            <a:rPr lang="en-AU" sz="900" b="1" i="1" baseline="0">
              <a:solidFill>
                <a:schemeClr val="bg1">
                  <a:lumMod val="50000"/>
                </a:schemeClr>
              </a:solidFill>
              <a:latin typeface="+mn-lt"/>
            </a:rPr>
            <a:t> Peaceful→ </a:t>
          </a:r>
          <a:endParaRPr lang="en-GB" sz="900">
            <a:effectLst/>
            <a:latin typeface="+mn-lt"/>
          </a:endParaRPr>
        </a:p>
      </cdr:txBody>
    </cdr:sp>
  </cdr:relSizeAnchor>
  <cdr:relSizeAnchor xmlns:cdr="http://schemas.openxmlformats.org/drawingml/2006/chartDrawing">
    <cdr:from>
      <cdr:x>0.00418</cdr:x>
      <cdr:y>0.60722</cdr:y>
    </cdr:from>
    <cdr:to>
      <cdr:x>0.04796</cdr:x>
      <cdr:y>0.91435</cdr:y>
    </cdr:to>
    <cdr:sp macro="" textlink="">
      <cdr:nvSpPr>
        <cdr:cNvPr id="3" name="TextBox 1"/>
        <cdr:cNvSpPr txBox="1"/>
      </cdr:nvSpPr>
      <cdr:spPr>
        <a:xfrm xmlns:a="http://schemas.openxmlformats.org/drawingml/2006/main">
          <a:off x="24098" y="2185988"/>
          <a:ext cx="252127" cy="1105665"/>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b="1" i="1">
              <a:solidFill>
                <a:schemeClr val="bg1">
                  <a:lumMod val="50000"/>
                </a:schemeClr>
              </a:solidFill>
              <a:latin typeface="+mn-lt"/>
            </a:rPr>
            <a:t>←More Peaceful</a:t>
          </a:r>
        </a:p>
      </cdr:txBody>
    </cdr:sp>
  </cdr:relSizeAnchor>
  <cdr:relSizeAnchor xmlns:cdr="http://schemas.openxmlformats.org/drawingml/2006/chartDrawing">
    <cdr:from>
      <cdr:x>0.03776</cdr:x>
      <cdr:y>0.17991</cdr:y>
    </cdr:from>
    <cdr:to>
      <cdr:x>0.09108</cdr:x>
      <cdr:y>0.7522</cdr:y>
    </cdr:to>
    <cdr:sp macro="" textlink="">
      <cdr:nvSpPr>
        <cdr:cNvPr id="4" name="TextBox 1"/>
        <cdr:cNvSpPr txBox="1"/>
      </cdr:nvSpPr>
      <cdr:spPr>
        <a:xfrm xmlns:a="http://schemas.openxmlformats.org/drawingml/2006/main">
          <a:off x="216746" y="619352"/>
          <a:ext cx="306041" cy="197020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b="1" i="0" dirty="0">
              <a:solidFill>
                <a:schemeClr val="bg1">
                  <a:lumMod val="50000"/>
                </a:schemeClr>
              </a:solidFill>
              <a:latin typeface="+mn-lt"/>
            </a:rPr>
            <a:t>DOMAIN SCORE (2008 = 1)</a:t>
          </a:r>
          <a:endParaRPr lang="en-GB" sz="1200" b="1" i="0" dirty="0">
            <a:effectLst/>
            <a:latin typeface="+mn-lt"/>
          </a:endParaRPr>
        </a:p>
      </cdr:txBody>
    </cdr:sp>
  </cdr:relSizeAnchor>
  <cdr:relSizeAnchor xmlns:cdr="http://schemas.openxmlformats.org/drawingml/2006/chartDrawing">
    <cdr:from>
      <cdr:x>0</cdr:x>
      <cdr:y>0.93646</cdr:y>
    </cdr:from>
    <cdr:to>
      <cdr:x>0.12647</cdr:x>
      <cdr:y>1</cdr:y>
    </cdr:to>
    <cdr:sp macro="" textlink="">
      <cdr:nvSpPr>
        <cdr:cNvPr id="5" name="TextBox 1"/>
        <cdr:cNvSpPr txBox="1"/>
      </cdr:nvSpPr>
      <cdr:spPr>
        <a:xfrm xmlns:a="http://schemas.openxmlformats.org/drawingml/2006/main" rot="5400000">
          <a:off x="253320" y="3001049"/>
          <a:ext cx="220821" cy="727461"/>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900" b="0" i="0">
              <a:solidFill>
                <a:schemeClr val="bg1">
                  <a:lumMod val="50000"/>
                </a:schemeClr>
              </a:solidFill>
              <a:latin typeface="+mn-lt"/>
            </a:rPr>
            <a:t>Source: IEP</a:t>
          </a:r>
          <a:endParaRPr lang="en-GB" sz="900" b="0" i="0">
            <a:effectLst/>
            <a:latin typeface="+mn-lt"/>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0.0098</cdr:x>
      <cdr:y>0.55929</cdr:y>
    </cdr:from>
    <cdr:to>
      <cdr:x>0.05457</cdr:x>
      <cdr:y>0.92578</cdr:y>
    </cdr:to>
    <cdr:sp macro="" textlink="">
      <cdr:nvSpPr>
        <cdr:cNvPr id="2" name="TextBox 1"/>
        <cdr:cNvSpPr txBox="1"/>
      </cdr:nvSpPr>
      <cdr:spPr>
        <a:xfrm xmlns:a="http://schemas.openxmlformats.org/drawingml/2006/main">
          <a:off x="56464" y="2013444"/>
          <a:ext cx="257863" cy="1319364"/>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00" b="1" i="1">
              <a:solidFill>
                <a:schemeClr val="bg1">
                  <a:lumMod val="50000"/>
                </a:schemeClr>
              </a:solidFill>
              <a:latin typeface="+mn-lt"/>
            </a:rPr>
            <a:t>←More Peaceful</a:t>
          </a:r>
        </a:p>
      </cdr:txBody>
    </cdr:sp>
  </cdr:relSizeAnchor>
  <cdr:relSizeAnchor xmlns:cdr="http://schemas.openxmlformats.org/drawingml/2006/chartDrawing">
    <cdr:from>
      <cdr:x>0.01062</cdr:x>
      <cdr:y>0</cdr:y>
    </cdr:from>
    <cdr:to>
      <cdr:x>0.05457</cdr:x>
      <cdr:y>0.2712</cdr:y>
    </cdr:to>
    <cdr:sp macro="" textlink="">
      <cdr:nvSpPr>
        <cdr:cNvPr id="3" name="TextBox 1"/>
        <cdr:cNvSpPr txBox="1"/>
      </cdr:nvSpPr>
      <cdr:spPr>
        <a:xfrm xmlns:a="http://schemas.openxmlformats.org/drawingml/2006/main">
          <a:off x="61192" y="0"/>
          <a:ext cx="253135" cy="976315"/>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000" b="1" i="1">
              <a:solidFill>
                <a:schemeClr val="bg1">
                  <a:lumMod val="50000"/>
                </a:schemeClr>
              </a:solidFill>
              <a:latin typeface="+mn-lt"/>
            </a:rPr>
            <a:t>Less</a:t>
          </a:r>
          <a:r>
            <a:rPr lang="en-AU" sz="1000" b="1" i="1" baseline="0">
              <a:solidFill>
                <a:schemeClr val="bg1">
                  <a:lumMod val="50000"/>
                </a:schemeClr>
              </a:solidFill>
              <a:latin typeface="+mn-lt"/>
            </a:rPr>
            <a:t> Peaceful →</a:t>
          </a:r>
          <a:endParaRPr lang="en-AU" sz="1000" b="1" i="1">
            <a:solidFill>
              <a:schemeClr val="bg1">
                <a:lumMod val="50000"/>
              </a:schemeClr>
            </a:solidFill>
            <a:latin typeface="+mn-lt"/>
          </a:endParaRPr>
        </a:p>
      </cdr:txBody>
    </cdr:sp>
  </cdr:relSizeAnchor>
  <cdr:relSizeAnchor xmlns:cdr="http://schemas.openxmlformats.org/drawingml/2006/chartDrawing">
    <cdr:from>
      <cdr:x>0</cdr:x>
      <cdr:y>0.92588</cdr:y>
    </cdr:from>
    <cdr:to>
      <cdr:x>0.22138</cdr:x>
      <cdr:y>1</cdr:y>
    </cdr:to>
    <cdr:sp macro="" textlink="">
      <cdr:nvSpPr>
        <cdr:cNvPr id="4" name="TextBox 1"/>
        <cdr:cNvSpPr txBox="1"/>
      </cdr:nvSpPr>
      <cdr:spPr>
        <a:xfrm xmlns:a="http://schemas.openxmlformats.org/drawingml/2006/main" rot="5400000">
          <a:off x="508636" y="2712838"/>
          <a:ext cx="257875" cy="1275147"/>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800" b="0" i="0">
              <a:solidFill>
                <a:schemeClr val="bg1">
                  <a:lumMod val="50000"/>
                </a:schemeClr>
              </a:solidFill>
              <a:latin typeface="+mn-lt"/>
            </a:rPr>
            <a:t>Source:</a:t>
          </a:r>
          <a:r>
            <a:rPr lang="en-AU" sz="800" b="0" i="0" baseline="0">
              <a:solidFill>
                <a:schemeClr val="bg1">
                  <a:lumMod val="50000"/>
                </a:schemeClr>
              </a:solidFill>
              <a:latin typeface="+mn-lt"/>
            </a:rPr>
            <a:t> IEP</a:t>
          </a:r>
          <a:endParaRPr lang="en-AU" sz="800" b="0" i="0">
            <a:solidFill>
              <a:schemeClr val="bg1">
                <a:lumMod val="50000"/>
              </a:schemeClr>
            </a:solidFill>
            <a:latin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0.92381</cdr:y>
    </cdr:from>
    <cdr:to>
      <cdr:x>0.44898</cdr:x>
      <cdr:y>1</cdr:y>
    </cdr:to>
    <cdr:sp macro="" textlink="">
      <cdr:nvSpPr>
        <cdr:cNvPr id="2" name="TextBox 1"/>
        <cdr:cNvSpPr txBox="1"/>
      </cdr:nvSpPr>
      <cdr:spPr>
        <a:xfrm xmlns:a="http://schemas.openxmlformats.org/drawingml/2006/main">
          <a:off x="-344181" y="3204260"/>
          <a:ext cx="3571999" cy="2642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dirty="0"/>
            <a:t>Source: World Risk Poll </a:t>
          </a:r>
        </a:p>
      </cdr:txBody>
    </cdr:sp>
  </cdr:relSizeAnchor>
</c:userShapes>
</file>

<file path=ppt/drawings/drawing20.xml><?xml version="1.0" encoding="utf-8"?>
<c:userShapes xmlns:c="http://schemas.openxmlformats.org/drawingml/2006/chart">
  <cdr:relSizeAnchor xmlns:cdr="http://schemas.openxmlformats.org/drawingml/2006/chartDrawing">
    <cdr:from>
      <cdr:x>0.02646</cdr:x>
      <cdr:y>0.9472</cdr:y>
    </cdr:from>
    <cdr:to>
      <cdr:x>0.14332</cdr:x>
      <cdr:y>1</cdr:y>
    </cdr:to>
    <cdr:sp macro="" textlink="">
      <cdr:nvSpPr>
        <cdr:cNvPr id="2" name="TextBox 1"/>
        <cdr:cNvSpPr txBox="1"/>
      </cdr:nvSpPr>
      <cdr:spPr>
        <a:xfrm xmlns:a="http://schemas.openxmlformats.org/drawingml/2006/main">
          <a:off x="152400" y="3295650"/>
          <a:ext cx="673100" cy="183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a:t>Source: IEP</a:t>
          </a:r>
        </a:p>
      </cdr:txBody>
    </cdr:sp>
  </cdr:relSizeAnchor>
</c:userShapes>
</file>

<file path=ppt/drawings/drawing21.xml><?xml version="1.0" encoding="utf-8"?>
<c:userShapes xmlns:c="http://schemas.openxmlformats.org/drawingml/2006/chart">
  <cdr:relSizeAnchor xmlns:cdr="http://schemas.openxmlformats.org/drawingml/2006/chartDrawing">
    <cdr:from>
      <cdr:x>0.05491</cdr:x>
      <cdr:y>0.08793</cdr:y>
    </cdr:from>
    <cdr:to>
      <cdr:x>0.11426</cdr:x>
      <cdr:y>0.46934</cdr:y>
    </cdr:to>
    <cdr:sp macro="" textlink="">
      <cdr:nvSpPr>
        <cdr:cNvPr id="2" name="TextBox 1"/>
        <cdr:cNvSpPr txBox="1"/>
      </cdr:nvSpPr>
      <cdr:spPr>
        <a:xfrm xmlns:a="http://schemas.openxmlformats.org/drawingml/2006/main" rot="16200000">
          <a:off x="-120050" y="558202"/>
          <a:ext cx="929675" cy="241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Less Peaceful→</a:t>
          </a:r>
        </a:p>
      </cdr:txBody>
    </cdr:sp>
  </cdr:relSizeAnchor>
  <cdr:relSizeAnchor xmlns:cdr="http://schemas.openxmlformats.org/drawingml/2006/chartDrawing">
    <cdr:from>
      <cdr:x>0.0573</cdr:x>
      <cdr:y>0.48977</cdr:y>
    </cdr:from>
    <cdr:to>
      <cdr:x>0.13509</cdr:x>
      <cdr:y>0.89805</cdr:y>
    </cdr:to>
    <cdr:sp macro="" textlink="">
      <cdr:nvSpPr>
        <cdr:cNvPr id="4" name="TextBox 1"/>
        <cdr:cNvSpPr txBox="1"/>
      </cdr:nvSpPr>
      <cdr:spPr>
        <a:xfrm xmlns:a="http://schemas.openxmlformats.org/drawingml/2006/main" rot="16200000">
          <a:off x="-105465" y="1532834"/>
          <a:ext cx="995156" cy="3170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←More Peaceful</a:t>
          </a: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0.12513</cdr:y>
    </cdr:from>
    <cdr:to>
      <cdr:x>0.08716</cdr:x>
      <cdr:y>0.73929</cdr:y>
    </cdr:to>
    <cdr:sp macro="" textlink="">
      <cdr:nvSpPr>
        <cdr:cNvPr id="2" name="TextBox 1"/>
        <cdr:cNvSpPr txBox="1"/>
      </cdr:nvSpPr>
      <cdr:spPr>
        <a:xfrm xmlns:a="http://schemas.openxmlformats.org/drawingml/2006/main" rot="16200000">
          <a:off x="-583406" y="885826"/>
          <a:ext cx="1484312" cy="317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Number (millions)</a:t>
          </a:r>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0.15371</cdr:y>
    </cdr:from>
    <cdr:to>
      <cdr:x>0.12253</cdr:x>
      <cdr:y>0.84538</cdr:y>
    </cdr:to>
    <cdr:sp macro="" textlink="">
      <cdr:nvSpPr>
        <cdr:cNvPr id="2" name="TextBox 1"/>
        <cdr:cNvSpPr txBox="1"/>
      </cdr:nvSpPr>
      <cdr:spPr>
        <a:xfrm xmlns:a="http://schemas.openxmlformats.org/drawingml/2006/main" rot="16200000">
          <a:off x="-622403" y="997053"/>
          <a:ext cx="1685926" cy="4411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a:t>Number of homicides</a:t>
          </a:r>
          <a:r>
            <a:rPr lang="en-GB" sz="1000" baseline="0"/>
            <a:t> per 100,000 population</a:t>
          </a:r>
          <a:endParaRPr lang="en-GB" sz="1000"/>
        </a:p>
      </cdr:txBody>
    </cdr:sp>
  </cdr:relSizeAnchor>
</c:userShapes>
</file>

<file path=ppt/drawings/drawing24.xml><?xml version="1.0" encoding="utf-8"?>
<c:userShapes xmlns:c="http://schemas.openxmlformats.org/drawingml/2006/chart">
  <cdr:relSizeAnchor xmlns:cdr="http://schemas.openxmlformats.org/drawingml/2006/chartDrawing">
    <cdr:from>
      <cdr:x>0.06083</cdr:x>
      <cdr:y>0.07462</cdr:y>
    </cdr:from>
    <cdr:to>
      <cdr:x>0.13462</cdr:x>
      <cdr:y>0.45603</cdr:y>
    </cdr:to>
    <cdr:sp macro="" textlink="">
      <cdr:nvSpPr>
        <cdr:cNvPr id="2" name="TextBox 1"/>
        <cdr:cNvSpPr txBox="1"/>
      </cdr:nvSpPr>
      <cdr:spPr>
        <a:xfrm xmlns:a="http://schemas.openxmlformats.org/drawingml/2006/main" rot="16200000">
          <a:off x="-140859" y="520889"/>
          <a:ext cx="922764" cy="242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Less Peaceful→</a:t>
          </a:r>
        </a:p>
      </cdr:txBody>
    </cdr:sp>
  </cdr:relSizeAnchor>
  <cdr:relSizeAnchor xmlns:cdr="http://schemas.openxmlformats.org/drawingml/2006/chartDrawing">
    <cdr:from>
      <cdr:x>0.05399</cdr:x>
      <cdr:y>0.49919</cdr:y>
    </cdr:from>
    <cdr:to>
      <cdr:x>0.13178</cdr:x>
      <cdr:y>0.90746</cdr:y>
    </cdr:to>
    <cdr:sp macro="" textlink="">
      <cdr:nvSpPr>
        <cdr:cNvPr id="3" name="TextBox 1"/>
        <cdr:cNvSpPr txBox="1"/>
      </cdr:nvSpPr>
      <cdr:spPr>
        <a:xfrm xmlns:a="http://schemas.openxmlformats.org/drawingml/2006/main" rot="16200000">
          <a:off x="-223868" y="1623192"/>
          <a:ext cx="1010652" cy="2357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a:t>←More Peaceful</a:t>
          </a:r>
        </a:p>
      </cdr:txBody>
    </cdr:sp>
  </cdr:relSizeAnchor>
</c:userShapes>
</file>

<file path=ppt/drawings/drawing25.xml><?xml version="1.0" encoding="utf-8"?>
<c:userShapes xmlns:c="http://schemas.openxmlformats.org/drawingml/2006/chart">
  <cdr:relSizeAnchor xmlns:cdr="http://schemas.openxmlformats.org/drawingml/2006/chartDrawing">
    <cdr:from>
      <cdr:x>0.06083</cdr:x>
      <cdr:y>0.07462</cdr:y>
    </cdr:from>
    <cdr:to>
      <cdr:x>0.13462</cdr:x>
      <cdr:y>0.45603</cdr:y>
    </cdr:to>
    <cdr:sp macro="" textlink="">
      <cdr:nvSpPr>
        <cdr:cNvPr id="2" name="TextBox 1"/>
        <cdr:cNvSpPr txBox="1"/>
      </cdr:nvSpPr>
      <cdr:spPr>
        <a:xfrm xmlns:a="http://schemas.openxmlformats.org/drawingml/2006/main" rot="16200000">
          <a:off x="-140859" y="520889"/>
          <a:ext cx="922764" cy="242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a:t>Less Peaceful→</a:t>
          </a:r>
        </a:p>
      </cdr:txBody>
    </cdr:sp>
  </cdr:relSizeAnchor>
  <cdr:relSizeAnchor xmlns:cdr="http://schemas.openxmlformats.org/drawingml/2006/chartDrawing">
    <cdr:from>
      <cdr:x>0.06569</cdr:x>
      <cdr:y>0.48415</cdr:y>
    </cdr:from>
    <cdr:to>
      <cdr:x>0.14348</cdr:x>
      <cdr:y>0.89242</cdr:y>
    </cdr:to>
    <cdr:sp macro="" textlink="">
      <cdr:nvSpPr>
        <cdr:cNvPr id="3" name="TextBox 1"/>
        <cdr:cNvSpPr txBox="1"/>
      </cdr:nvSpPr>
      <cdr:spPr>
        <a:xfrm xmlns:a="http://schemas.openxmlformats.org/drawingml/2006/main" rot="16200000">
          <a:off x="-150857" y="1537608"/>
          <a:ext cx="987758" cy="2551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a:t>←More Peaceful</a:t>
          </a:r>
        </a:p>
      </cdr:txBody>
    </cdr:sp>
  </cdr:relSizeAnchor>
</c:userShapes>
</file>

<file path=ppt/drawings/drawing26.xml><?xml version="1.0" encoding="utf-8"?>
<c:userShapes xmlns:c="http://schemas.openxmlformats.org/drawingml/2006/chart">
  <cdr:relSizeAnchor xmlns:cdr="http://schemas.openxmlformats.org/drawingml/2006/chartDrawing">
    <cdr:from>
      <cdr:x>0.05252</cdr:x>
      <cdr:y>0.66861</cdr:y>
    </cdr:from>
    <cdr:to>
      <cdr:x>0.76583</cdr:x>
      <cdr:y>0.76596</cdr:y>
    </cdr:to>
    <cdr:sp macro="" textlink="">
      <cdr:nvSpPr>
        <cdr:cNvPr id="2" name="TextBox 1"/>
        <cdr:cNvSpPr txBox="1"/>
      </cdr:nvSpPr>
      <cdr:spPr>
        <a:xfrm xmlns:a="http://schemas.openxmlformats.org/drawingml/2006/main">
          <a:off x="170473" y="1643919"/>
          <a:ext cx="2315308" cy="2393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0.06061</cdr:x>
      <cdr:y>0.91855</cdr:y>
    </cdr:from>
    <cdr:to>
      <cdr:x>0.69266</cdr:x>
      <cdr:y>1</cdr:y>
    </cdr:to>
    <cdr:sp macro="" textlink="">
      <cdr:nvSpPr>
        <cdr:cNvPr id="3" name="TextBox 2"/>
        <cdr:cNvSpPr txBox="1"/>
      </cdr:nvSpPr>
      <cdr:spPr>
        <a:xfrm xmlns:a="http://schemas.openxmlformats.org/drawingml/2006/main">
          <a:off x="183540" y="2270314"/>
          <a:ext cx="1914072" cy="2013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a:t>Note: Unweighted average of GPI countries</a:t>
          </a:r>
        </a:p>
      </cdr:txBody>
    </cdr:sp>
  </cdr:relSizeAnchor>
</c:userShapes>
</file>

<file path=ppt/drawings/drawing27.xml><?xml version="1.0" encoding="utf-8"?>
<c:userShapes xmlns:c="http://schemas.openxmlformats.org/drawingml/2006/chart">
  <cdr:relSizeAnchor xmlns:cdr="http://schemas.openxmlformats.org/drawingml/2006/chartDrawing">
    <cdr:from>
      <cdr:x>0.04774</cdr:x>
      <cdr:y>0.1103</cdr:y>
    </cdr:from>
    <cdr:to>
      <cdr:x>0.12252</cdr:x>
      <cdr:y>0.4923</cdr:y>
    </cdr:to>
    <cdr:sp macro="" textlink="">
      <cdr:nvSpPr>
        <cdr:cNvPr id="2" name="TextBox 1"/>
        <cdr:cNvSpPr txBox="1"/>
      </cdr:nvSpPr>
      <cdr:spPr>
        <a:xfrm xmlns:a="http://schemas.openxmlformats.org/drawingml/2006/main" rot="16200000">
          <a:off x="-190340" y="613787"/>
          <a:ext cx="931565" cy="2419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a:t>Less Peaceful→</a:t>
          </a:r>
        </a:p>
      </cdr:txBody>
    </cdr:sp>
  </cdr:relSizeAnchor>
  <cdr:relSizeAnchor xmlns:cdr="http://schemas.openxmlformats.org/drawingml/2006/chartDrawing">
    <cdr:from>
      <cdr:x>0.04842</cdr:x>
      <cdr:y>0.47675</cdr:y>
    </cdr:from>
    <cdr:to>
      <cdr:x>0.12726</cdr:x>
      <cdr:y>0.88565</cdr:y>
    </cdr:to>
    <cdr:sp macro="" textlink="">
      <cdr:nvSpPr>
        <cdr:cNvPr id="3" name="TextBox 1"/>
        <cdr:cNvSpPr txBox="1"/>
      </cdr:nvSpPr>
      <cdr:spPr>
        <a:xfrm xmlns:a="http://schemas.openxmlformats.org/drawingml/2006/main" rot="16200000">
          <a:off x="-214375" y="1533662"/>
          <a:ext cx="997170" cy="255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a:t>←More Peaceful</a:t>
          </a: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0.95551</cdr:y>
    </cdr:from>
    <cdr:to>
      <cdr:x>0.38215</cdr:x>
      <cdr:y>0.99496</cdr:y>
    </cdr:to>
    <cdr:sp macro="" textlink="">
      <cdr:nvSpPr>
        <cdr:cNvPr id="3" name="TextBox 1"/>
        <cdr:cNvSpPr txBox="1"/>
      </cdr:nvSpPr>
      <cdr:spPr>
        <a:xfrm xmlns:a="http://schemas.openxmlformats.org/drawingml/2006/main">
          <a:off x="0" y="4699000"/>
          <a:ext cx="2014741" cy="194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800"/>
            <a:t>Source: ACLED, CNTS, IEP Calculations</a:t>
          </a:r>
        </a:p>
      </cdr:txBody>
    </cdr:sp>
  </cdr:relSizeAnchor>
  <cdr:relSizeAnchor xmlns:cdr="http://schemas.openxmlformats.org/drawingml/2006/chartDrawing">
    <cdr:from>
      <cdr:x>0.06288</cdr:x>
      <cdr:y>0.08794</cdr:y>
    </cdr:from>
    <cdr:to>
      <cdr:x>0.11658</cdr:x>
      <cdr:y>0.37811</cdr:y>
    </cdr:to>
    <cdr:sp macro="" textlink="">
      <cdr:nvSpPr>
        <cdr:cNvPr id="4" name="TextBox 1"/>
        <cdr:cNvSpPr txBox="1"/>
      </cdr:nvSpPr>
      <cdr:spPr>
        <a:xfrm xmlns:a="http://schemas.openxmlformats.org/drawingml/2006/main" rot="16200000">
          <a:off x="-60118" y="644708"/>
          <a:ext cx="959137" cy="251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900" dirty="0"/>
            <a:t>Less Peaceful→</a:t>
          </a:r>
        </a:p>
      </cdr:txBody>
    </cdr:sp>
  </cdr:relSizeAnchor>
  <cdr:relSizeAnchor xmlns:cdr="http://schemas.openxmlformats.org/drawingml/2006/chartDrawing">
    <cdr:from>
      <cdr:x>0.06104</cdr:x>
      <cdr:y>0.53399</cdr:y>
    </cdr:from>
    <cdr:to>
      <cdr:x>0.11226</cdr:x>
      <cdr:y>0.83888</cdr:y>
    </cdr:to>
    <cdr:sp macro="" textlink="">
      <cdr:nvSpPr>
        <cdr:cNvPr id="5" name="TextBox 1"/>
        <cdr:cNvSpPr txBox="1"/>
      </cdr:nvSpPr>
      <cdr:spPr>
        <a:xfrm xmlns:a="http://schemas.openxmlformats.org/drawingml/2006/main" rot="16200000">
          <a:off x="-292845" y="3240741"/>
          <a:ext cx="1499393" cy="270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900" dirty="0"/>
            <a:t>←More Peaceful</a:t>
          </a: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0.95084</cdr:y>
    </cdr:from>
    <cdr:to>
      <cdr:x>0.45565</cdr:x>
      <cdr:y>1</cdr:y>
    </cdr:to>
    <cdr:sp macro="" textlink="">
      <cdr:nvSpPr>
        <cdr:cNvPr id="2" name="TextBox 1"/>
        <cdr:cNvSpPr txBox="1"/>
      </cdr:nvSpPr>
      <cdr:spPr>
        <a:xfrm xmlns:a="http://schemas.openxmlformats.org/drawingml/2006/main">
          <a:off x="0" y="4551006"/>
          <a:ext cx="3296312" cy="2353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800"/>
            <a:t>Source: ACLED, IEP calculations</a:t>
          </a:r>
        </a:p>
      </cdr:txBody>
    </cdr:sp>
  </cdr:relSizeAnchor>
  <cdr:relSizeAnchor xmlns:cdr="http://schemas.openxmlformats.org/drawingml/2006/chartDrawing">
    <cdr:from>
      <cdr:x>0.74194</cdr:x>
      <cdr:y>0.91343</cdr:y>
    </cdr:from>
    <cdr:to>
      <cdr:x>0.97169</cdr:x>
      <cdr:y>0.94826</cdr:y>
    </cdr:to>
    <cdr:sp macro="" textlink="">
      <cdr:nvSpPr>
        <cdr:cNvPr id="4" name="TextBox 3"/>
        <cdr:cNvSpPr txBox="1"/>
      </cdr:nvSpPr>
      <cdr:spPr>
        <a:xfrm xmlns:a="http://schemas.openxmlformats.org/drawingml/2006/main">
          <a:off x="5367338" y="4371974"/>
          <a:ext cx="1662112" cy="1666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a:p>
      </cdr:txBody>
    </cdr:sp>
  </cdr:relSizeAnchor>
  <cdr:relSizeAnchor xmlns:cdr="http://schemas.openxmlformats.org/drawingml/2006/chartDrawing">
    <cdr:from>
      <cdr:x>0.71492</cdr:x>
      <cdr:y>0.88589</cdr:y>
    </cdr:from>
    <cdr:to>
      <cdr:x>0.91055</cdr:x>
      <cdr:y>0.94739</cdr:y>
    </cdr:to>
    <cdr:sp macro="" textlink="">
      <cdr:nvSpPr>
        <cdr:cNvPr id="5" name="TextBox 4"/>
        <cdr:cNvSpPr txBox="1"/>
      </cdr:nvSpPr>
      <cdr:spPr>
        <a:xfrm xmlns:a="http://schemas.openxmlformats.org/drawingml/2006/main">
          <a:off x="4461405" y="3395990"/>
          <a:ext cx="1220837" cy="2357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200" dirty="0"/>
            <a:t>Less Peaceful→</a:t>
          </a:r>
        </a:p>
      </cdr:txBody>
    </cdr:sp>
  </cdr:relSizeAnchor>
  <cdr:relSizeAnchor xmlns:cdr="http://schemas.openxmlformats.org/drawingml/2006/chartDrawing">
    <cdr:from>
      <cdr:x>0.41745</cdr:x>
      <cdr:y>0.88694</cdr:y>
    </cdr:from>
    <cdr:to>
      <cdr:x>0.63603</cdr:x>
      <cdr:y>0.94233</cdr:y>
    </cdr:to>
    <cdr:sp macro="" textlink="">
      <cdr:nvSpPr>
        <cdr:cNvPr id="6" name="TextBox 1"/>
        <cdr:cNvSpPr txBox="1"/>
      </cdr:nvSpPr>
      <cdr:spPr>
        <a:xfrm xmlns:a="http://schemas.openxmlformats.org/drawingml/2006/main">
          <a:off x="2856330" y="4260442"/>
          <a:ext cx="1495602" cy="266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1200"/>
            <a:t>←More Peaceful</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0.92264</cdr:y>
    </cdr:from>
    <cdr:to>
      <cdr:x>0.451</cdr:x>
      <cdr:y>1</cdr:y>
    </cdr:to>
    <cdr:sp macro="" textlink="">
      <cdr:nvSpPr>
        <cdr:cNvPr id="2" name="TextBox 1"/>
        <cdr:cNvSpPr txBox="1"/>
      </cdr:nvSpPr>
      <cdr:spPr>
        <a:xfrm xmlns:a="http://schemas.openxmlformats.org/drawingml/2006/main">
          <a:off x="0" y="3293866"/>
          <a:ext cx="3571999" cy="2761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dirty="0"/>
            <a:t>Source: World Risk Poll </a:t>
          </a: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0.95842</cdr:y>
    </cdr:from>
    <cdr:to>
      <cdr:x>0.61885</cdr:x>
      <cdr:y>1</cdr:y>
    </cdr:to>
    <cdr:sp macro="" textlink="">
      <cdr:nvSpPr>
        <cdr:cNvPr id="3" name="TextBox 1"/>
        <cdr:cNvSpPr txBox="1"/>
      </cdr:nvSpPr>
      <cdr:spPr>
        <a:xfrm xmlns:a="http://schemas.openxmlformats.org/drawingml/2006/main">
          <a:off x="0" y="4713336"/>
          <a:ext cx="3262703" cy="2044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800"/>
            <a:t>Source: ACLED, IEP Calculations</a:t>
          </a:r>
        </a:p>
      </cdr:txBody>
    </cdr:sp>
  </cdr:relSizeAnchor>
  <cdr:relSizeAnchor xmlns:cdr="http://schemas.openxmlformats.org/drawingml/2006/chartDrawing">
    <cdr:from>
      <cdr:x>0.04762</cdr:x>
      <cdr:y>0.12123</cdr:y>
    </cdr:from>
    <cdr:to>
      <cdr:x>0.09823</cdr:x>
      <cdr:y>0.36203</cdr:y>
    </cdr:to>
    <cdr:sp macro="" textlink="">
      <cdr:nvSpPr>
        <cdr:cNvPr id="4" name="TextBox 1"/>
        <cdr:cNvSpPr txBox="1"/>
      </cdr:nvSpPr>
      <cdr:spPr>
        <a:xfrm xmlns:a="http://schemas.openxmlformats.org/drawingml/2006/main" rot="16200000">
          <a:off x="-207640" y="1054868"/>
          <a:ext cx="1184205" cy="2668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800" dirty="0"/>
            <a:t>Less Peaceful→</a:t>
          </a:r>
        </a:p>
      </cdr:txBody>
    </cdr:sp>
  </cdr:relSizeAnchor>
  <cdr:relSizeAnchor xmlns:cdr="http://schemas.openxmlformats.org/drawingml/2006/chartDrawing">
    <cdr:from>
      <cdr:x>0.04659</cdr:x>
      <cdr:y>0.53657</cdr:y>
    </cdr:from>
    <cdr:to>
      <cdr:x>0.09781</cdr:x>
      <cdr:y>0.84146</cdr:y>
    </cdr:to>
    <cdr:sp macro="" textlink="">
      <cdr:nvSpPr>
        <cdr:cNvPr id="5" name="TextBox 1"/>
        <cdr:cNvSpPr txBox="1"/>
      </cdr:nvSpPr>
      <cdr:spPr>
        <a:xfrm xmlns:a="http://schemas.openxmlformats.org/drawingml/2006/main" rot="16200000">
          <a:off x="-369059" y="3253426"/>
          <a:ext cx="1499387" cy="2700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800" dirty="0"/>
            <a:t>←More Peaceful</a:t>
          </a:r>
        </a:p>
      </cdr:txBody>
    </cdr:sp>
  </cdr:relSizeAnchor>
  <cdr:relSizeAnchor xmlns:cdr="http://schemas.openxmlformats.org/drawingml/2006/chartDrawing">
    <cdr:from>
      <cdr:x>0.32213</cdr:x>
      <cdr:y>0.10588</cdr:y>
    </cdr:from>
    <cdr:to>
      <cdr:x>0.48418</cdr:x>
      <cdr:y>0.16915</cdr:y>
    </cdr:to>
    <cdr:sp macro="" textlink="">
      <cdr:nvSpPr>
        <cdr:cNvPr id="6" name="TextBox 1"/>
        <cdr:cNvSpPr txBox="1"/>
      </cdr:nvSpPr>
      <cdr:spPr>
        <a:xfrm xmlns:a="http://schemas.openxmlformats.org/drawingml/2006/main">
          <a:off x="1698329" y="520700"/>
          <a:ext cx="854371" cy="311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b="1">
              <a:solidFill>
                <a:schemeClr val="accent1">
                  <a:lumMod val="75000"/>
                </a:schemeClr>
              </a:solidFill>
            </a:rPr>
            <a:t>MENA</a:t>
          </a:r>
        </a:p>
      </cdr:txBody>
    </cdr:sp>
  </cdr:relSizeAnchor>
  <cdr:relSizeAnchor xmlns:cdr="http://schemas.openxmlformats.org/drawingml/2006/chartDrawing">
    <cdr:from>
      <cdr:x>0.52875</cdr:x>
      <cdr:y>0.56556</cdr:y>
    </cdr:from>
    <cdr:to>
      <cdr:x>0.77084</cdr:x>
      <cdr:y>0.62883</cdr:y>
    </cdr:to>
    <cdr:sp macro="" textlink="">
      <cdr:nvSpPr>
        <cdr:cNvPr id="7" name="TextBox 1"/>
        <cdr:cNvSpPr txBox="1"/>
      </cdr:nvSpPr>
      <cdr:spPr>
        <a:xfrm xmlns:a="http://schemas.openxmlformats.org/drawingml/2006/main">
          <a:off x="2787650" y="2781300"/>
          <a:ext cx="1276350" cy="311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b="1">
              <a:solidFill>
                <a:schemeClr val="accent4">
                  <a:lumMod val="75000"/>
                </a:schemeClr>
              </a:solidFill>
            </a:rPr>
            <a:t>North America</a:t>
          </a:r>
        </a:p>
      </cdr:txBody>
    </cdr:sp>
  </cdr:relSizeAnchor>
  <cdr:relSizeAnchor xmlns:cdr="http://schemas.openxmlformats.org/drawingml/2006/chartDrawing">
    <cdr:from>
      <cdr:x>0.20475</cdr:x>
      <cdr:y>0.77086</cdr:y>
    </cdr:from>
    <cdr:to>
      <cdr:x>0.44685</cdr:x>
      <cdr:y>0.83413</cdr:y>
    </cdr:to>
    <cdr:sp macro="" textlink="">
      <cdr:nvSpPr>
        <cdr:cNvPr id="9" name="TextBox 1"/>
        <cdr:cNvSpPr txBox="1"/>
      </cdr:nvSpPr>
      <cdr:spPr>
        <a:xfrm xmlns:a="http://schemas.openxmlformats.org/drawingml/2006/main">
          <a:off x="1079500" y="3790950"/>
          <a:ext cx="1276350" cy="3111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b="1">
              <a:solidFill>
                <a:schemeClr val="accent2"/>
              </a:solidFill>
            </a:rPr>
            <a:t>Europe</a:t>
          </a:r>
        </a:p>
      </cdr:txBody>
    </cdr:sp>
  </cdr:relSizeAnchor>
</c:userShapes>
</file>

<file path=ppt/drawings/drawing31.xml><?xml version="1.0" encoding="utf-8"?>
<c:userShapes xmlns:c="http://schemas.openxmlformats.org/drawingml/2006/chart">
  <cdr:relSizeAnchor xmlns:cdr="http://schemas.openxmlformats.org/drawingml/2006/chartDrawing">
    <cdr:from>
      <cdr:x>0.04762</cdr:x>
      <cdr:y>0.12123</cdr:y>
    </cdr:from>
    <cdr:to>
      <cdr:x>0.09823</cdr:x>
      <cdr:y>0.36203</cdr:y>
    </cdr:to>
    <cdr:sp macro="" textlink="">
      <cdr:nvSpPr>
        <cdr:cNvPr id="4" name="TextBox 1"/>
        <cdr:cNvSpPr txBox="1"/>
      </cdr:nvSpPr>
      <cdr:spPr>
        <a:xfrm xmlns:a="http://schemas.openxmlformats.org/drawingml/2006/main" rot="16200000">
          <a:off x="-207640" y="1054868"/>
          <a:ext cx="1184205" cy="2668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800" dirty="0"/>
            <a:t>Less Peaceful→</a:t>
          </a:r>
        </a:p>
      </cdr:txBody>
    </cdr:sp>
  </cdr:relSizeAnchor>
  <cdr:relSizeAnchor xmlns:cdr="http://schemas.openxmlformats.org/drawingml/2006/chartDrawing">
    <cdr:from>
      <cdr:x>0.04659</cdr:x>
      <cdr:y>0.53657</cdr:y>
    </cdr:from>
    <cdr:to>
      <cdr:x>0.09781</cdr:x>
      <cdr:y>0.84146</cdr:y>
    </cdr:to>
    <cdr:sp macro="" textlink="">
      <cdr:nvSpPr>
        <cdr:cNvPr id="5" name="TextBox 1"/>
        <cdr:cNvSpPr txBox="1"/>
      </cdr:nvSpPr>
      <cdr:spPr>
        <a:xfrm xmlns:a="http://schemas.openxmlformats.org/drawingml/2006/main" rot="16200000">
          <a:off x="-369059" y="3253426"/>
          <a:ext cx="1499387" cy="2700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800" dirty="0"/>
            <a:t>←More Peaceful</a:t>
          </a:r>
        </a:p>
      </cdr:txBody>
    </cdr:sp>
  </cdr:relSizeAnchor>
  <cdr:relSizeAnchor xmlns:cdr="http://schemas.openxmlformats.org/drawingml/2006/chartDrawing">
    <cdr:from>
      <cdr:x>0.43476</cdr:x>
      <cdr:y>0.52936</cdr:y>
    </cdr:from>
    <cdr:to>
      <cdr:x>0.67665</cdr:x>
      <cdr:y>0.60116</cdr:y>
    </cdr:to>
    <cdr:sp macro="" textlink="">
      <cdr:nvSpPr>
        <cdr:cNvPr id="6" name="TextBox 1"/>
        <cdr:cNvSpPr txBox="1"/>
      </cdr:nvSpPr>
      <cdr:spPr>
        <a:xfrm xmlns:a="http://schemas.openxmlformats.org/drawingml/2006/main">
          <a:off x="2291337" y="2603287"/>
          <a:ext cx="1274849" cy="3530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b="1">
              <a:solidFill>
                <a:schemeClr val="bg1">
                  <a:lumMod val="65000"/>
                </a:schemeClr>
              </a:solidFill>
            </a:rPr>
            <a:t>Asia-Pacific</a:t>
          </a:r>
        </a:p>
      </cdr:txBody>
    </cdr:sp>
  </cdr:relSizeAnchor>
  <cdr:relSizeAnchor xmlns:cdr="http://schemas.openxmlformats.org/drawingml/2006/chartDrawing">
    <cdr:from>
      <cdr:x>0.46801</cdr:x>
      <cdr:y>0.10368</cdr:y>
    </cdr:from>
    <cdr:to>
      <cdr:x>0.94839</cdr:x>
      <cdr:y>0.17136</cdr:y>
    </cdr:to>
    <cdr:sp macro="" textlink="">
      <cdr:nvSpPr>
        <cdr:cNvPr id="7" name="TextBox 1"/>
        <cdr:cNvSpPr txBox="1"/>
      </cdr:nvSpPr>
      <cdr:spPr>
        <a:xfrm xmlns:a="http://schemas.openxmlformats.org/drawingml/2006/main">
          <a:off x="2466570" y="509872"/>
          <a:ext cx="2531787" cy="332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b="1">
              <a:solidFill>
                <a:schemeClr val="accent4"/>
              </a:solidFill>
            </a:rPr>
            <a:t>Central America and the Caribbean</a:t>
          </a:r>
        </a:p>
      </cdr:txBody>
    </cdr:sp>
  </cdr:relSizeAnchor>
  <cdr:relSizeAnchor xmlns:cdr="http://schemas.openxmlformats.org/drawingml/2006/chartDrawing">
    <cdr:from>
      <cdr:x>0.65334</cdr:x>
      <cdr:y>0.75435</cdr:y>
    </cdr:from>
    <cdr:to>
      <cdr:x>0.97241</cdr:x>
      <cdr:y>0.82348</cdr:y>
    </cdr:to>
    <cdr:sp macro="" textlink="">
      <cdr:nvSpPr>
        <cdr:cNvPr id="9" name="TextBox 1"/>
        <cdr:cNvSpPr txBox="1"/>
      </cdr:nvSpPr>
      <cdr:spPr>
        <a:xfrm xmlns:a="http://schemas.openxmlformats.org/drawingml/2006/main">
          <a:off x="3433876" y="3656377"/>
          <a:ext cx="1676966" cy="3350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b="1">
              <a:solidFill>
                <a:schemeClr val="accent5">
                  <a:lumMod val="75000"/>
                </a:schemeClr>
              </a:solidFill>
            </a:rPr>
            <a:t>Russia and Eurasia</a:t>
          </a:r>
        </a:p>
      </cdr:txBody>
    </cdr:sp>
  </cdr:relSizeAnchor>
  <cdr:relSizeAnchor xmlns:cdr="http://schemas.openxmlformats.org/drawingml/2006/chartDrawing">
    <cdr:from>
      <cdr:x>0</cdr:x>
      <cdr:y>0.95842</cdr:y>
    </cdr:from>
    <cdr:to>
      <cdr:x>0.61907</cdr:x>
      <cdr:y>1</cdr:y>
    </cdr:to>
    <cdr:sp macro="" textlink="">
      <cdr:nvSpPr>
        <cdr:cNvPr id="8" name="TextBox 1"/>
        <cdr:cNvSpPr txBox="1"/>
      </cdr:nvSpPr>
      <cdr:spPr>
        <a:xfrm xmlns:a="http://schemas.openxmlformats.org/drawingml/2006/main">
          <a:off x="0" y="4713336"/>
          <a:ext cx="3262703" cy="2044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800"/>
            <a:t>Source: ACLED, IEP Calculations</a:t>
          </a:r>
        </a:p>
      </cdr:txBody>
    </cdr:sp>
  </cdr:relSizeAnchor>
</c:userShapes>
</file>

<file path=ppt/drawings/drawing32.xml><?xml version="1.0" encoding="utf-8"?>
<c:userShapes xmlns:c="http://schemas.openxmlformats.org/drawingml/2006/chart">
  <cdr:relSizeAnchor xmlns:cdr="http://schemas.openxmlformats.org/drawingml/2006/chartDrawing">
    <cdr:from>
      <cdr:x>0.04762</cdr:x>
      <cdr:y>0.12123</cdr:y>
    </cdr:from>
    <cdr:to>
      <cdr:x>0.09823</cdr:x>
      <cdr:y>0.36203</cdr:y>
    </cdr:to>
    <cdr:sp macro="" textlink="">
      <cdr:nvSpPr>
        <cdr:cNvPr id="4" name="TextBox 1"/>
        <cdr:cNvSpPr txBox="1"/>
      </cdr:nvSpPr>
      <cdr:spPr>
        <a:xfrm xmlns:a="http://schemas.openxmlformats.org/drawingml/2006/main" rot="16200000">
          <a:off x="-207640" y="1054868"/>
          <a:ext cx="1184205" cy="2668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800" dirty="0"/>
            <a:t>Less Peaceful→</a:t>
          </a:r>
        </a:p>
      </cdr:txBody>
    </cdr:sp>
  </cdr:relSizeAnchor>
  <cdr:relSizeAnchor xmlns:cdr="http://schemas.openxmlformats.org/drawingml/2006/chartDrawing">
    <cdr:from>
      <cdr:x>0.04659</cdr:x>
      <cdr:y>0.53657</cdr:y>
    </cdr:from>
    <cdr:to>
      <cdr:x>0.09781</cdr:x>
      <cdr:y>0.84146</cdr:y>
    </cdr:to>
    <cdr:sp macro="" textlink="">
      <cdr:nvSpPr>
        <cdr:cNvPr id="5" name="TextBox 1"/>
        <cdr:cNvSpPr txBox="1"/>
      </cdr:nvSpPr>
      <cdr:spPr>
        <a:xfrm xmlns:a="http://schemas.openxmlformats.org/drawingml/2006/main" rot="16200000">
          <a:off x="-369059" y="3253426"/>
          <a:ext cx="1499387" cy="2700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800" dirty="0"/>
            <a:t>←More Peaceful</a:t>
          </a:r>
        </a:p>
      </cdr:txBody>
    </cdr:sp>
  </cdr:relSizeAnchor>
  <cdr:relSizeAnchor xmlns:cdr="http://schemas.openxmlformats.org/drawingml/2006/chartDrawing">
    <cdr:from>
      <cdr:x>0.47843</cdr:x>
      <cdr:y>0.7573</cdr:y>
    </cdr:from>
    <cdr:to>
      <cdr:x>0.75054</cdr:x>
      <cdr:y>0.84968</cdr:y>
    </cdr:to>
    <cdr:sp macro="" textlink="">
      <cdr:nvSpPr>
        <cdr:cNvPr id="6" name="TextBox 1"/>
        <cdr:cNvSpPr txBox="1"/>
      </cdr:nvSpPr>
      <cdr:spPr>
        <a:xfrm xmlns:a="http://schemas.openxmlformats.org/drawingml/2006/main">
          <a:off x="2515446" y="3670646"/>
          <a:ext cx="1430623" cy="4477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b="1">
              <a:solidFill>
                <a:schemeClr val="accent1">
                  <a:lumMod val="75000"/>
                </a:schemeClr>
              </a:solidFill>
            </a:rPr>
            <a:t>South America</a:t>
          </a:r>
        </a:p>
      </cdr:txBody>
    </cdr:sp>
  </cdr:relSizeAnchor>
  <cdr:relSizeAnchor xmlns:cdr="http://schemas.openxmlformats.org/drawingml/2006/chartDrawing">
    <cdr:from>
      <cdr:x>0.35366</cdr:x>
      <cdr:y>0.09561</cdr:y>
    </cdr:from>
    <cdr:to>
      <cdr:x>0.59575</cdr:x>
      <cdr:y>0.15888</cdr:y>
    </cdr:to>
    <cdr:sp macro="" textlink="">
      <cdr:nvSpPr>
        <cdr:cNvPr id="7" name="TextBox 1"/>
        <cdr:cNvSpPr txBox="1"/>
      </cdr:nvSpPr>
      <cdr:spPr>
        <a:xfrm xmlns:a="http://schemas.openxmlformats.org/drawingml/2006/main">
          <a:off x="1859412" y="463437"/>
          <a:ext cx="1272829" cy="3066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b="1">
              <a:solidFill>
                <a:schemeClr val="accent2">
                  <a:lumMod val="75000"/>
                </a:schemeClr>
              </a:solidFill>
            </a:rPr>
            <a:t>South Asia</a:t>
          </a:r>
        </a:p>
      </cdr:txBody>
    </cdr:sp>
  </cdr:relSizeAnchor>
  <cdr:relSizeAnchor xmlns:cdr="http://schemas.openxmlformats.org/drawingml/2006/chartDrawing">
    <cdr:from>
      <cdr:x>0.35987</cdr:x>
      <cdr:y>0.52602</cdr:y>
    </cdr:from>
    <cdr:to>
      <cdr:x>0.52279</cdr:x>
      <cdr:y>0.67188</cdr:y>
    </cdr:to>
    <cdr:sp macro="" textlink="">
      <cdr:nvSpPr>
        <cdr:cNvPr id="9" name="TextBox 1"/>
        <cdr:cNvSpPr txBox="1"/>
      </cdr:nvSpPr>
      <cdr:spPr>
        <a:xfrm xmlns:a="http://schemas.openxmlformats.org/drawingml/2006/main">
          <a:off x="1892098" y="2549663"/>
          <a:ext cx="856544" cy="7069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1200" b="1" dirty="0">
              <a:solidFill>
                <a:schemeClr val="accent6"/>
              </a:solidFill>
            </a:rPr>
            <a:t>Sub-Saharan Africa</a:t>
          </a:r>
        </a:p>
      </cdr:txBody>
    </cdr:sp>
  </cdr:relSizeAnchor>
  <cdr:relSizeAnchor xmlns:cdr="http://schemas.openxmlformats.org/drawingml/2006/chartDrawing">
    <cdr:from>
      <cdr:x>0</cdr:x>
      <cdr:y>0.95845</cdr:y>
    </cdr:from>
    <cdr:to>
      <cdr:x>0.61864</cdr:x>
      <cdr:y>1</cdr:y>
    </cdr:to>
    <cdr:sp macro="" textlink="">
      <cdr:nvSpPr>
        <cdr:cNvPr id="8" name="TextBox 1"/>
        <cdr:cNvSpPr txBox="1"/>
      </cdr:nvSpPr>
      <cdr:spPr>
        <a:xfrm xmlns:a="http://schemas.openxmlformats.org/drawingml/2006/main">
          <a:off x="0" y="4716057"/>
          <a:ext cx="3262703" cy="2044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800"/>
            <a:t>Source: ACLED, IEP Calculations</a:t>
          </a:r>
        </a:p>
      </cdr:txBody>
    </cdr:sp>
  </cdr:relSizeAnchor>
</c:userShapes>
</file>

<file path=ppt/drawings/drawing33.xml><?xml version="1.0" encoding="utf-8"?>
<c:userShapes xmlns:c="http://schemas.openxmlformats.org/drawingml/2006/chart">
  <cdr:relSizeAnchor xmlns:cdr="http://schemas.openxmlformats.org/drawingml/2006/chartDrawing">
    <cdr:from>
      <cdr:x>0</cdr:x>
      <cdr:y>0.94594</cdr:y>
    </cdr:from>
    <cdr:to>
      <cdr:x>0.48503</cdr:x>
      <cdr:y>1</cdr:y>
    </cdr:to>
    <cdr:sp macro="" textlink="">
      <cdr:nvSpPr>
        <cdr:cNvPr id="2" name="TextBox 1"/>
        <cdr:cNvSpPr txBox="1"/>
      </cdr:nvSpPr>
      <cdr:spPr>
        <a:xfrm xmlns:a="http://schemas.openxmlformats.org/drawingml/2006/main">
          <a:off x="0" y="3417823"/>
          <a:ext cx="2069720" cy="1953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AU" sz="800"/>
            <a:t>Source: ACLED, IEP calculations</a:t>
          </a:r>
        </a:p>
      </cdr:txBody>
    </cdr:sp>
  </cdr:relSizeAnchor>
  <cdr:relSizeAnchor xmlns:cdr="http://schemas.openxmlformats.org/drawingml/2006/chartDrawing">
    <cdr:from>
      <cdr:x>0.04889</cdr:x>
      <cdr:y>0.04042</cdr:y>
    </cdr:from>
    <cdr:to>
      <cdr:x>0.11144</cdr:x>
      <cdr:y>0.36835</cdr:y>
    </cdr:to>
    <cdr:sp macro="" textlink="">
      <cdr:nvSpPr>
        <cdr:cNvPr id="3" name="TextBox 1"/>
        <cdr:cNvSpPr txBox="1"/>
      </cdr:nvSpPr>
      <cdr:spPr>
        <a:xfrm xmlns:a="http://schemas.openxmlformats.org/drawingml/2006/main" rot="16200000">
          <a:off x="-250336" y="605021"/>
          <a:ext cx="1184860" cy="2669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1000"/>
            <a:t>Less Peaceful→</a:t>
          </a:r>
        </a:p>
      </cdr:txBody>
    </cdr:sp>
  </cdr:relSizeAnchor>
  <cdr:relSizeAnchor xmlns:cdr="http://schemas.openxmlformats.org/drawingml/2006/chartDrawing">
    <cdr:from>
      <cdr:x>0.05208</cdr:x>
      <cdr:y>0.50763</cdr:y>
    </cdr:from>
    <cdr:to>
      <cdr:x>0.11539</cdr:x>
      <cdr:y>0.92284</cdr:y>
    </cdr:to>
    <cdr:sp macro="" textlink="">
      <cdr:nvSpPr>
        <cdr:cNvPr id="4" name="TextBox 1"/>
        <cdr:cNvSpPr txBox="1"/>
      </cdr:nvSpPr>
      <cdr:spPr>
        <a:xfrm xmlns:a="http://schemas.openxmlformats.org/drawingml/2006/main" rot="16200000">
          <a:off x="-392788" y="2449177"/>
          <a:ext cx="1500216" cy="2701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AU" sz="1000"/>
            <a:t>←More Peaceful</a:t>
          </a:r>
        </a:p>
      </cdr:txBody>
    </cdr:sp>
  </cdr:relSizeAnchor>
</c:userShapes>
</file>

<file path=ppt/drawings/drawing34.xml><?xml version="1.0" encoding="utf-8"?>
<c:userShapes xmlns:c="http://schemas.openxmlformats.org/drawingml/2006/chart">
  <cdr:relSizeAnchor xmlns:cdr="http://schemas.openxmlformats.org/drawingml/2006/chartDrawing">
    <cdr:from>
      <cdr:x>0.01053</cdr:x>
      <cdr:y>0.95122</cdr:y>
    </cdr:from>
    <cdr:to>
      <cdr:x>0.10175</cdr:x>
      <cdr:y>0.98716</cdr:y>
    </cdr:to>
    <cdr:sp macro="" textlink="">
      <cdr:nvSpPr>
        <cdr:cNvPr id="2" name="TextBox 1"/>
        <cdr:cNvSpPr txBox="1"/>
      </cdr:nvSpPr>
      <cdr:spPr>
        <a:xfrm xmlns:a="http://schemas.openxmlformats.org/drawingml/2006/main">
          <a:off x="57151" y="3529014"/>
          <a:ext cx="495300" cy="133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a:p>
      </cdr:txBody>
    </cdr:sp>
  </cdr:relSizeAnchor>
</c:userShapes>
</file>

<file path=ppt/drawings/drawing35.xml><?xml version="1.0" encoding="utf-8"?>
<c:userShapes xmlns:c="http://schemas.openxmlformats.org/drawingml/2006/chart">
  <cdr:relSizeAnchor xmlns:cdr="http://schemas.openxmlformats.org/drawingml/2006/chartDrawing">
    <cdr:from>
      <cdr:x>0.01739</cdr:x>
      <cdr:y>0</cdr:y>
    </cdr:from>
    <cdr:to>
      <cdr:x>0.06435</cdr:x>
      <cdr:y>0.95275</cdr:y>
    </cdr:to>
    <cdr:sp macro="" textlink="">
      <cdr:nvSpPr>
        <cdr:cNvPr id="2" name="TextBox 1"/>
        <cdr:cNvSpPr txBox="1"/>
      </cdr:nvSpPr>
      <cdr:spPr>
        <a:xfrm xmlns:a="http://schemas.openxmlformats.org/drawingml/2006/main" rot="16200000">
          <a:off x="-909429" y="1019865"/>
          <a:ext cx="2337904" cy="2981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CONSTANT 2021 US$ PPP, TRILLIONS</a:t>
          </a:r>
        </a:p>
      </cdr:txBody>
    </cdr:sp>
  </cdr:relSizeAnchor>
</c:userShapes>
</file>

<file path=ppt/drawings/drawing36.xml><?xml version="1.0" encoding="utf-8"?>
<c:userShapes xmlns:c="http://schemas.openxmlformats.org/drawingml/2006/chart">
  <cdr:relSizeAnchor xmlns:cdr="http://schemas.openxmlformats.org/drawingml/2006/chartDrawing">
    <cdr:from>
      <cdr:x>0.01178</cdr:x>
      <cdr:y>0.08254</cdr:y>
    </cdr:from>
    <cdr:to>
      <cdr:x>0.05874</cdr:x>
      <cdr:y>0.89617</cdr:y>
    </cdr:to>
    <cdr:sp macro="" textlink="">
      <cdr:nvSpPr>
        <cdr:cNvPr id="2" name="TextBox 1"/>
        <cdr:cNvSpPr txBox="1"/>
      </cdr:nvSpPr>
      <cdr:spPr>
        <a:xfrm xmlns:a="http://schemas.openxmlformats.org/drawingml/2006/main" rot="16200000">
          <a:off x="-431701" y="639834"/>
          <a:ext cx="1312331" cy="2989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a:t>YOY % CHANGE</a:t>
          </a:r>
        </a:p>
      </cdr:txBody>
    </cdr:sp>
  </cdr:relSizeAnchor>
  <cdr:relSizeAnchor xmlns:cdr="http://schemas.openxmlformats.org/drawingml/2006/chartDrawing">
    <cdr:from>
      <cdr:x>0</cdr:x>
      <cdr:y>0.89931</cdr:y>
    </cdr:from>
    <cdr:to>
      <cdr:x>0.1116</cdr:x>
      <cdr:y>1</cdr:y>
    </cdr:to>
    <cdr:sp macro="" textlink="">
      <cdr:nvSpPr>
        <cdr:cNvPr id="3" name="TextBox 1"/>
        <cdr:cNvSpPr txBox="1"/>
      </cdr:nvSpPr>
      <cdr:spPr>
        <a:xfrm xmlns:a="http://schemas.openxmlformats.org/drawingml/2006/main">
          <a:off x="0" y="1478029"/>
          <a:ext cx="711429" cy="1654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a:t>Source: IEP</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0.91923</cdr:y>
    </cdr:from>
    <cdr:to>
      <cdr:x>0.56478</cdr:x>
      <cdr:y>1</cdr:y>
    </cdr:to>
    <cdr:sp macro="" textlink="">
      <cdr:nvSpPr>
        <cdr:cNvPr id="2" name="TextBox 1"/>
        <cdr:cNvSpPr txBox="1"/>
      </cdr:nvSpPr>
      <cdr:spPr>
        <a:xfrm xmlns:a="http://schemas.openxmlformats.org/drawingml/2006/main">
          <a:off x="0" y="3147758"/>
          <a:ext cx="4293445" cy="2766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dirty="0"/>
            <a:t>Source: Gallup</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0.91971</cdr:y>
    </cdr:from>
    <cdr:to>
      <cdr:x>0.44579</cdr:x>
      <cdr:y>1</cdr:y>
    </cdr:to>
    <cdr:sp macro="" textlink="">
      <cdr:nvSpPr>
        <cdr:cNvPr id="2" name="TextBox 1"/>
        <cdr:cNvSpPr txBox="1"/>
      </cdr:nvSpPr>
      <cdr:spPr>
        <a:xfrm xmlns:a="http://schemas.openxmlformats.org/drawingml/2006/main">
          <a:off x="-344182" y="3163487"/>
          <a:ext cx="3571999" cy="2761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50" dirty="0"/>
            <a:t>Source: World Risk Poll </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0.95317</cdr:y>
    </cdr:from>
    <cdr:to>
      <cdr:x>0.1982</cdr:x>
      <cdr:y>1</cdr:y>
    </cdr:to>
    <cdr:sp macro="" textlink="">
      <cdr:nvSpPr>
        <cdr:cNvPr id="2" name="TextBox 1"/>
        <cdr:cNvSpPr txBox="1"/>
      </cdr:nvSpPr>
      <cdr:spPr>
        <a:xfrm xmlns:a="http://schemas.openxmlformats.org/drawingml/2006/main">
          <a:off x="0" y="4006850"/>
          <a:ext cx="981076" cy="196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Source: SIPRI</a:t>
          </a:r>
        </a:p>
      </cdr:txBody>
    </cdr:sp>
  </cdr:relSizeAnchor>
  <cdr:relSizeAnchor xmlns:cdr="http://schemas.openxmlformats.org/drawingml/2006/chartDrawing">
    <cdr:from>
      <cdr:x>0</cdr:x>
      <cdr:y>0.15408</cdr:y>
    </cdr:from>
    <cdr:to>
      <cdr:x>0.1052</cdr:x>
      <cdr:y>0.75566</cdr:y>
    </cdr:to>
    <cdr:sp macro="" textlink="">
      <cdr:nvSpPr>
        <cdr:cNvPr id="3" name="TextBox 1"/>
        <cdr:cNvSpPr txBox="1"/>
      </cdr:nvSpPr>
      <cdr:spPr>
        <a:xfrm xmlns:a="http://schemas.openxmlformats.org/drawingml/2006/main" rot="16200000">
          <a:off x="-1004094" y="1651794"/>
          <a:ext cx="2528888" cy="520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cap="small"/>
            <a:t>Global</a:t>
          </a:r>
          <a:r>
            <a:rPr lang="en-GB" sz="1200" b="1" cap="small" baseline="0"/>
            <a:t> Military Expenditure</a:t>
          </a:r>
          <a:br>
            <a:rPr lang="en-GB" sz="1200" b="1" cap="small" baseline="0"/>
          </a:br>
          <a:r>
            <a:rPr lang="en-GB" sz="1200" b="1" cap="small" baseline="0"/>
            <a:t>Constant 2020 US$, trillion</a:t>
          </a:r>
          <a:endParaRPr lang="en-GB" sz="1200" b="1" cap="small"/>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0.86479</cdr:y>
    </cdr:from>
    <cdr:to>
      <cdr:x>1</cdr:x>
      <cdr:y>1</cdr:y>
    </cdr:to>
    <cdr:sp macro="" textlink="">
      <cdr:nvSpPr>
        <cdr:cNvPr id="2" name="TextBox 1"/>
        <cdr:cNvSpPr txBox="1"/>
      </cdr:nvSpPr>
      <cdr:spPr>
        <a:xfrm xmlns:a="http://schemas.openxmlformats.org/drawingml/2006/main">
          <a:off x="0" y="3578945"/>
          <a:ext cx="4935417" cy="5595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a:effectLst/>
              <a:latin typeface="+mn-lt"/>
              <a:ea typeface="+mn-ea"/>
              <a:cs typeface="+mn-cs"/>
            </a:rPr>
            <a:t>Note: Unweighted</a:t>
          </a:r>
          <a:r>
            <a:rPr lang="en-GB" sz="800" baseline="0" dirty="0">
              <a:effectLst/>
              <a:latin typeface="+mn-lt"/>
              <a:ea typeface="+mn-ea"/>
              <a:cs typeface="+mn-cs"/>
            </a:rPr>
            <a:t> average of nations' military expenditure to GDP ratios. Excludes </a:t>
          </a:r>
          <a:r>
            <a:rPr lang="en-GB" sz="800" baseline="0" dirty="0" err="1">
              <a:effectLst/>
              <a:latin typeface="+mn-lt"/>
              <a:ea typeface="+mn-ea"/>
              <a:cs typeface="+mn-cs"/>
            </a:rPr>
            <a:t>Kwait</a:t>
          </a:r>
          <a:r>
            <a:rPr lang="en-GB" sz="800" baseline="0" dirty="0">
              <a:effectLst/>
              <a:latin typeface="+mn-lt"/>
              <a:ea typeface="+mn-ea"/>
              <a:cs typeface="+mn-cs"/>
            </a:rPr>
            <a:t> around its invasion in 1990 where the country reported rates above 100%.</a:t>
          </a:r>
          <a:endParaRPr lang="en-GB" sz="800" dirty="0">
            <a:effectLst/>
          </a:endParaRPr>
        </a:p>
        <a:p xmlns:a="http://schemas.openxmlformats.org/drawingml/2006/main">
          <a:r>
            <a:rPr lang="en-GB" sz="800" dirty="0"/>
            <a:t>Source: SIPRI</a:t>
          </a:r>
        </a:p>
      </cdr:txBody>
    </cdr:sp>
  </cdr:relSizeAnchor>
  <cdr:relSizeAnchor xmlns:cdr="http://schemas.openxmlformats.org/drawingml/2006/chartDrawing">
    <cdr:from>
      <cdr:x>0</cdr:x>
      <cdr:y>0.15408</cdr:y>
    </cdr:from>
    <cdr:to>
      <cdr:x>0.1052</cdr:x>
      <cdr:y>0.75566</cdr:y>
    </cdr:to>
    <cdr:sp macro="" textlink="">
      <cdr:nvSpPr>
        <cdr:cNvPr id="3" name="TextBox 1"/>
        <cdr:cNvSpPr txBox="1"/>
      </cdr:nvSpPr>
      <cdr:spPr>
        <a:xfrm xmlns:a="http://schemas.openxmlformats.org/drawingml/2006/main" rot="16200000">
          <a:off x="-1004094" y="1651794"/>
          <a:ext cx="2528888" cy="520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cap="small"/>
            <a:t>Global</a:t>
          </a:r>
          <a:r>
            <a:rPr lang="en-GB" sz="1200" b="1" cap="small" baseline="0"/>
            <a:t> Military Expenditure</a:t>
          </a:r>
          <a:br>
            <a:rPr lang="en-GB" sz="1200" b="1" cap="small" baseline="0"/>
          </a:br>
          <a:r>
            <a:rPr lang="en-GB" sz="1200" b="1" cap="small" baseline="0"/>
            <a:t>Per cent of GDP</a:t>
          </a:r>
          <a:endParaRPr lang="en-GB" sz="1200" b="1" cap="small"/>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0.0003</cdr:y>
    </cdr:from>
    <cdr:to>
      <cdr:x>0.05892</cdr:x>
      <cdr:y>0.77687</cdr:y>
    </cdr:to>
    <cdr:sp macro="" textlink="">
      <cdr:nvSpPr>
        <cdr:cNvPr id="2" name="TextBox 1"/>
        <cdr:cNvSpPr txBox="1"/>
      </cdr:nvSpPr>
      <cdr:spPr>
        <a:xfrm xmlns:a="http://schemas.openxmlformats.org/drawingml/2006/main" rot="16200000">
          <a:off x="-1076739" y="1077693"/>
          <a:ext cx="2440609" cy="287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b="1"/>
            <a:t>Defence Spending in 2021 (% of GDP)</a:t>
          </a:r>
        </a:p>
      </cdr:txBody>
    </cdr:sp>
  </cdr:relSizeAnchor>
  <cdr:relSizeAnchor xmlns:cdr="http://schemas.openxmlformats.org/drawingml/2006/chartDrawing">
    <cdr:from>
      <cdr:x>1.93538E-7</cdr:x>
      <cdr:y>0.926</cdr:y>
    </cdr:from>
    <cdr:to>
      <cdr:x>0.41785</cdr:x>
      <cdr:y>1</cdr:y>
    </cdr:to>
    <cdr:sp macro="" textlink="">
      <cdr:nvSpPr>
        <cdr:cNvPr id="3" name="TextBox 1"/>
        <cdr:cNvSpPr txBox="1"/>
      </cdr:nvSpPr>
      <cdr:spPr>
        <a:xfrm xmlns:a="http://schemas.openxmlformats.org/drawingml/2006/main">
          <a:off x="1" y="3276600"/>
          <a:ext cx="2158999" cy="2618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700" b="0"/>
            <a:t>Note: Luxembourg excluded as it is not in</a:t>
          </a:r>
          <a:r>
            <a:rPr lang="en-GB" sz="700" b="0" baseline="0"/>
            <a:t> the GPI</a:t>
          </a:r>
          <a:r>
            <a:rPr lang="en-GB" sz="700" b="0"/>
            <a:t> </a:t>
          </a:r>
        </a:p>
        <a:p xmlns:a="http://schemas.openxmlformats.org/drawingml/2006/main">
          <a:pPr algn="l"/>
          <a:r>
            <a:rPr lang="en-GB" sz="700" b="0"/>
            <a:t>Source: NATO</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0.95314</cdr:y>
    </cdr:from>
    <cdr:to>
      <cdr:x>0.39188</cdr:x>
      <cdr:y>1</cdr:y>
    </cdr:to>
    <cdr:sp macro="" textlink="">
      <cdr:nvSpPr>
        <cdr:cNvPr id="2" name="TextBox 1"/>
        <cdr:cNvSpPr txBox="1"/>
      </cdr:nvSpPr>
      <cdr:spPr>
        <a:xfrm xmlns:a="http://schemas.openxmlformats.org/drawingml/2006/main">
          <a:off x="0" y="3810000"/>
          <a:ext cx="2146300" cy="187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a:t>Source: Military</a:t>
          </a:r>
          <a:r>
            <a:rPr lang="en-GB" sz="900" baseline="0"/>
            <a:t> Balance+, IEP</a:t>
          </a:r>
          <a:endParaRPr lang="en-GB" sz="900"/>
        </a:p>
      </cdr:txBody>
    </cdr:sp>
  </cdr:relSizeAnchor>
  <cdr:relSizeAnchor xmlns:cdr="http://schemas.openxmlformats.org/drawingml/2006/chartDrawing">
    <cdr:from>
      <cdr:x>0.00557</cdr:x>
      <cdr:y>0</cdr:y>
    </cdr:from>
    <cdr:to>
      <cdr:x>0.0742</cdr:x>
      <cdr:y>0.78634</cdr:y>
    </cdr:to>
    <cdr:sp macro="" textlink="">
      <cdr:nvSpPr>
        <cdr:cNvPr id="3" name="TextBox 1"/>
        <cdr:cNvSpPr txBox="1"/>
      </cdr:nvSpPr>
      <cdr:spPr>
        <a:xfrm xmlns:a="http://schemas.openxmlformats.org/drawingml/2006/main" rot="16200000">
          <a:off x="-1353172" y="1383678"/>
          <a:ext cx="3143250" cy="375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b="1"/>
            <a:t>Global Military Expenditure (% of GDP)</a:t>
          </a:r>
        </a:p>
      </cdr:txBody>
    </cdr:sp>
  </cdr:relSizeAnchor>
  <cdr:relSizeAnchor xmlns:cdr="http://schemas.openxmlformats.org/drawingml/2006/chartDrawing">
    <cdr:from>
      <cdr:x>0.61093</cdr:x>
      <cdr:y>0.75539</cdr:y>
    </cdr:from>
    <cdr:to>
      <cdr:x>0.96946</cdr:x>
      <cdr:y>0.85642</cdr:y>
    </cdr:to>
    <cdr:sp macro="" textlink="">
      <cdr:nvSpPr>
        <cdr:cNvPr id="4" name="TextBox 1"/>
        <cdr:cNvSpPr txBox="1"/>
      </cdr:nvSpPr>
      <cdr:spPr>
        <a:xfrm xmlns:a="http://schemas.openxmlformats.org/drawingml/2006/main">
          <a:off x="3354294" y="3066042"/>
          <a:ext cx="1968500" cy="410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a:t>Level for 2022 estimated before the outbreak of the Ukranian war</a:t>
          </a:r>
        </a:p>
      </cdr:txBody>
    </cdr:sp>
  </cdr:relSizeAnchor>
  <cdr:relSizeAnchor xmlns:cdr="http://schemas.openxmlformats.org/drawingml/2006/chartDrawing">
    <cdr:from>
      <cdr:x>0.34162</cdr:x>
      <cdr:y>0.06455</cdr:y>
    </cdr:from>
    <cdr:to>
      <cdr:x>0.80487</cdr:x>
      <cdr:y>0.16071</cdr:y>
    </cdr:to>
    <cdr:sp macro="" textlink="">
      <cdr:nvSpPr>
        <cdr:cNvPr id="5" name="TextBox 1"/>
        <cdr:cNvSpPr txBox="1"/>
      </cdr:nvSpPr>
      <cdr:spPr>
        <a:xfrm xmlns:a="http://schemas.openxmlformats.org/drawingml/2006/main">
          <a:off x="1875638" y="261984"/>
          <a:ext cx="2543501" cy="3903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a:t>Level for the near future if full NATO compliance increases are applied globally</a:t>
          </a:r>
        </a:p>
      </cdr:txBody>
    </cdr:sp>
  </cdr:relSizeAnchor>
  <cdr:relSizeAnchor xmlns:cdr="http://schemas.openxmlformats.org/drawingml/2006/chartDrawing">
    <cdr:from>
      <cdr:x>0.84517</cdr:x>
      <cdr:y>0.70293</cdr:y>
    </cdr:from>
    <cdr:to>
      <cdr:x>0.84997</cdr:x>
      <cdr:y>0.76772</cdr:y>
    </cdr:to>
    <cdr:cxnSp macro="">
      <cdr:nvCxnSpPr>
        <cdr:cNvPr id="6" name="Straight Arrow Connector 5">
          <a:extLst xmlns:a="http://schemas.openxmlformats.org/drawingml/2006/main">
            <a:ext uri="{FF2B5EF4-FFF2-40B4-BE49-F238E27FC236}">
              <a16:creationId xmlns:a16="http://schemas.microsoft.com/office/drawing/2014/main" id="{FB5FF434-6040-357E-1656-736FFE384DFB}"/>
            </a:ext>
          </a:extLst>
        </cdr:cNvPr>
        <cdr:cNvCxnSpPr/>
      </cdr:nvCxnSpPr>
      <cdr:spPr>
        <a:xfrm xmlns:a="http://schemas.openxmlformats.org/drawingml/2006/main" flipV="1">
          <a:off x="4635500" y="2831483"/>
          <a:ext cx="26311" cy="260967"/>
        </a:xfrm>
        <a:prstGeom xmlns:a="http://schemas.openxmlformats.org/drawingml/2006/main" prst="straightConnector1">
          <a:avLst/>
        </a:prstGeom>
        <a:ln xmlns:a="http://schemas.openxmlformats.org/drawingml/2006/main">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0.76413</cdr:x>
      <cdr:y>0.13242</cdr:y>
    </cdr:from>
    <cdr:to>
      <cdr:x>0.88015</cdr:x>
      <cdr:y>0.14089</cdr:y>
    </cdr:to>
    <cdr:cxnSp macro="">
      <cdr:nvCxnSpPr>
        <cdr:cNvPr id="7" name="Straight Arrow Connector 6">
          <a:extLst xmlns:a="http://schemas.openxmlformats.org/drawingml/2006/main">
            <a:ext uri="{FF2B5EF4-FFF2-40B4-BE49-F238E27FC236}">
              <a16:creationId xmlns:a16="http://schemas.microsoft.com/office/drawing/2014/main" id="{1596950D-87D1-6705-472B-75D5FC8E166B}"/>
            </a:ext>
          </a:extLst>
        </cdr:cNvPr>
        <cdr:cNvCxnSpPr/>
      </cdr:nvCxnSpPr>
      <cdr:spPr>
        <a:xfrm xmlns:a="http://schemas.openxmlformats.org/drawingml/2006/main">
          <a:off x="4209267" y="540671"/>
          <a:ext cx="639145" cy="34564"/>
        </a:xfrm>
        <a:prstGeom xmlns:a="http://schemas.openxmlformats.org/drawingml/2006/main" prst="straightConnector1">
          <a:avLst/>
        </a:prstGeom>
        <a:ln xmlns:a="http://schemas.openxmlformats.org/drawingml/2006/main">
          <a:solidFill>
            <a:schemeClr val="bg1">
              <a:lumMod val="6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7/11/2022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42923" rtl="0" eaLnBrk="1" latinLnBrk="0" hangingPunct="1">
      <a:defRPr sz="900" kern="1200">
        <a:solidFill>
          <a:schemeClr val="tx1"/>
        </a:solidFill>
        <a:latin typeface="Calibri Light"/>
        <a:ea typeface="+mn-ea"/>
        <a:cs typeface="+mn-cs"/>
      </a:defRPr>
    </a:lvl1pPr>
    <a:lvl2pPr marL="342923" algn="l" defTabSz="342923" rtl="0" eaLnBrk="1" latinLnBrk="0" hangingPunct="1">
      <a:defRPr sz="900" kern="1200">
        <a:solidFill>
          <a:schemeClr val="tx1"/>
        </a:solidFill>
        <a:latin typeface="Calibri Light"/>
        <a:ea typeface="+mn-ea"/>
        <a:cs typeface="+mn-cs"/>
      </a:defRPr>
    </a:lvl2pPr>
    <a:lvl3pPr marL="685846" algn="l" defTabSz="342923" rtl="0" eaLnBrk="1" latinLnBrk="0" hangingPunct="1">
      <a:defRPr sz="900" kern="1200">
        <a:solidFill>
          <a:schemeClr val="tx1"/>
        </a:solidFill>
        <a:latin typeface="Calibri Light"/>
        <a:ea typeface="+mn-ea"/>
        <a:cs typeface="+mn-cs"/>
      </a:defRPr>
    </a:lvl3pPr>
    <a:lvl4pPr marL="1028768" algn="l" defTabSz="342923" rtl="0" eaLnBrk="1" latinLnBrk="0" hangingPunct="1">
      <a:defRPr sz="900" kern="1200">
        <a:solidFill>
          <a:schemeClr val="tx1"/>
        </a:solidFill>
        <a:latin typeface="Calibri Light"/>
        <a:ea typeface="+mn-ea"/>
        <a:cs typeface="+mn-cs"/>
      </a:defRPr>
    </a:lvl4pPr>
    <a:lvl5pPr marL="1371691" algn="l" defTabSz="342923" rtl="0" eaLnBrk="1" latinLnBrk="0" hangingPunct="1">
      <a:defRPr sz="900" kern="1200">
        <a:solidFill>
          <a:schemeClr val="tx1"/>
        </a:solidFill>
        <a:latin typeface="Calibri Light"/>
        <a:ea typeface="+mn-ea"/>
        <a:cs typeface="+mn-cs"/>
      </a:defRPr>
    </a:lvl5pPr>
    <a:lvl6pPr marL="1714614" algn="l" defTabSz="342923" rtl="0" eaLnBrk="1" latinLnBrk="0" hangingPunct="1">
      <a:defRPr sz="900" kern="1200">
        <a:solidFill>
          <a:schemeClr val="tx1"/>
        </a:solidFill>
        <a:latin typeface="+mn-lt"/>
        <a:ea typeface="+mn-ea"/>
        <a:cs typeface="+mn-cs"/>
      </a:defRPr>
    </a:lvl6pPr>
    <a:lvl7pPr marL="2057537" algn="l" defTabSz="342923" rtl="0" eaLnBrk="1" latinLnBrk="0" hangingPunct="1">
      <a:defRPr sz="900" kern="1200">
        <a:solidFill>
          <a:schemeClr val="tx1"/>
        </a:solidFill>
        <a:latin typeface="+mn-lt"/>
        <a:ea typeface="+mn-ea"/>
        <a:cs typeface="+mn-cs"/>
      </a:defRPr>
    </a:lvl7pPr>
    <a:lvl8pPr marL="2400460" algn="l" defTabSz="342923" rtl="0" eaLnBrk="1" latinLnBrk="0" hangingPunct="1">
      <a:defRPr sz="900" kern="1200">
        <a:solidFill>
          <a:schemeClr val="tx1"/>
        </a:solidFill>
        <a:latin typeface="+mn-lt"/>
        <a:ea typeface="+mn-ea"/>
        <a:cs typeface="+mn-cs"/>
      </a:defRPr>
    </a:lvl8pPr>
    <a:lvl9pPr marL="2743383" algn="l" defTabSz="34292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9210471f0b_0_22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9210471f0b_0_223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2661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6461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59653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128311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62742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11451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626044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4085421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364798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06181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45508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90e2d1f501_0_578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90e2d1f501_0_5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00"/>
              <a:buFont typeface="Calibri"/>
              <a:buNone/>
            </a:pPr>
            <a:endParaRPr/>
          </a:p>
        </p:txBody>
      </p:sp>
    </p:spTree>
    <p:extLst>
      <p:ext uri="{BB962C8B-B14F-4D97-AF65-F5344CB8AC3E}">
        <p14:creationId xmlns:p14="http://schemas.microsoft.com/office/powerpoint/2010/main" val="3577164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85169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738149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657382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23013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000145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54451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499977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192391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988114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425393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537750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564101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30454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829388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06398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518429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234055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672879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612254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394996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76032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459967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980752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78742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063272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48810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108980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749505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675382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90e2d1f501_0_486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g90e2d1f501_0_48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900"/>
              <a:buFont typeface="Calibri"/>
              <a:buNone/>
            </a:pPr>
            <a:endParaRPr/>
          </a:p>
        </p:txBody>
      </p:sp>
    </p:spTree>
    <p:extLst>
      <p:ext uri="{BB962C8B-B14F-4D97-AF65-F5344CB8AC3E}">
        <p14:creationId xmlns:p14="http://schemas.microsoft.com/office/powerpoint/2010/main" val="3639054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8a2dac1cd_0_0:notes"/>
          <p:cNvSpPr>
            <a:spLocks noGrp="1" noRot="1" noChangeAspect="1"/>
          </p:cNvSpPr>
          <p:nvPr>
            <p:ph type="sldImg" idx="2"/>
          </p:nvPr>
        </p:nvSpPr>
        <p:spPr>
          <a:xfrm>
            <a:off x="381000"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g98a2dac1c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00"/>
              <a:buFont typeface="Calibri"/>
              <a:buNone/>
            </a:pPr>
            <a:endParaRPr/>
          </a:p>
        </p:txBody>
      </p:sp>
    </p:spTree>
    <p:extLst>
      <p:ext uri="{BB962C8B-B14F-4D97-AF65-F5344CB8AC3E}">
        <p14:creationId xmlns:p14="http://schemas.microsoft.com/office/powerpoint/2010/main" val="234615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831171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16277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64409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40307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845228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0E1C300-E394-AE48-8BC3-5B28FF0C8DD8}"/>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236" y="198573"/>
            <a:ext cx="604217" cy="461402"/>
          </a:xfrm>
          <a:prstGeom prst="rect">
            <a:avLst/>
          </a:prstGeom>
        </p:spPr>
      </p:pic>
      <p:sp>
        <p:nvSpPr>
          <p:cNvPr id="5" name="Rectangle 4">
            <a:extLst>
              <a:ext uri="{FF2B5EF4-FFF2-40B4-BE49-F238E27FC236}">
                <a16:creationId xmlns:a16="http://schemas.microsoft.com/office/drawing/2014/main" id="{195FA107-CAB7-AC47-AA0D-BACC609BB717}"/>
              </a:ext>
            </a:extLst>
          </p:cNvPr>
          <p:cNvSpPr/>
          <p:nvPr userDrawn="1"/>
        </p:nvSpPr>
        <p:spPr>
          <a:xfrm>
            <a:off x="0" y="4916910"/>
            <a:ext cx="9143999" cy="22659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2CC59CD-9A3A-854E-8FCB-52427A55800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1169" t="11113" r="18065" b="33320"/>
          <a:stretch/>
        </p:blipFill>
        <p:spPr>
          <a:xfrm>
            <a:off x="8398042" y="4635796"/>
            <a:ext cx="786809" cy="507704"/>
          </a:xfrm>
          <a:prstGeom prst="rect">
            <a:avLst/>
          </a:prstGeom>
        </p:spPr>
      </p:pic>
      <p:sp>
        <p:nvSpPr>
          <p:cNvPr id="7" name="TextBox 6">
            <a:extLst>
              <a:ext uri="{FF2B5EF4-FFF2-40B4-BE49-F238E27FC236}">
                <a16:creationId xmlns:a16="http://schemas.microsoft.com/office/drawing/2014/main" id="{726EE5E0-7535-3146-8B47-04F370A1AF73}"/>
              </a:ext>
            </a:extLst>
          </p:cNvPr>
          <p:cNvSpPr txBox="1"/>
          <p:nvPr userDrawn="1"/>
        </p:nvSpPr>
        <p:spPr>
          <a:xfrm>
            <a:off x="87464" y="4913181"/>
            <a:ext cx="1648208" cy="215444"/>
          </a:xfrm>
          <a:prstGeom prst="rect">
            <a:avLst/>
          </a:prstGeom>
          <a:noFill/>
        </p:spPr>
        <p:txBody>
          <a:bodyPr wrap="none" rtlCol="0">
            <a:spAutoFit/>
          </a:bodyPr>
          <a:lstStyle/>
          <a:p>
            <a:r>
              <a:rPr lang="en-US" sz="800" b="0" i="0" dirty="0">
                <a:solidFill>
                  <a:schemeClr val="bg1">
                    <a:lumMod val="75000"/>
                  </a:schemeClr>
                </a:solidFill>
                <a:latin typeface="Arial" panose="020B0604020202020204" pitchFamily="34" charset="0"/>
                <a:cs typeface="Arial" panose="020B0604020202020204" pitchFamily="34" charset="0"/>
              </a:rPr>
              <a:t>Institute for Economics &amp; Peace</a:t>
            </a:r>
          </a:p>
        </p:txBody>
      </p:sp>
    </p:spTree>
    <p:extLst>
      <p:ext uri="{BB962C8B-B14F-4D97-AF65-F5344CB8AC3E}">
        <p14:creationId xmlns:p14="http://schemas.microsoft.com/office/powerpoint/2010/main" val="3860579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B4CE0D6-1879-DC43-A0FB-6C5E5D5E571D}"/>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236" y="198573"/>
            <a:ext cx="604217" cy="461402"/>
          </a:xfrm>
          <a:prstGeom prst="rect">
            <a:avLst/>
          </a:prstGeom>
        </p:spPr>
      </p:pic>
    </p:spTree>
    <p:extLst>
      <p:ext uri="{BB962C8B-B14F-4D97-AF65-F5344CB8AC3E}">
        <p14:creationId xmlns:p14="http://schemas.microsoft.com/office/powerpoint/2010/main" val="381211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0E1C300-E394-AE48-8BC3-5B28FF0C8DD8}"/>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236" y="198573"/>
            <a:ext cx="604217" cy="461402"/>
          </a:xfrm>
          <a:prstGeom prst="rect">
            <a:avLst/>
          </a:prstGeom>
        </p:spPr>
      </p:pic>
      <p:sp>
        <p:nvSpPr>
          <p:cNvPr id="5" name="Rectangle 4">
            <a:extLst>
              <a:ext uri="{FF2B5EF4-FFF2-40B4-BE49-F238E27FC236}">
                <a16:creationId xmlns:a16="http://schemas.microsoft.com/office/drawing/2014/main" id="{195FA107-CAB7-AC47-AA0D-BACC609BB717}"/>
              </a:ext>
            </a:extLst>
          </p:cNvPr>
          <p:cNvSpPr/>
          <p:nvPr userDrawn="1"/>
        </p:nvSpPr>
        <p:spPr>
          <a:xfrm>
            <a:off x="0" y="4916910"/>
            <a:ext cx="9143999" cy="22659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D2CC59CD-9A3A-854E-8FCB-52427A55800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1169" t="11113" r="18065" b="33320"/>
          <a:stretch/>
        </p:blipFill>
        <p:spPr>
          <a:xfrm>
            <a:off x="8398042" y="4635796"/>
            <a:ext cx="786809" cy="507704"/>
          </a:xfrm>
          <a:prstGeom prst="rect">
            <a:avLst/>
          </a:prstGeom>
        </p:spPr>
      </p:pic>
      <p:sp>
        <p:nvSpPr>
          <p:cNvPr id="7" name="TextBox 6">
            <a:extLst>
              <a:ext uri="{FF2B5EF4-FFF2-40B4-BE49-F238E27FC236}">
                <a16:creationId xmlns:a16="http://schemas.microsoft.com/office/drawing/2014/main" id="{726EE5E0-7535-3146-8B47-04F370A1AF73}"/>
              </a:ext>
            </a:extLst>
          </p:cNvPr>
          <p:cNvSpPr txBox="1"/>
          <p:nvPr userDrawn="1"/>
        </p:nvSpPr>
        <p:spPr>
          <a:xfrm>
            <a:off x="87464" y="4913181"/>
            <a:ext cx="1648208" cy="215444"/>
          </a:xfrm>
          <a:prstGeom prst="rect">
            <a:avLst/>
          </a:prstGeom>
          <a:no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Institute for Economics &amp; Peace</a:t>
            </a:r>
          </a:p>
        </p:txBody>
      </p:sp>
    </p:spTree>
    <p:extLst>
      <p:ext uri="{BB962C8B-B14F-4D97-AF65-F5344CB8AC3E}">
        <p14:creationId xmlns:p14="http://schemas.microsoft.com/office/powerpoint/2010/main" val="1083266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1F5E98-EA93-4646-8FE9-6F8ADA96BDA7}"/>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5F950207-E600-5243-B80B-60985A0A7705}"/>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235" y="198573"/>
            <a:ext cx="604217" cy="461402"/>
          </a:xfrm>
          <a:prstGeom prst="rect">
            <a:avLst/>
          </a:prstGeom>
        </p:spPr>
      </p:pic>
      <p:sp>
        <p:nvSpPr>
          <p:cNvPr id="2" name="Date Placeholder 1"/>
          <p:cNvSpPr>
            <a:spLocks noGrp="1"/>
          </p:cNvSpPr>
          <p:nvPr>
            <p:ph type="dt" sz="half" idx="10"/>
          </p:nvPr>
        </p:nvSpPr>
        <p:spPr/>
        <p:txBody>
          <a:bodyPr/>
          <a:lstStyle/>
          <a:p>
            <a:pPr marL="0" marR="0" lvl="0" indent="0" algn="l" defTabSz="685846" rtl="0" eaLnBrk="1" fontAlgn="auto" latinLnBrk="0" hangingPunct="1">
              <a:lnSpc>
                <a:spcPct val="100000"/>
              </a:lnSpc>
              <a:spcBef>
                <a:spcPts val="0"/>
              </a:spcBef>
              <a:spcAft>
                <a:spcPts val="0"/>
              </a:spcAft>
              <a:buClrTx/>
              <a:buSzTx/>
              <a:buFontTx/>
              <a:buNone/>
              <a:tabLst/>
              <a:defRPr/>
            </a:pPr>
            <a:fld id="{813A7A67-15ED-4A6F-BF6B-794FA68661BF}" type="datetimeFigureOut">
              <a:rPr kumimoji="0" lang="en-AU" sz="45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685846" rtl="0" eaLnBrk="1" fontAlgn="auto" latinLnBrk="0" hangingPunct="1">
                <a:lnSpc>
                  <a:spcPct val="100000"/>
                </a:lnSpc>
                <a:spcBef>
                  <a:spcPts val="0"/>
                </a:spcBef>
                <a:spcAft>
                  <a:spcPts val="0"/>
                </a:spcAft>
                <a:buClrTx/>
                <a:buSzTx/>
                <a:buFontTx/>
                <a:buNone/>
                <a:tabLst/>
                <a:defRPr/>
              </a:pPr>
              <a:t>11/07/2022</a:t>
            </a:fld>
            <a:endParaRPr kumimoji="0" lang="en-AU" sz="45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a:xfrm>
            <a:off x="6457846" y="4768734"/>
            <a:ext cx="2057340" cy="273928"/>
          </a:xfrm>
          <a:prstGeom prst="rect">
            <a:avLst/>
          </a:prstGeom>
        </p:spPr>
        <p:txBody>
          <a:bodyPr/>
          <a:lstStyle/>
          <a:p>
            <a:pPr marL="0" marR="0" lvl="0" indent="0" algn="l" defTabSz="685846" rtl="0" eaLnBrk="1" fontAlgn="auto" latinLnBrk="0" hangingPunct="1">
              <a:lnSpc>
                <a:spcPct val="100000"/>
              </a:lnSpc>
              <a:spcBef>
                <a:spcPts val="0"/>
              </a:spcBef>
              <a:spcAft>
                <a:spcPts val="0"/>
              </a:spcAft>
              <a:buClrTx/>
              <a:buSzTx/>
              <a:buFontTx/>
              <a:buNone/>
              <a:tabLst/>
              <a:defRPr/>
            </a:pPr>
            <a:fld id="{7E73F36F-83D5-4DDA-8206-6543BEC8A507}" type="slidenum">
              <a:rPr kumimoji="0" lang="en-AU"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46" rtl="0" eaLnBrk="1" fontAlgn="auto" latinLnBrk="0" hangingPunct="1">
                <a:lnSpc>
                  <a:spcPct val="100000"/>
                </a:lnSpc>
                <a:spcBef>
                  <a:spcPts val="0"/>
                </a:spcBef>
                <a:spcAft>
                  <a:spcPts val="0"/>
                </a:spcAft>
                <a:buClrTx/>
                <a:buSzTx/>
                <a:buFontTx/>
                <a:buNone/>
                <a:tabLst/>
                <a:defRPr/>
              </a:pPr>
              <a:t>‹#›</a:t>
            </a:fld>
            <a:endParaRPr kumimoji="0" lang="en-AU"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BBD1806-0C1E-1C4D-8E67-D2055151E654}"/>
              </a:ext>
            </a:extLst>
          </p:cNvPr>
          <p:cNvSpPr/>
          <p:nvPr userDrawn="1"/>
        </p:nvSpPr>
        <p:spPr>
          <a:xfrm>
            <a:off x="431800" y="3145891"/>
            <a:ext cx="1347153" cy="897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2498BC71-4A12-144D-80B3-4AA8FBE95BF9}"/>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1169" t="11113" r="21075" b="8447"/>
          <a:stretch/>
        </p:blipFill>
        <p:spPr>
          <a:xfrm>
            <a:off x="431800" y="3344332"/>
            <a:ext cx="1345130" cy="1321976"/>
          </a:xfrm>
          <a:prstGeom prst="rect">
            <a:avLst/>
          </a:prstGeom>
        </p:spPr>
      </p:pic>
    </p:spTree>
    <p:extLst>
      <p:ext uri="{BB962C8B-B14F-4D97-AF65-F5344CB8AC3E}">
        <p14:creationId xmlns:p14="http://schemas.microsoft.com/office/powerpoint/2010/main" val="45023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A25D38-B047-E346-B73C-91037EBBFDDE}"/>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04DEB04E-A6FF-EF41-AC01-33021DCF49FD}"/>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1169" t="11113" r="21075" b="8447"/>
          <a:stretch/>
        </p:blipFill>
        <p:spPr>
          <a:xfrm>
            <a:off x="6764867" y="1584250"/>
            <a:ext cx="2297898" cy="2258343"/>
          </a:xfrm>
          <a:prstGeom prst="rect">
            <a:avLst/>
          </a:prstGeom>
        </p:spPr>
      </p:pic>
      <p:pic>
        <p:nvPicPr>
          <p:cNvPr id="6" name="Graphic 5">
            <a:extLst>
              <a:ext uri="{FF2B5EF4-FFF2-40B4-BE49-F238E27FC236}">
                <a16:creationId xmlns:a16="http://schemas.microsoft.com/office/drawing/2014/main" id="{357146D4-C28F-904B-885A-6F8CA02330E7}"/>
              </a:ext>
            </a:extLst>
          </p:cNvPr>
          <p:cNvPicPr>
            <a:picLocks noChangeAspect="1"/>
          </p:cNvPicPr>
          <p:nvPr userDrawn="1"/>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72235" y="198573"/>
            <a:ext cx="604217" cy="461402"/>
          </a:xfrm>
          <a:prstGeom prst="rect">
            <a:avLst/>
          </a:prstGeom>
        </p:spPr>
      </p:pic>
    </p:spTree>
    <p:extLst>
      <p:ext uri="{BB962C8B-B14F-4D97-AF65-F5344CB8AC3E}">
        <p14:creationId xmlns:p14="http://schemas.microsoft.com/office/powerpoint/2010/main" val="132496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A25D38-B047-E346-B73C-91037EBBFDDE}"/>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04DEB04E-A6FF-EF41-AC01-33021DCF49FD}"/>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1169" t="11113" r="28375" b="31699"/>
          <a:stretch/>
        </p:blipFill>
        <p:spPr>
          <a:xfrm>
            <a:off x="4484537" y="1418491"/>
            <a:ext cx="4659464" cy="3726597"/>
          </a:xfrm>
          <a:prstGeom prst="rect">
            <a:avLst/>
          </a:prstGeom>
        </p:spPr>
      </p:pic>
      <p:pic>
        <p:nvPicPr>
          <p:cNvPr id="6" name="Graphic 5">
            <a:extLst>
              <a:ext uri="{FF2B5EF4-FFF2-40B4-BE49-F238E27FC236}">
                <a16:creationId xmlns:a16="http://schemas.microsoft.com/office/drawing/2014/main" id="{C40BB296-4317-4F48-A046-2F32A51BD096}"/>
              </a:ext>
            </a:extLst>
          </p:cNvPr>
          <p:cNvPicPr>
            <a:picLocks noChangeAspect="1"/>
          </p:cNvPicPr>
          <p:nvPr userDrawn="1"/>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72235" y="198573"/>
            <a:ext cx="604217" cy="461402"/>
          </a:xfrm>
          <a:prstGeom prst="rect">
            <a:avLst/>
          </a:prstGeom>
        </p:spPr>
      </p:pic>
    </p:spTree>
    <p:extLst>
      <p:ext uri="{BB962C8B-B14F-4D97-AF65-F5344CB8AC3E}">
        <p14:creationId xmlns:p14="http://schemas.microsoft.com/office/powerpoint/2010/main" val="231268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DA4C8F-53E9-C447-B06E-D701EA830BDE}"/>
              </a:ext>
            </a:extLst>
          </p:cNvPr>
          <p:cNvSpPr/>
          <p:nvPr userDrawn="1"/>
        </p:nvSpPr>
        <p:spPr>
          <a:xfrm>
            <a:off x="0" y="4916910"/>
            <a:ext cx="9143999" cy="22659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F3192EFD-1734-5B41-8D12-6C356F28605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1169" t="11113" r="18065" b="33320"/>
          <a:stretch/>
        </p:blipFill>
        <p:spPr>
          <a:xfrm>
            <a:off x="8398042" y="4635796"/>
            <a:ext cx="786809" cy="507704"/>
          </a:xfrm>
          <a:prstGeom prst="rect">
            <a:avLst/>
          </a:prstGeom>
        </p:spPr>
      </p:pic>
      <p:sp>
        <p:nvSpPr>
          <p:cNvPr id="7" name="TextBox 6">
            <a:extLst>
              <a:ext uri="{FF2B5EF4-FFF2-40B4-BE49-F238E27FC236}">
                <a16:creationId xmlns:a16="http://schemas.microsoft.com/office/drawing/2014/main" id="{B36CC312-3A50-7E4F-AC1B-52260D1266FF}"/>
              </a:ext>
            </a:extLst>
          </p:cNvPr>
          <p:cNvSpPr txBox="1"/>
          <p:nvPr userDrawn="1"/>
        </p:nvSpPr>
        <p:spPr>
          <a:xfrm>
            <a:off x="87464" y="4913181"/>
            <a:ext cx="1648208" cy="215444"/>
          </a:xfrm>
          <a:prstGeom prst="rect">
            <a:avLst/>
          </a:prstGeom>
          <a:no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Institute for Economics &amp; Peace</a:t>
            </a:r>
          </a:p>
        </p:txBody>
      </p:sp>
    </p:spTree>
    <p:extLst>
      <p:ext uri="{BB962C8B-B14F-4D97-AF65-F5344CB8AC3E}">
        <p14:creationId xmlns:p14="http://schemas.microsoft.com/office/powerpoint/2010/main" val="129509306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0E1C300-E394-AE48-8BC3-5B28FF0C8DD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72236" y="198573"/>
            <a:ext cx="604217" cy="461402"/>
          </a:xfrm>
          <a:prstGeom prst="rect">
            <a:avLst/>
          </a:prstGeom>
        </p:spPr>
      </p:pic>
      <p:sp>
        <p:nvSpPr>
          <p:cNvPr id="5" name="Rectangle 4">
            <a:extLst>
              <a:ext uri="{FF2B5EF4-FFF2-40B4-BE49-F238E27FC236}">
                <a16:creationId xmlns:a16="http://schemas.microsoft.com/office/drawing/2014/main" id="{195FA107-CAB7-AC47-AA0D-BACC609BB717}"/>
              </a:ext>
            </a:extLst>
          </p:cNvPr>
          <p:cNvSpPr/>
          <p:nvPr userDrawn="1"/>
        </p:nvSpPr>
        <p:spPr>
          <a:xfrm>
            <a:off x="0" y="4916910"/>
            <a:ext cx="9143999" cy="22659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D2CC59CD-9A3A-854E-8FCB-52427A55800E}"/>
              </a:ext>
            </a:extLst>
          </p:cNvPr>
          <p:cNvPicPr>
            <a:picLocks noChangeAspect="1"/>
          </p:cNvPicPr>
          <p:nvPr userDrawn="1"/>
        </p:nvPicPr>
        <p:blipFill rotWithShape="1">
          <a:blip r:embed="rId3"/>
          <a:srcRect l="21169" t="11113" r="18065" b="33320"/>
          <a:stretch/>
        </p:blipFill>
        <p:spPr>
          <a:xfrm>
            <a:off x="8398042" y="4635796"/>
            <a:ext cx="786809" cy="507704"/>
          </a:xfrm>
          <a:prstGeom prst="rect">
            <a:avLst/>
          </a:prstGeom>
        </p:spPr>
      </p:pic>
      <p:sp>
        <p:nvSpPr>
          <p:cNvPr id="7" name="TextBox 6">
            <a:extLst>
              <a:ext uri="{FF2B5EF4-FFF2-40B4-BE49-F238E27FC236}">
                <a16:creationId xmlns:a16="http://schemas.microsoft.com/office/drawing/2014/main" id="{726EE5E0-7535-3146-8B47-04F370A1AF73}"/>
              </a:ext>
            </a:extLst>
          </p:cNvPr>
          <p:cNvSpPr txBox="1"/>
          <p:nvPr userDrawn="1"/>
        </p:nvSpPr>
        <p:spPr>
          <a:xfrm>
            <a:off x="87464" y="4913181"/>
            <a:ext cx="1648208" cy="215444"/>
          </a:xfrm>
          <a:prstGeom prst="rect">
            <a:avLst/>
          </a:prstGeom>
          <a:no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Institute for Economics &amp; Peace</a:t>
            </a:r>
          </a:p>
        </p:txBody>
      </p:sp>
    </p:spTree>
    <p:extLst>
      <p:ext uri="{BB962C8B-B14F-4D97-AF65-F5344CB8AC3E}">
        <p14:creationId xmlns:p14="http://schemas.microsoft.com/office/powerpoint/2010/main" val="2250014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1F5E98-EA93-4646-8FE9-6F8ADA96BDA7}"/>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5F950207-E600-5243-B80B-60985A0A770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72235" y="198573"/>
            <a:ext cx="604217" cy="461402"/>
          </a:xfrm>
          <a:prstGeom prst="rect">
            <a:avLst/>
          </a:prstGeom>
        </p:spPr>
      </p:pic>
      <p:sp>
        <p:nvSpPr>
          <p:cNvPr id="2" name="Date Placeholder 1"/>
          <p:cNvSpPr>
            <a:spLocks noGrp="1"/>
          </p:cNvSpPr>
          <p:nvPr>
            <p:ph type="dt" sz="half" idx="10"/>
          </p:nvPr>
        </p:nvSpPr>
        <p:spPr/>
        <p:txBody>
          <a:bodyPr/>
          <a:lstStyle/>
          <a:p>
            <a:pPr marL="0" marR="0" lvl="0" indent="0" algn="l" defTabSz="685846" rtl="0" eaLnBrk="1" fontAlgn="auto" latinLnBrk="0" hangingPunct="1">
              <a:lnSpc>
                <a:spcPct val="100000"/>
              </a:lnSpc>
              <a:spcBef>
                <a:spcPts val="0"/>
              </a:spcBef>
              <a:spcAft>
                <a:spcPts val="0"/>
              </a:spcAft>
              <a:buClrTx/>
              <a:buSzTx/>
              <a:buFontTx/>
              <a:buNone/>
              <a:tabLst/>
              <a:defRPr/>
            </a:pPr>
            <a:fld id="{813A7A67-15ED-4A6F-BF6B-794FA68661BF}" type="datetimeFigureOut">
              <a:rPr kumimoji="0" lang="en-AU" sz="45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685846" rtl="0" eaLnBrk="1" fontAlgn="auto" latinLnBrk="0" hangingPunct="1">
                <a:lnSpc>
                  <a:spcPct val="100000"/>
                </a:lnSpc>
                <a:spcBef>
                  <a:spcPts val="0"/>
                </a:spcBef>
                <a:spcAft>
                  <a:spcPts val="0"/>
                </a:spcAft>
                <a:buClrTx/>
                <a:buSzTx/>
                <a:buFontTx/>
                <a:buNone/>
                <a:tabLst/>
                <a:defRPr/>
              </a:pPr>
              <a:t>11/07/2022</a:t>
            </a:fld>
            <a:endParaRPr kumimoji="0" lang="en-AU" sz="45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a:xfrm>
            <a:off x="6457846" y="4768734"/>
            <a:ext cx="2057340" cy="273928"/>
          </a:xfrm>
          <a:prstGeom prst="rect">
            <a:avLst/>
          </a:prstGeom>
        </p:spPr>
        <p:txBody>
          <a:bodyPr/>
          <a:lstStyle/>
          <a:p>
            <a:pPr marL="0" marR="0" lvl="0" indent="0" algn="l" defTabSz="685846" rtl="0" eaLnBrk="1" fontAlgn="auto" latinLnBrk="0" hangingPunct="1">
              <a:lnSpc>
                <a:spcPct val="100000"/>
              </a:lnSpc>
              <a:spcBef>
                <a:spcPts val="0"/>
              </a:spcBef>
              <a:spcAft>
                <a:spcPts val="0"/>
              </a:spcAft>
              <a:buClrTx/>
              <a:buSzTx/>
              <a:buFontTx/>
              <a:buNone/>
              <a:tabLst/>
              <a:defRPr/>
            </a:pPr>
            <a:fld id="{7E73F36F-83D5-4DDA-8206-6543BEC8A507}" type="slidenum">
              <a:rPr kumimoji="0" lang="en-AU"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46" rtl="0" eaLnBrk="1" fontAlgn="auto" latinLnBrk="0" hangingPunct="1">
                <a:lnSpc>
                  <a:spcPct val="100000"/>
                </a:lnSpc>
                <a:spcBef>
                  <a:spcPts val="0"/>
                </a:spcBef>
                <a:spcAft>
                  <a:spcPts val="0"/>
                </a:spcAft>
                <a:buClrTx/>
                <a:buSzTx/>
                <a:buFontTx/>
                <a:buNone/>
                <a:tabLst/>
                <a:defRPr/>
              </a:pPr>
              <a:t>‹#›</a:t>
            </a:fld>
            <a:endParaRPr kumimoji="0" lang="en-AU"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BBD1806-0C1E-1C4D-8E67-D2055151E654}"/>
              </a:ext>
            </a:extLst>
          </p:cNvPr>
          <p:cNvSpPr/>
          <p:nvPr userDrawn="1"/>
        </p:nvSpPr>
        <p:spPr>
          <a:xfrm>
            <a:off x="431800" y="3145891"/>
            <a:ext cx="1347153" cy="897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2498BC71-4A12-144D-80B3-4AA8FBE95BF9}"/>
              </a:ext>
            </a:extLst>
          </p:cNvPr>
          <p:cNvPicPr>
            <a:picLocks noChangeAspect="1"/>
          </p:cNvPicPr>
          <p:nvPr userDrawn="1"/>
        </p:nvPicPr>
        <p:blipFill rotWithShape="1">
          <a:blip r:embed="rId3"/>
          <a:srcRect l="21169" t="11113" r="21075" b="8447"/>
          <a:stretch/>
        </p:blipFill>
        <p:spPr>
          <a:xfrm>
            <a:off x="431800" y="3344332"/>
            <a:ext cx="1345130" cy="1321976"/>
          </a:xfrm>
          <a:prstGeom prst="rect">
            <a:avLst/>
          </a:prstGeom>
        </p:spPr>
      </p:pic>
    </p:spTree>
    <p:extLst>
      <p:ext uri="{BB962C8B-B14F-4D97-AF65-F5344CB8AC3E}">
        <p14:creationId xmlns:p14="http://schemas.microsoft.com/office/powerpoint/2010/main" val="1911438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A25D38-B047-E346-B73C-91037EBBFDDE}"/>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04DEB04E-A6FF-EF41-AC01-33021DCF49FD}"/>
              </a:ext>
            </a:extLst>
          </p:cNvPr>
          <p:cNvPicPr>
            <a:picLocks noChangeAspect="1"/>
          </p:cNvPicPr>
          <p:nvPr userDrawn="1"/>
        </p:nvPicPr>
        <p:blipFill rotWithShape="1">
          <a:blip r:embed="rId2"/>
          <a:srcRect l="21169" t="11113" r="21075" b="8447"/>
          <a:stretch/>
        </p:blipFill>
        <p:spPr>
          <a:xfrm>
            <a:off x="6764867" y="1584250"/>
            <a:ext cx="2297898" cy="2258343"/>
          </a:xfrm>
          <a:prstGeom prst="rect">
            <a:avLst/>
          </a:prstGeom>
        </p:spPr>
      </p:pic>
      <p:pic>
        <p:nvPicPr>
          <p:cNvPr id="6" name="Graphic 5">
            <a:extLst>
              <a:ext uri="{FF2B5EF4-FFF2-40B4-BE49-F238E27FC236}">
                <a16:creationId xmlns:a16="http://schemas.microsoft.com/office/drawing/2014/main" id="{357146D4-C28F-904B-885A-6F8CA02330E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372235" y="198573"/>
            <a:ext cx="604217" cy="461402"/>
          </a:xfrm>
          <a:prstGeom prst="rect">
            <a:avLst/>
          </a:prstGeom>
        </p:spPr>
      </p:pic>
    </p:spTree>
    <p:extLst>
      <p:ext uri="{BB962C8B-B14F-4D97-AF65-F5344CB8AC3E}">
        <p14:creationId xmlns:p14="http://schemas.microsoft.com/office/powerpoint/2010/main" val="27286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A25D38-B047-E346-B73C-91037EBBFDDE}"/>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04DEB04E-A6FF-EF41-AC01-33021DCF49FD}"/>
              </a:ext>
            </a:extLst>
          </p:cNvPr>
          <p:cNvPicPr>
            <a:picLocks noChangeAspect="1"/>
          </p:cNvPicPr>
          <p:nvPr userDrawn="1"/>
        </p:nvPicPr>
        <p:blipFill rotWithShape="1">
          <a:blip r:embed="rId2"/>
          <a:srcRect l="21169" t="11113" r="28375" b="31699"/>
          <a:stretch/>
        </p:blipFill>
        <p:spPr>
          <a:xfrm>
            <a:off x="4484537" y="1418491"/>
            <a:ext cx="4659464" cy="3726597"/>
          </a:xfrm>
          <a:prstGeom prst="rect">
            <a:avLst/>
          </a:prstGeom>
        </p:spPr>
      </p:pic>
      <p:pic>
        <p:nvPicPr>
          <p:cNvPr id="6" name="Graphic 5">
            <a:extLst>
              <a:ext uri="{FF2B5EF4-FFF2-40B4-BE49-F238E27FC236}">
                <a16:creationId xmlns:a16="http://schemas.microsoft.com/office/drawing/2014/main" id="{C40BB296-4317-4F48-A046-2F32A51BD09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372235" y="198573"/>
            <a:ext cx="604217" cy="461402"/>
          </a:xfrm>
          <a:prstGeom prst="rect">
            <a:avLst/>
          </a:prstGeom>
        </p:spPr>
      </p:pic>
    </p:spTree>
    <p:extLst>
      <p:ext uri="{BB962C8B-B14F-4D97-AF65-F5344CB8AC3E}">
        <p14:creationId xmlns:p14="http://schemas.microsoft.com/office/powerpoint/2010/main" val="345542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1F5E98-EA93-4646-8FE9-6F8ADA96BDA7}"/>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5F950207-E600-5243-B80B-60985A0A7705}"/>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235" y="198573"/>
            <a:ext cx="604217" cy="461402"/>
          </a:xfrm>
          <a:prstGeom prst="rect">
            <a:avLst/>
          </a:prstGeom>
        </p:spPr>
      </p:pic>
      <p:sp>
        <p:nvSpPr>
          <p:cNvPr id="2" name="Date Placeholder 1"/>
          <p:cNvSpPr>
            <a:spLocks noGrp="1"/>
          </p:cNvSpPr>
          <p:nvPr>
            <p:ph type="dt" sz="half" idx="10"/>
          </p:nvPr>
        </p:nvSpPr>
        <p:spPr/>
        <p:txBody>
          <a:bodyPr/>
          <a:lstStyle/>
          <a:p>
            <a:fld id="{813A7A67-15ED-4A6F-BF6B-794FA68661BF}" type="datetimeFigureOut">
              <a:rPr lang="en-AU" smtClean="0"/>
              <a:t>11/07/2022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6457846" y="4768734"/>
            <a:ext cx="2057340" cy="273928"/>
          </a:xfrm>
          <a:prstGeom prst="rect">
            <a:avLst/>
          </a:prstGeom>
        </p:spPr>
        <p:txBody>
          <a:bodyPr/>
          <a:lstStyle/>
          <a:p>
            <a:fld id="{7E73F36F-83D5-4DDA-8206-6543BEC8A507}" type="slidenum">
              <a:rPr lang="en-AU" smtClean="0"/>
              <a:t>‹#›</a:t>
            </a:fld>
            <a:endParaRPr lang="en-AU"/>
          </a:p>
        </p:txBody>
      </p:sp>
    </p:spTree>
    <p:extLst>
      <p:ext uri="{BB962C8B-B14F-4D97-AF65-F5344CB8AC3E}">
        <p14:creationId xmlns:p14="http://schemas.microsoft.com/office/powerpoint/2010/main" val="2652859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DA4C8F-53E9-C447-B06E-D701EA830BDE}"/>
              </a:ext>
            </a:extLst>
          </p:cNvPr>
          <p:cNvSpPr/>
          <p:nvPr userDrawn="1"/>
        </p:nvSpPr>
        <p:spPr>
          <a:xfrm>
            <a:off x="0" y="4916910"/>
            <a:ext cx="9143999" cy="22659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F3192EFD-1734-5B41-8D12-6C356F286054}"/>
              </a:ext>
            </a:extLst>
          </p:cNvPr>
          <p:cNvPicPr>
            <a:picLocks noChangeAspect="1"/>
          </p:cNvPicPr>
          <p:nvPr userDrawn="1"/>
        </p:nvPicPr>
        <p:blipFill rotWithShape="1">
          <a:blip r:embed="rId2"/>
          <a:srcRect l="21169" t="11113" r="18065" b="33320"/>
          <a:stretch/>
        </p:blipFill>
        <p:spPr>
          <a:xfrm>
            <a:off x="8398042" y="4635796"/>
            <a:ext cx="786809" cy="507704"/>
          </a:xfrm>
          <a:prstGeom prst="rect">
            <a:avLst/>
          </a:prstGeom>
        </p:spPr>
      </p:pic>
      <p:sp>
        <p:nvSpPr>
          <p:cNvPr id="7" name="TextBox 6">
            <a:extLst>
              <a:ext uri="{FF2B5EF4-FFF2-40B4-BE49-F238E27FC236}">
                <a16:creationId xmlns:a16="http://schemas.microsoft.com/office/drawing/2014/main" id="{B36CC312-3A50-7E4F-AC1B-52260D1266FF}"/>
              </a:ext>
            </a:extLst>
          </p:cNvPr>
          <p:cNvSpPr txBox="1"/>
          <p:nvPr userDrawn="1"/>
        </p:nvSpPr>
        <p:spPr>
          <a:xfrm>
            <a:off x="87464" y="4913181"/>
            <a:ext cx="1648208" cy="215444"/>
          </a:xfrm>
          <a:prstGeom prst="rect">
            <a:avLst/>
          </a:prstGeom>
          <a:no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Institute for Economics &amp; Peace</a:t>
            </a:r>
          </a:p>
        </p:txBody>
      </p:sp>
    </p:spTree>
    <p:extLst>
      <p:ext uri="{BB962C8B-B14F-4D97-AF65-F5344CB8AC3E}">
        <p14:creationId xmlns:p14="http://schemas.microsoft.com/office/powerpoint/2010/main" val="306419954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ig Image Placehol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D1301D-682A-2D4D-990B-25F23C7062B6}"/>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8" name="Graphic 7">
            <a:extLst>
              <a:ext uri="{FF2B5EF4-FFF2-40B4-BE49-F238E27FC236}">
                <a16:creationId xmlns:a16="http://schemas.microsoft.com/office/drawing/2014/main" id="{D39CAF30-66B7-2040-91E8-D8077C5D49C7}"/>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236" y="198573"/>
            <a:ext cx="604217" cy="461402"/>
          </a:xfrm>
          <a:prstGeom prst="rect">
            <a:avLst/>
          </a:prstGeom>
        </p:spPr>
      </p:pic>
      <p:pic>
        <p:nvPicPr>
          <p:cNvPr id="4" name="Picture 3">
            <a:extLst>
              <a:ext uri="{FF2B5EF4-FFF2-40B4-BE49-F238E27FC236}">
                <a16:creationId xmlns:a16="http://schemas.microsoft.com/office/drawing/2014/main" id="{8C3FB40A-10D7-BE43-8C8F-BF5E229EA80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20679" y="856960"/>
            <a:ext cx="3725632" cy="3665912"/>
          </a:xfrm>
          <a:prstGeom prst="rect">
            <a:avLst/>
          </a:prstGeom>
        </p:spPr>
      </p:pic>
    </p:spTree>
    <p:extLst>
      <p:ext uri="{BB962C8B-B14F-4D97-AF65-F5344CB8AC3E}">
        <p14:creationId xmlns:p14="http://schemas.microsoft.com/office/powerpoint/2010/main" val="370565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7" name="Rectangle 6">
            <a:extLst>
              <a:ext uri="{FF2B5EF4-FFF2-40B4-BE49-F238E27FC236}">
                <a16:creationId xmlns:a16="http://schemas.microsoft.com/office/drawing/2014/main" id="{BA993584-7A58-E145-B4D4-5067A3CE93DF}"/>
              </a:ext>
            </a:extLst>
          </p:cNvPr>
          <p:cNvSpPr/>
          <p:nvPr userDrawn="1"/>
        </p:nvSpPr>
        <p:spPr>
          <a:xfrm>
            <a:off x="0" y="0"/>
            <a:ext cx="9144000" cy="5145088"/>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8" name="Graphic 6">
            <a:extLst>
              <a:ext uri="{FF2B5EF4-FFF2-40B4-BE49-F238E27FC236}">
                <a16:creationId xmlns:a16="http://schemas.microsoft.com/office/drawing/2014/main" id="{B117C153-0B6A-234B-B66A-061AEFF8994F}"/>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1169" t="11113" r="28375" b="31699"/>
          <a:stretch/>
        </p:blipFill>
        <p:spPr>
          <a:xfrm>
            <a:off x="3774882" y="842032"/>
            <a:ext cx="5369118" cy="4295497"/>
          </a:xfrm>
          <a:prstGeom prst="rect">
            <a:avLst/>
          </a:prstGeom>
        </p:spPr>
      </p:pic>
      <p:pic>
        <p:nvPicPr>
          <p:cNvPr id="9" name="Graphic 7">
            <a:extLst>
              <a:ext uri="{FF2B5EF4-FFF2-40B4-BE49-F238E27FC236}">
                <a16:creationId xmlns:a16="http://schemas.microsoft.com/office/drawing/2014/main" id="{C4878CB3-E415-1F48-B3FF-22A2F3712284}"/>
              </a:ext>
            </a:extLst>
          </p:cNvPr>
          <p:cNvPicPr>
            <a:picLocks noChangeAspect="1"/>
          </p:cNvPicPr>
          <p:nvPr userDrawn="1"/>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42540" y="133170"/>
            <a:ext cx="622216" cy="475293"/>
          </a:xfrm>
          <a:prstGeom prst="rect">
            <a:avLst/>
          </a:prstGeom>
        </p:spPr>
      </p:pic>
    </p:spTree>
    <p:extLst>
      <p:ext uri="{BB962C8B-B14F-4D97-AF65-F5344CB8AC3E}">
        <p14:creationId xmlns:p14="http://schemas.microsoft.com/office/powerpoint/2010/main" val="2698973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Rectangle 4">
            <a:extLst>
              <a:ext uri="{FF2B5EF4-FFF2-40B4-BE49-F238E27FC236}">
                <a16:creationId xmlns:a16="http://schemas.microsoft.com/office/drawing/2014/main" id="{EE5BE777-E4CA-E74A-8200-7DA531EF31DD}"/>
              </a:ext>
            </a:extLst>
          </p:cNvPr>
          <p:cNvSpPr/>
          <p:nvPr userDrawn="1"/>
        </p:nvSpPr>
        <p:spPr>
          <a:xfrm>
            <a:off x="467636" y="3113898"/>
            <a:ext cx="1280046" cy="1023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Rectangle 5">
            <a:extLst>
              <a:ext uri="{FF2B5EF4-FFF2-40B4-BE49-F238E27FC236}">
                <a16:creationId xmlns:a16="http://schemas.microsoft.com/office/drawing/2014/main" id="{FEC21E46-188D-624D-A26C-7FB0F83B9B2E}"/>
              </a:ext>
            </a:extLst>
          </p:cNvPr>
          <p:cNvSpPr/>
          <p:nvPr userDrawn="1"/>
        </p:nvSpPr>
        <p:spPr>
          <a:xfrm>
            <a:off x="0" y="1191"/>
            <a:ext cx="9144000" cy="5143897"/>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75F0A6C5-3237-B144-A721-87FD9A826CE8}"/>
              </a:ext>
            </a:extLst>
          </p:cNvPr>
          <p:cNvSpPr/>
          <p:nvPr userDrawn="1"/>
        </p:nvSpPr>
        <p:spPr>
          <a:xfrm>
            <a:off x="299997" y="3057441"/>
            <a:ext cx="1298216" cy="1129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8" name="Graphic 9">
            <a:extLst>
              <a:ext uri="{FF2B5EF4-FFF2-40B4-BE49-F238E27FC236}">
                <a16:creationId xmlns:a16="http://schemas.microsoft.com/office/drawing/2014/main" id="{2288CA4B-8838-1347-86BE-120A2D46F8B9}"/>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1169" t="11113" r="21075" b="8447"/>
          <a:stretch/>
        </p:blipFill>
        <p:spPr>
          <a:xfrm>
            <a:off x="237188" y="3259272"/>
            <a:ext cx="1423832" cy="1399756"/>
          </a:xfrm>
          <a:prstGeom prst="rect">
            <a:avLst/>
          </a:prstGeom>
        </p:spPr>
      </p:pic>
      <p:pic>
        <p:nvPicPr>
          <p:cNvPr id="9" name="Graphic 7">
            <a:extLst>
              <a:ext uri="{FF2B5EF4-FFF2-40B4-BE49-F238E27FC236}">
                <a16:creationId xmlns:a16="http://schemas.microsoft.com/office/drawing/2014/main" id="{874EC7DD-1C1B-0F46-9A7D-B988D02D765E}"/>
              </a:ext>
            </a:extLst>
          </p:cNvPr>
          <p:cNvPicPr>
            <a:picLocks noChangeAspect="1"/>
          </p:cNvPicPr>
          <p:nvPr userDrawn="1"/>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42540" y="133170"/>
            <a:ext cx="622216" cy="475293"/>
          </a:xfrm>
          <a:prstGeom prst="rect">
            <a:avLst/>
          </a:prstGeom>
        </p:spPr>
      </p:pic>
    </p:spTree>
    <p:extLst>
      <p:ext uri="{BB962C8B-B14F-4D97-AF65-F5344CB8AC3E}">
        <p14:creationId xmlns:p14="http://schemas.microsoft.com/office/powerpoint/2010/main" val="1177098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94659D-0463-EF4B-871B-BF333D88B9BF}"/>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623" rtl="0" eaLnBrk="1" fontAlgn="auto" latinLnBrk="0" hangingPunct="1">
              <a:lnSpc>
                <a:spcPct val="100000"/>
              </a:lnSpc>
              <a:spcBef>
                <a:spcPts val="0"/>
              </a:spcBef>
              <a:spcAft>
                <a:spcPts val="0"/>
              </a:spcAft>
              <a:buClrTx/>
              <a:buSzTx/>
              <a:buFontTx/>
              <a:buNone/>
              <a:tabLst/>
              <a:defRPr/>
            </a:pPr>
            <a:endParaRPr kumimoji="0" lang="en-US" sz="1349"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13" name="Graphic 12">
            <a:extLst>
              <a:ext uri="{FF2B5EF4-FFF2-40B4-BE49-F238E27FC236}">
                <a16:creationId xmlns:a16="http://schemas.microsoft.com/office/drawing/2014/main" id="{58A3C2F7-790C-6849-BCF1-8293A8926E60}"/>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53305" y="198573"/>
            <a:ext cx="604217" cy="461402"/>
          </a:xfrm>
          <a:prstGeom prst="rect">
            <a:avLst/>
          </a:prstGeom>
        </p:spPr>
      </p:pic>
      <p:pic>
        <p:nvPicPr>
          <p:cNvPr id="14" name="Graphic 13">
            <a:extLst>
              <a:ext uri="{FF2B5EF4-FFF2-40B4-BE49-F238E27FC236}">
                <a16:creationId xmlns:a16="http://schemas.microsoft.com/office/drawing/2014/main" id="{6ED4B124-541F-EA46-8AF0-3F37706B38A0}"/>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1169" t="11113" r="18065" b="33320"/>
          <a:stretch/>
        </p:blipFill>
        <p:spPr>
          <a:xfrm>
            <a:off x="8398043" y="4635796"/>
            <a:ext cx="786809" cy="507704"/>
          </a:xfrm>
          <a:prstGeom prst="rect">
            <a:avLst/>
          </a:prstGeom>
        </p:spPr>
      </p:pic>
      <p:sp>
        <p:nvSpPr>
          <p:cNvPr id="15" name="TextBox 14">
            <a:extLst>
              <a:ext uri="{FF2B5EF4-FFF2-40B4-BE49-F238E27FC236}">
                <a16:creationId xmlns:a16="http://schemas.microsoft.com/office/drawing/2014/main" id="{90669D78-70A9-AA49-93D8-05835BB7B9A8}"/>
              </a:ext>
            </a:extLst>
          </p:cNvPr>
          <p:cNvSpPr txBox="1"/>
          <p:nvPr userDrawn="1"/>
        </p:nvSpPr>
        <p:spPr>
          <a:xfrm>
            <a:off x="87464" y="4913181"/>
            <a:ext cx="1648208" cy="215444"/>
          </a:xfrm>
          <a:prstGeom prst="rect">
            <a:avLst/>
          </a:prstGeom>
          <a:noFill/>
        </p:spPr>
        <p:txBody>
          <a:bodyPr wrap="none" rtlCol="0">
            <a:spAutoFit/>
          </a:bodyPr>
          <a:lstStyle/>
          <a:p>
            <a:pPr marL="0" marR="0" lvl="0" indent="0" algn="l" defTabSz="685623"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Institute for Economics &amp; Peace</a:t>
            </a:r>
          </a:p>
        </p:txBody>
      </p:sp>
    </p:spTree>
    <p:extLst>
      <p:ext uri="{BB962C8B-B14F-4D97-AF65-F5344CB8AC3E}">
        <p14:creationId xmlns:p14="http://schemas.microsoft.com/office/powerpoint/2010/main" val="1653417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B4CE0D6-1879-DC43-A0FB-6C5E5D5E571D}"/>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236" y="198573"/>
            <a:ext cx="604217" cy="461402"/>
          </a:xfrm>
          <a:prstGeom prst="rect">
            <a:avLst/>
          </a:prstGeom>
        </p:spPr>
      </p:pic>
      <p:sp>
        <p:nvSpPr>
          <p:cNvPr id="6" name="Google Shape;20;p3">
            <a:extLst>
              <a:ext uri="{FF2B5EF4-FFF2-40B4-BE49-F238E27FC236}">
                <a16:creationId xmlns:a16="http://schemas.microsoft.com/office/drawing/2014/main" id="{BB838016-91C6-3041-9E3E-C73DF4277899}"/>
              </a:ext>
            </a:extLst>
          </p:cNvPr>
          <p:cNvSpPr/>
          <p:nvPr userDrawn="1"/>
        </p:nvSpPr>
        <p:spPr>
          <a:xfrm>
            <a:off x="0" y="4916910"/>
            <a:ext cx="9143999" cy="22659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white"/>
              </a:solidFill>
              <a:effectLst/>
              <a:uLnTx/>
              <a:uFillTx/>
              <a:latin typeface="Calibri"/>
              <a:ea typeface="Calibri"/>
              <a:cs typeface="Calibri"/>
              <a:sym typeface="Calibri"/>
            </a:endParaRPr>
          </a:p>
        </p:txBody>
      </p:sp>
      <p:pic>
        <p:nvPicPr>
          <p:cNvPr id="10" name="Google Shape;21;p3">
            <a:extLst>
              <a:ext uri="{FF2B5EF4-FFF2-40B4-BE49-F238E27FC236}">
                <a16:creationId xmlns:a16="http://schemas.microsoft.com/office/drawing/2014/main" id="{EED4C13F-EDB1-8B45-AD04-7D0374D33D71}"/>
              </a:ext>
            </a:extLst>
          </p:cNvPr>
          <p:cNvPicPr preferRelativeResize="0"/>
          <p:nvPr userDrawn="1"/>
        </p:nvPicPr>
        <p:blipFill rotWithShape="1">
          <a:blip r:embed="rId4">
            <a:alphaModFix/>
          </a:blip>
          <a:srcRect l="21169" t="11113" r="18064" b="33320"/>
          <a:stretch/>
        </p:blipFill>
        <p:spPr>
          <a:xfrm>
            <a:off x="8398042" y="4635796"/>
            <a:ext cx="786809" cy="507704"/>
          </a:xfrm>
          <a:prstGeom prst="rect">
            <a:avLst/>
          </a:prstGeom>
          <a:noFill/>
          <a:ln>
            <a:noFill/>
          </a:ln>
        </p:spPr>
      </p:pic>
      <p:sp>
        <p:nvSpPr>
          <p:cNvPr id="11" name="Google Shape;22;p3">
            <a:extLst>
              <a:ext uri="{FF2B5EF4-FFF2-40B4-BE49-F238E27FC236}">
                <a16:creationId xmlns:a16="http://schemas.microsoft.com/office/drawing/2014/main" id="{FE7EE3E9-933D-9F47-80C8-72207F64D2E4}"/>
              </a:ext>
            </a:extLst>
          </p:cNvPr>
          <p:cNvSpPr txBox="1"/>
          <p:nvPr userDrawn="1"/>
        </p:nvSpPr>
        <p:spPr>
          <a:xfrm>
            <a:off x="87464" y="4913181"/>
            <a:ext cx="1648208" cy="215444"/>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BFBFBF"/>
                </a:solidFill>
                <a:effectLst/>
                <a:uLnTx/>
                <a:uFillTx/>
                <a:latin typeface="Arial"/>
                <a:ea typeface="Arial"/>
                <a:cs typeface="Arial"/>
                <a:sym typeface="Arial"/>
              </a:rPr>
              <a:t>Institute for Economics &amp; Peace</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11390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B4CE0D6-1879-DC43-A0FB-6C5E5D5E571D}"/>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236" y="198573"/>
            <a:ext cx="604217" cy="461402"/>
          </a:xfrm>
          <a:prstGeom prst="rect">
            <a:avLst/>
          </a:prstGeom>
        </p:spPr>
      </p:pic>
    </p:spTree>
    <p:extLst>
      <p:ext uri="{BB962C8B-B14F-4D97-AF65-F5344CB8AC3E}">
        <p14:creationId xmlns:p14="http://schemas.microsoft.com/office/powerpoint/2010/main" val="3149341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99454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73192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1453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A25D38-B047-E346-B73C-91037EBBFDDE}"/>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04DEB04E-A6FF-EF41-AC01-33021DCF49FD}"/>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1169" t="11113" r="21075" b="8447"/>
          <a:stretch/>
        </p:blipFill>
        <p:spPr>
          <a:xfrm>
            <a:off x="6764867" y="1584250"/>
            <a:ext cx="2297898" cy="2258343"/>
          </a:xfrm>
          <a:prstGeom prst="rect">
            <a:avLst/>
          </a:prstGeom>
        </p:spPr>
      </p:pic>
      <p:pic>
        <p:nvPicPr>
          <p:cNvPr id="6" name="Graphic 5">
            <a:extLst>
              <a:ext uri="{FF2B5EF4-FFF2-40B4-BE49-F238E27FC236}">
                <a16:creationId xmlns:a16="http://schemas.microsoft.com/office/drawing/2014/main" id="{357146D4-C28F-904B-885A-6F8CA02330E7}"/>
              </a:ext>
            </a:extLst>
          </p:cNvPr>
          <p:cNvPicPr>
            <a:picLocks noChangeAspect="1"/>
          </p:cNvPicPr>
          <p:nvPr userDrawn="1"/>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72235" y="198573"/>
            <a:ext cx="604217" cy="461402"/>
          </a:xfrm>
          <a:prstGeom prst="rect">
            <a:avLst/>
          </a:prstGeom>
        </p:spPr>
      </p:pic>
    </p:spTree>
    <p:extLst>
      <p:ext uri="{BB962C8B-B14F-4D97-AF65-F5344CB8AC3E}">
        <p14:creationId xmlns:p14="http://schemas.microsoft.com/office/powerpoint/2010/main" val="118322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9386"/>
            <a:ext cx="3887391" cy="27642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43104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66117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12932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66418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10598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621380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mage Break 4">
  <p:cSld name="Image Break 4">
    <p:bg>
      <p:bgPr>
        <a:solidFill>
          <a:srgbClr val="00081C"/>
        </a:solidFill>
        <a:effectLst/>
      </p:bgPr>
    </p:bg>
    <p:spTree>
      <p:nvGrpSpPr>
        <p:cNvPr id="1" name="Shape 167"/>
        <p:cNvGrpSpPr/>
        <p:nvPr/>
      </p:nvGrpSpPr>
      <p:grpSpPr>
        <a:xfrm>
          <a:off x="0" y="0"/>
          <a:ext cx="0" cy="0"/>
          <a:chOff x="0" y="0"/>
          <a:chExt cx="0" cy="0"/>
        </a:xfrm>
      </p:grpSpPr>
      <p:sp>
        <p:nvSpPr>
          <p:cNvPr id="168" name="Google Shape;168;g9210471f0b_0_2355"/>
          <p:cNvSpPr>
            <a:spLocks noGrp="1"/>
          </p:cNvSpPr>
          <p:nvPr>
            <p:ph type="pic" idx="2"/>
          </p:nvPr>
        </p:nvSpPr>
        <p:spPr>
          <a:xfrm>
            <a:off x="4600891" y="837098"/>
            <a:ext cx="3914700" cy="3470700"/>
          </a:xfrm>
          <a:prstGeom prst="rect">
            <a:avLst/>
          </a:prstGeom>
          <a:solidFill>
            <a:schemeClr val="accent1"/>
          </a:solidFill>
          <a:ln>
            <a:noFill/>
          </a:ln>
        </p:spPr>
        <p:txBody>
          <a:bodyPr spcFirstLastPara="1" wrap="square" lIns="270025" tIns="270025" rIns="270025" bIns="270025" anchor="t" anchorCtr="0">
            <a:noAutofit/>
          </a:bodyPr>
          <a:lstStyle>
            <a:lvl1pPr marR="0" lvl="0" algn="ctr" rtl="0">
              <a:lnSpc>
                <a:spcPct val="90000"/>
              </a:lnSpc>
              <a:spcBef>
                <a:spcPts val="800"/>
              </a:spcBef>
              <a:spcAft>
                <a:spcPts val="0"/>
              </a:spcAft>
              <a:buClr>
                <a:schemeClr val="accent4"/>
              </a:buClr>
              <a:buSzPts val="800"/>
              <a:buFont typeface="Arial"/>
              <a:buNone/>
              <a:defRPr sz="800" b="1" i="0" u="none" strike="noStrike" cap="none">
                <a:solidFill>
                  <a:schemeClr val="accent4"/>
                </a:solidFill>
                <a:latin typeface="Muli"/>
                <a:ea typeface="Muli"/>
                <a:cs typeface="Muli"/>
                <a:sym typeface="Muli"/>
              </a:defRPr>
            </a:lvl1pPr>
            <a:lvl2pPr marR="0" lvl="1"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Muli"/>
                <a:ea typeface="Muli"/>
                <a:cs typeface="Muli"/>
                <a:sym typeface="Muli"/>
              </a:defRPr>
            </a:lvl2pPr>
            <a:lvl3pPr marR="0" lvl="2" algn="l" rtl="0">
              <a:lnSpc>
                <a:spcPct val="90000"/>
              </a:lnSpc>
              <a:spcBef>
                <a:spcPts val="400"/>
              </a:spcBef>
              <a:spcAft>
                <a:spcPts val="0"/>
              </a:spcAft>
              <a:buClr>
                <a:schemeClr val="accent4"/>
              </a:buClr>
              <a:buSzPts val="1100"/>
              <a:buFont typeface="Arial"/>
              <a:buNone/>
              <a:defRPr sz="1100" b="0" i="0" u="none" strike="noStrike" cap="none">
                <a:solidFill>
                  <a:schemeClr val="accent4"/>
                </a:solidFill>
                <a:latin typeface="Muli"/>
                <a:ea typeface="Muli"/>
                <a:cs typeface="Muli"/>
                <a:sym typeface="Muli"/>
              </a:defRPr>
            </a:lvl3pPr>
            <a:lvl4pPr marR="0" lvl="3" algn="l" rtl="0">
              <a:lnSpc>
                <a:spcPct val="90000"/>
              </a:lnSpc>
              <a:spcBef>
                <a:spcPts val="400"/>
              </a:spcBef>
              <a:spcAft>
                <a:spcPts val="0"/>
              </a:spcAft>
              <a:buClr>
                <a:schemeClr val="dk1"/>
              </a:buClr>
              <a:buSzPts val="1100"/>
              <a:buFont typeface="Arial"/>
              <a:buNone/>
              <a:defRPr sz="1100" b="1" i="0" u="none" strike="noStrike" cap="none">
                <a:solidFill>
                  <a:schemeClr val="dk1"/>
                </a:solidFill>
                <a:latin typeface="Muli"/>
                <a:ea typeface="Muli"/>
                <a:cs typeface="Muli"/>
                <a:sym typeface="Muli"/>
              </a:defRPr>
            </a:lvl4pPr>
            <a:lvl5pPr marR="0" lvl="4" algn="l" rtl="0">
              <a:lnSpc>
                <a:spcPct val="120000"/>
              </a:lnSpc>
              <a:spcBef>
                <a:spcPts val="400"/>
              </a:spcBef>
              <a:spcAft>
                <a:spcPts val="0"/>
              </a:spcAft>
              <a:buClr>
                <a:schemeClr val="accent4"/>
              </a:buClr>
              <a:buSzPts val="800"/>
              <a:buFont typeface="Arial"/>
              <a:buNone/>
              <a:defRPr sz="800" b="0" i="0" u="none" strike="noStrike" cap="none">
                <a:solidFill>
                  <a:schemeClr val="accent4"/>
                </a:solidFill>
                <a:latin typeface="Muli"/>
                <a:ea typeface="Muli"/>
                <a:cs typeface="Muli"/>
                <a:sym typeface="Mul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68379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4_Title Slide">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2178510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dark">
  <p:cSld name="Blank dark">
    <p:spTree>
      <p:nvGrpSpPr>
        <p:cNvPr id="1" name="Shape 63"/>
        <p:cNvGrpSpPr/>
        <p:nvPr/>
      </p:nvGrpSpPr>
      <p:grpSpPr>
        <a:xfrm>
          <a:off x="0" y="0"/>
          <a:ext cx="0" cy="0"/>
          <a:chOff x="0" y="0"/>
          <a:chExt cx="0" cy="0"/>
        </a:xfrm>
      </p:grpSpPr>
      <p:sp>
        <p:nvSpPr>
          <p:cNvPr id="6" name="Rectangle 5">
            <a:extLst>
              <a:ext uri="{FF2B5EF4-FFF2-40B4-BE49-F238E27FC236}">
                <a16:creationId xmlns:a16="http://schemas.microsoft.com/office/drawing/2014/main" id="{75BAE99C-897B-1347-A573-21833F95C9B7}"/>
              </a:ext>
            </a:extLst>
          </p:cNvPr>
          <p:cNvSpPr/>
          <p:nvPr userDrawn="1"/>
        </p:nvSpPr>
        <p:spPr>
          <a:xfrm>
            <a:off x="0" y="0"/>
            <a:ext cx="9144000" cy="5145088"/>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614108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2447C4-32AD-D141-A9BC-70E2C962903D}"/>
              </a:ext>
            </a:extLst>
          </p:cNvPr>
          <p:cNvSpPr/>
          <p:nvPr userDrawn="1"/>
        </p:nvSpPr>
        <p:spPr>
          <a:xfrm>
            <a:off x="1" y="4928066"/>
            <a:ext cx="9143999" cy="219633"/>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 name="TextBox 6">
            <a:extLst>
              <a:ext uri="{FF2B5EF4-FFF2-40B4-BE49-F238E27FC236}">
                <a16:creationId xmlns:a16="http://schemas.microsoft.com/office/drawing/2014/main" id="{EDE50FF3-3850-304C-9245-6ADD23705416}"/>
              </a:ext>
            </a:extLst>
          </p:cNvPr>
          <p:cNvSpPr txBox="1"/>
          <p:nvPr userDrawn="1"/>
        </p:nvSpPr>
        <p:spPr>
          <a:xfrm>
            <a:off x="43312" y="4928065"/>
            <a:ext cx="1674796" cy="2077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Institute for Economics and Peace</a:t>
            </a:r>
          </a:p>
        </p:txBody>
      </p:sp>
      <p:pic>
        <p:nvPicPr>
          <p:cNvPr id="8" name="Graphic 7">
            <a:extLst>
              <a:ext uri="{FF2B5EF4-FFF2-40B4-BE49-F238E27FC236}">
                <a16:creationId xmlns:a16="http://schemas.microsoft.com/office/drawing/2014/main" id="{D3256FD6-5573-0047-85CB-F829B189DB31}"/>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329" y="198572"/>
            <a:ext cx="604031" cy="461402"/>
          </a:xfrm>
          <a:prstGeom prst="rect">
            <a:avLst/>
          </a:prstGeom>
        </p:spPr>
      </p:pic>
    </p:spTree>
    <p:extLst>
      <p:ext uri="{BB962C8B-B14F-4D97-AF65-F5344CB8AC3E}">
        <p14:creationId xmlns:p14="http://schemas.microsoft.com/office/powerpoint/2010/main" val="321012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ig Image Placehol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A25D38-B047-E346-B73C-91037EBBFDDE}"/>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04DEB04E-A6FF-EF41-AC01-33021DCF49FD}"/>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1169" t="11113" r="28375" b="31699"/>
          <a:stretch/>
        </p:blipFill>
        <p:spPr>
          <a:xfrm>
            <a:off x="4484537" y="1418491"/>
            <a:ext cx="4659464" cy="3726597"/>
          </a:xfrm>
          <a:prstGeom prst="rect">
            <a:avLst/>
          </a:prstGeom>
        </p:spPr>
      </p:pic>
      <p:pic>
        <p:nvPicPr>
          <p:cNvPr id="6" name="Graphic 5">
            <a:extLst>
              <a:ext uri="{FF2B5EF4-FFF2-40B4-BE49-F238E27FC236}">
                <a16:creationId xmlns:a16="http://schemas.microsoft.com/office/drawing/2014/main" id="{C40BB296-4317-4F48-A046-2F32A51BD096}"/>
              </a:ext>
            </a:extLst>
          </p:cNvPr>
          <p:cNvPicPr>
            <a:picLocks noChangeAspect="1"/>
          </p:cNvPicPr>
          <p:nvPr userDrawn="1"/>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72235" y="198573"/>
            <a:ext cx="604217" cy="461402"/>
          </a:xfrm>
          <a:prstGeom prst="rect">
            <a:avLst/>
          </a:prstGeom>
        </p:spPr>
      </p:pic>
    </p:spTree>
    <p:extLst>
      <p:ext uri="{BB962C8B-B14F-4D97-AF65-F5344CB8AC3E}">
        <p14:creationId xmlns:p14="http://schemas.microsoft.com/office/powerpoint/2010/main" val="421989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DA4C8F-53E9-C447-B06E-D701EA830BDE}"/>
              </a:ext>
            </a:extLst>
          </p:cNvPr>
          <p:cNvSpPr/>
          <p:nvPr userDrawn="1"/>
        </p:nvSpPr>
        <p:spPr>
          <a:xfrm>
            <a:off x="0" y="4916910"/>
            <a:ext cx="9143999" cy="22659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F3192EFD-1734-5B41-8D12-6C356F28605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1169" t="11113" r="18065" b="33320"/>
          <a:stretch/>
        </p:blipFill>
        <p:spPr>
          <a:xfrm>
            <a:off x="8398042" y="4635796"/>
            <a:ext cx="786809" cy="507704"/>
          </a:xfrm>
          <a:prstGeom prst="rect">
            <a:avLst/>
          </a:prstGeom>
        </p:spPr>
      </p:pic>
      <p:sp>
        <p:nvSpPr>
          <p:cNvPr id="7" name="TextBox 6">
            <a:extLst>
              <a:ext uri="{FF2B5EF4-FFF2-40B4-BE49-F238E27FC236}">
                <a16:creationId xmlns:a16="http://schemas.microsoft.com/office/drawing/2014/main" id="{B36CC312-3A50-7E4F-AC1B-52260D1266FF}"/>
              </a:ext>
            </a:extLst>
          </p:cNvPr>
          <p:cNvSpPr txBox="1"/>
          <p:nvPr userDrawn="1"/>
        </p:nvSpPr>
        <p:spPr>
          <a:xfrm>
            <a:off x="87464" y="4913181"/>
            <a:ext cx="1648208" cy="215444"/>
          </a:xfrm>
          <a:prstGeom prst="rect">
            <a:avLst/>
          </a:prstGeom>
          <a:noFill/>
        </p:spPr>
        <p:txBody>
          <a:bodyPr wrap="none" rtlCol="0">
            <a:spAutoFit/>
          </a:bodyPr>
          <a:lstStyle/>
          <a:p>
            <a:r>
              <a:rPr lang="en-US" sz="800" b="0" i="0" dirty="0">
                <a:solidFill>
                  <a:schemeClr val="tx1"/>
                </a:solidFill>
                <a:latin typeface="Arial" panose="020B0604020202020204" pitchFamily="34" charset="0"/>
                <a:cs typeface="Arial" panose="020B0604020202020204" pitchFamily="34" charset="0"/>
              </a:rPr>
              <a:t>Institute for Economics &amp; Peace</a:t>
            </a:r>
          </a:p>
        </p:txBody>
      </p:sp>
    </p:spTree>
    <p:extLst>
      <p:ext uri="{BB962C8B-B14F-4D97-AF65-F5344CB8AC3E}">
        <p14:creationId xmlns:p14="http://schemas.microsoft.com/office/powerpoint/2010/main" val="19149113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Big Image Placehol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D1301D-682A-2D4D-990B-25F23C7062B6}"/>
              </a:ext>
            </a:extLst>
          </p:cNvPr>
          <p:cNvSpPr/>
          <p:nvPr userDrawn="1"/>
        </p:nvSpPr>
        <p:spPr>
          <a:xfrm>
            <a:off x="0" y="1588"/>
            <a:ext cx="9144000" cy="514350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pic>
        <p:nvPicPr>
          <p:cNvPr id="8" name="Graphic 7">
            <a:extLst>
              <a:ext uri="{FF2B5EF4-FFF2-40B4-BE49-F238E27FC236}">
                <a16:creationId xmlns:a16="http://schemas.microsoft.com/office/drawing/2014/main" id="{D39CAF30-66B7-2040-91E8-D8077C5D49C7}"/>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236" y="198573"/>
            <a:ext cx="604217" cy="461402"/>
          </a:xfrm>
          <a:prstGeom prst="rect">
            <a:avLst/>
          </a:prstGeom>
        </p:spPr>
      </p:pic>
      <p:pic>
        <p:nvPicPr>
          <p:cNvPr id="4" name="Picture 3">
            <a:extLst>
              <a:ext uri="{FF2B5EF4-FFF2-40B4-BE49-F238E27FC236}">
                <a16:creationId xmlns:a16="http://schemas.microsoft.com/office/drawing/2014/main" id="{8C3FB40A-10D7-BE43-8C8F-BF5E229EA80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20679" y="856960"/>
            <a:ext cx="3725632" cy="3665912"/>
          </a:xfrm>
          <a:prstGeom prst="rect">
            <a:avLst/>
          </a:prstGeom>
        </p:spPr>
      </p:pic>
    </p:spTree>
    <p:extLst>
      <p:ext uri="{BB962C8B-B14F-4D97-AF65-F5344CB8AC3E}">
        <p14:creationId xmlns:p14="http://schemas.microsoft.com/office/powerpoint/2010/main" val="306995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reak 4">
  <p:cSld name="Image Break 4">
    <p:bg>
      <p:bgPr>
        <a:solidFill>
          <a:srgbClr val="00081C"/>
        </a:solidFill>
        <a:effectLst/>
      </p:bgPr>
    </p:bg>
    <p:spTree>
      <p:nvGrpSpPr>
        <p:cNvPr id="1" name="Shape 167"/>
        <p:cNvGrpSpPr/>
        <p:nvPr/>
      </p:nvGrpSpPr>
      <p:grpSpPr>
        <a:xfrm>
          <a:off x="0" y="0"/>
          <a:ext cx="0" cy="0"/>
          <a:chOff x="0" y="0"/>
          <a:chExt cx="0" cy="0"/>
        </a:xfrm>
      </p:grpSpPr>
      <p:sp>
        <p:nvSpPr>
          <p:cNvPr id="168" name="Google Shape;168;g9210471f0b_0_2355"/>
          <p:cNvSpPr>
            <a:spLocks noGrp="1"/>
          </p:cNvSpPr>
          <p:nvPr>
            <p:ph type="pic" idx="2"/>
          </p:nvPr>
        </p:nvSpPr>
        <p:spPr>
          <a:xfrm>
            <a:off x="4600891" y="837098"/>
            <a:ext cx="3914700" cy="3470700"/>
          </a:xfrm>
          <a:prstGeom prst="rect">
            <a:avLst/>
          </a:prstGeom>
          <a:solidFill>
            <a:schemeClr val="accent1"/>
          </a:solidFill>
          <a:ln>
            <a:noFill/>
          </a:ln>
        </p:spPr>
        <p:txBody>
          <a:bodyPr spcFirstLastPara="1" wrap="square" lIns="270025" tIns="270025" rIns="270025" bIns="270025" anchor="t" anchorCtr="0">
            <a:noAutofit/>
          </a:bodyPr>
          <a:lstStyle>
            <a:lvl1pPr marR="0" lvl="0" algn="ctr" rtl="0">
              <a:lnSpc>
                <a:spcPct val="90000"/>
              </a:lnSpc>
              <a:spcBef>
                <a:spcPts val="800"/>
              </a:spcBef>
              <a:spcAft>
                <a:spcPts val="0"/>
              </a:spcAft>
              <a:buClr>
                <a:schemeClr val="accent4"/>
              </a:buClr>
              <a:buSzPts val="800"/>
              <a:buFont typeface="Arial"/>
              <a:buNone/>
              <a:defRPr sz="800" b="1" i="0" u="none" strike="noStrike" cap="none">
                <a:solidFill>
                  <a:schemeClr val="accent4"/>
                </a:solidFill>
                <a:latin typeface="Muli"/>
                <a:ea typeface="Muli"/>
                <a:cs typeface="Muli"/>
                <a:sym typeface="Muli"/>
              </a:defRPr>
            </a:lvl1pPr>
            <a:lvl2pPr marR="0" lvl="1"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Muli"/>
                <a:ea typeface="Muli"/>
                <a:cs typeface="Muli"/>
                <a:sym typeface="Muli"/>
              </a:defRPr>
            </a:lvl2pPr>
            <a:lvl3pPr marR="0" lvl="2" algn="l" rtl="0">
              <a:lnSpc>
                <a:spcPct val="90000"/>
              </a:lnSpc>
              <a:spcBef>
                <a:spcPts val="400"/>
              </a:spcBef>
              <a:spcAft>
                <a:spcPts val="0"/>
              </a:spcAft>
              <a:buClr>
                <a:schemeClr val="accent4"/>
              </a:buClr>
              <a:buSzPts val="1100"/>
              <a:buFont typeface="Arial"/>
              <a:buNone/>
              <a:defRPr sz="1100" b="0" i="0" u="none" strike="noStrike" cap="none">
                <a:solidFill>
                  <a:schemeClr val="accent4"/>
                </a:solidFill>
                <a:latin typeface="Muli"/>
                <a:ea typeface="Muli"/>
                <a:cs typeface="Muli"/>
                <a:sym typeface="Muli"/>
              </a:defRPr>
            </a:lvl3pPr>
            <a:lvl4pPr marR="0" lvl="3" algn="l" rtl="0">
              <a:lnSpc>
                <a:spcPct val="90000"/>
              </a:lnSpc>
              <a:spcBef>
                <a:spcPts val="400"/>
              </a:spcBef>
              <a:spcAft>
                <a:spcPts val="0"/>
              </a:spcAft>
              <a:buClr>
                <a:schemeClr val="dk1"/>
              </a:buClr>
              <a:buSzPts val="1100"/>
              <a:buFont typeface="Arial"/>
              <a:buNone/>
              <a:defRPr sz="1100" b="1" i="0" u="none" strike="noStrike" cap="none">
                <a:solidFill>
                  <a:schemeClr val="dk1"/>
                </a:solidFill>
                <a:latin typeface="Muli"/>
                <a:ea typeface="Muli"/>
                <a:cs typeface="Muli"/>
                <a:sym typeface="Muli"/>
              </a:defRPr>
            </a:lvl4pPr>
            <a:lvl5pPr marR="0" lvl="4" algn="l" rtl="0">
              <a:lnSpc>
                <a:spcPct val="120000"/>
              </a:lnSpc>
              <a:spcBef>
                <a:spcPts val="400"/>
              </a:spcBef>
              <a:spcAft>
                <a:spcPts val="0"/>
              </a:spcAft>
              <a:buClr>
                <a:schemeClr val="accent4"/>
              </a:buClr>
              <a:buSzPts val="800"/>
              <a:buFont typeface="Arial"/>
              <a:buNone/>
              <a:defRPr sz="800" b="0" i="0" u="none" strike="noStrike" cap="none">
                <a:solidFill>
                  <a:schemeClr val="accent4"/>
                </a:solidFill>
                <a:latin typeface="Muli"/>
                <a:ea typeface="Muli"/>
                <a:cs typeface="Muli"/>
                <a:sym typeface="Mul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6468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B4CE0D6-1879-DC43-A0FB-6C5E5D5E571D}"/>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236" y="198573"/>
            <a:ext cx="604217" cy="461402"/>
          </a:xfrm>
          <a:prstGeom prst="rect">
            <a:avLst/>
          </a:prstGeom>
        </p:spPr>
      </p:pic>
      <p:sp>
        <p:nvSpPr>
          <p:cNvPr id="6" name="Google Shape;20;p3">
            <a:extLst>
              <a:ext uri="{FF2B5EF4-FFF2-40B4-BE49-F238E27FC236}">
                <a16:creationId xmlns:a16="http://schemas.microsoft.com/office/drawing/2014/main" id="{BB838016-91C6-3041-9E3E-C73DF4277899}"/>
              </a:ext>
            </a:extLst>
          </p:cNvPr>
          <p:cNvSpPr/>
          <p:nvPr userDrawn="1"/>
        </p:nvSpPr>
        <p:spPr>
          <a:xfrm>
            <a:off x="0" y="4916910"/>
            <a:ext cx="9143999" cy="226590"/>
          </a:xfrm>
          <a:prstGeom prst="rect">
            <a:avLst/>
          </a:prstGeom>
          <a:solidFill>
            <a:srgbClr val="0008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0" name="Google Shape;21;p3">
            <a:extLst>
              <a:ext uri="{FF2B5EF4-FFF2-40B4-BE49-F238E27FC236}">
                <a16:creationId xmlns:a16="http://schemas.microsoft.com/office/drawing/2014/main" id="{EED4C13F-EDB1-8B45-AD04-7D0374D33D71}"/>
              </a:ext>
            </a:extLst>
          </p:cNvPr>
          <p:cNvPicPr preferRelativeResize="0"/>
          <p:nvPr userDrawn="1"/>
        </p:nvPicPr>
        <p:blipFill rotWithShape="1">
          <a:blip r:embed="rId4">
            <a:alphaModFix/>
          </a:blip>
          <a:srcRect l="21169" t="11113" r="18064" b="33320"/>
          <a:stretch/>
        </p:blipFill>
        <p:spPr>
          <a:xfrm>
            <a:off x="8398042" y="4635796"/>
            <a:ext cx="786809" cy="507704"/>
          </a:xfrm>
          <a:prstGeom prst="rect">
            <a:avLst/>
          </a:prstGeom>
          <a:noFill/>
          <a:ln>
            <a:noFill/>
          </a:ln>
        </p:spPr>
      </p:pic>
      <p:sp>
        <p:nvSpPr>
          <p:cNvPr id="11" name="Google Shape;22;p3">
            <a:extLst>
              <a:ext uri="{FF2B5EF4-FFF2-40B4-BE49-F238E27FC236}">
                <a16:creationId xmlns:a16="http://schemas.microsoft.com/office/drawing/2014/main" id="{FE7EE3E9-933D-9F47-80C8-72207F64D2E4}"/>
              </a:ext>
            </a:extLst>
          </p:cNvPr>
          <p:cNvSpPr txBox="1"/>
          <p:nvPr userDrawn="1"/>
        </p:nvSpPr>
        <p:spPr>
          <a:xfrm>
            <a:off x="87464" y="4913181"/>
            <a:ext cx="1648208"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0" i="0" u="none" strike="noStrike" cap="none" dirty="0">
                <a:solidFill>
                  <a:srgbClr val="BFBFBF"/>
                </a:solidFill>
                <a:latin typeface="Arial"/>
                <a:ea typeface="Arial"/>
                <a:cs typeface="Arial"/>
                <a:sym typeface="Arial"/>
              </a:rPr>
              <a:t>Institute for Economics &amp; Peace</a:t>
            </a:r>
            <a:endParaRPr dirty="0"/>
          </a:p>
        </p:txBody>
      </p:sp>
    </p:spTree>
    <p:extLst>
      <p:ext uri="{BB962C8B-B14F-4D97-AF65-F5344CB8AC3E}">
        <p14:creationId xmlns:p14="http://schemas.microsoft.com/office/powerpoint/2010/main" val="281165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0E1C300-E394-AE48-8BC3-5B28FF0C8DD8}"/>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2236" y="198573"/>
            <a:ext cx="604217" cy="461402"/>
          </a:xfrm>
          <a:prstGeom prst="rect">
            <a:avLst/>
          </a:prstGeom>
        </p:spPr>
      </p:pic>
      <p:sp>
        <p:nvSpPr>
          <p:cNvPr id="5" name="Rectangle 4">
            <a:extLst>
              <a:ext uri="{FF2B5EF4-FFF2-40B4-BE49-F238E27FC236}">
                <a16:creationId xmlns:a16="http://schemas.microsoft.com/office/drawing/2014/main" id="{195FA107-CAB7-AC47-AA0D-BACC609BB717}"/>
              </a:ext>
            </a:extLst>
          </p:cNvPr>
          <p:cNvSpPr/>
          <p:nvPr userDrawn="1"/>
        </p:nvSpPr>
        <p:spPr>
          <a:xfrm>
            <a:off x="0" y="4916910"/>
            <a:ext cx="9143999" cy="22659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2CC59CD-9A3A-854E-8FCB-52427A55800E}"/>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21169" t="11113" r="18065" b="33320"/>
          <a:stretch/>
        </p:blipFill>
        <p:spPr>
          <a:xfrm>
            <a:off x="8398042" y="4635796"/>
            <a:ext cx="786809" cy="507704"/>
          </a:xfrm>
          <a:prstGeom prst="rect">
            <a:avLst/>
          </a:prstGeom>
        </p:spPr>
      </p:pic>
      <p:sp>
        <p:nvSpPr>
          <p:cNvPr id="7" name="TextBox 6">
            <a:extLst>
              <a:ext uri="{FF2B5EF4-FFF2-40B4-BE49-F238E27FC236}">
                <a16:creationId xmlns:a16="http://schemas.microsoft.com/office/drawing/2014/main" id="{726EE5E0-7535-3146-8B47-04F370A1AF73}"/>
              </a:ext>
            </a:extLst>
          </p:cNvPr>
          <p:cNvSpPr txBox="1"/>
          <p:nvPr userDrawn="1"/>
        </p:nvSpPr>
        <p:spPr>
          <a:xfrm>
            <a:off x="87464" y="4913181"/>
            <a:ext cx="1648208" cy="215444"/>
          </a:xfrm>
          <a:prstGeom prst="rect">
            <a:avLst/>
          </a:prstGeom>
          <a:noFill/>
        </p:spPr>
        <p:txBody>
          <a:bodyPr wrap="none" rtlCol="0">
            <a:spAutoFit/>
          </a:bodyPr>
          <a:lstStyle/>
          <a:p>
            <a:r>
              <a:rPr lang="en-US" sz="800" b="0" i="0" dirty="0">
                <a:solidFill>
                  <a:schemeClr val="bg1">
                    <a:lumMod val="75000"/>
                  </a:schemeClr>
                </a:solidFill>
                <a:latin typeface="Arial" panose="020B0604020202020204" pitchFamily="34" charset="0"/>
                <a:cs typeface="Arial" panose="020B0604020202020204" pitchFamily="34" charset="0"/>
              </a:rPr>
              <a:t>Institute for Economics &amp; Peace</a:t>
            </a:r>
          </a:p>
        </p:txBody>
      </p:sp>
    </p:spTree>
    <p:extLst>
      <p:ext uri="{BB962C8B-B14F-4D97-AF65-F5344CB8AC3E}">
        <p14:creationId xmlns:p14="http://schemas.microsoft.com/office/powerpoint/2010/main" val="190257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814" y="273928"/>
            <a:ext cx="7886372" cy="994479"/>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814" y="1369642"/>
            <a:ext cx="7886372" cy="32645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628814" y="4768734"/>
            <a:ext cx="2057341" cy="273928"/>
          </a:xfrm>
          <a:prstGeom prst="rect">
            <a:avLst/>
          </a:prstGeom>
        </p:spPr>
        <p:txBody>
          <a:bodyPr vert="horz" lIns="91440" tIns="45720" rIns="91440" bIns="45720" rtlCol="0" anchor="ctr"/>
          <a:lstStyle>
            <a:lvl1pPr algn="l">
              <a:defRPr sz="450">
                <a:solidFill>
                  <a:schemeClr val="tx1">
                    <a:tint val="75000"/>
                  </a:schemeClr>
                </a:solidFill>
                <a:latin typeface="Arial" panose="020B0604020202020204" pitchFamily="34" charset="0"/>
                <a:cs typeface="Arial" panose="020B0604020202020204" pitchFamily="34" charset="0"/>
              </a:defRPr>
            </a:lvl1pPr>
          </a:lstStyle>
          <a:p>
            <a:fld id="{813A7A67-15ED-4A6F-BF6B-794FA68661BF}" type="datetimeFigureOut">
              <a:rPr lang="en-AU" smtClean="0"/>
              <a:pPr/>
              <a:t>11/07/2022</a:t>
            </a:fld>
            <a:endParaRPr lang="en-AU"/>
          </a:p>
        </p:txBody>
      </p:sp>
      <p:sp>
        <p:nvSpPr>
          <p:cNvPr id="5" name="Footer Placeholder 4"/>
          <p:cNvSpPr>
            <a:spLocks noGrp="1"/>
          </p:cNvSpPr>
          <p:nvPr>
            <p:ph type="ftr" sz="quarter" idx="3"/>
          </p:nvPr>
        </p:nvSpPr>
        <p:spPr>
          <a:xfrm>
            <a:off x="3029144" y="4768734"/>
            <a:ext cx="3085713" cy="273928"/>
          </a:xfrm>
          <a:prstGeom prst="rect">
            <a:avLst/>
          </a:prstGeom>
        </p:spPr>
        <p:txBody>
          <a:bodyPr vert="horz" lIns="91440" tIns="45720" rIns="91440" bIns="45720" rtlCol="0" anchor="ctr"/>
          <a:lstStyle>
            <a:lvl1pPr algn="ctr">
              <a:defRPr sz="450">
                <a:solidFill>
                  <a:schemeClr val="tx1">
                    <a:tint val="75000"/>
                  </a:schemeClr>
                </a:solidFill>
                <a:latin typeface="Arial" panose="020B0604020202020204" pitchFamily="34" charset="0"/>
                <a:cs typeface="Arial" panose="020B0604020202020204" pitchFamily="34" charset="0"/>
              </a:defRPr>
            </a:lvl1pPr>
          </a:lstStyle>
          <a:p>
            <a:endParaRPr lang="en-AU"/>
          </a:p>
        </p:txBody>
      </p:sp>
    </p:spTree>
    <p:extLst>
      <p:ext uri="{BB962C8B-B14F-4D97-AF65-F5344CB8AC3E}">
        <p14:creationId xmlns:p14="http://schemas.microsoft.com/office/powerpoint/2010/main" val="3133241246"/>
      </p:ext>
    </p:extLst>
  </p:cSld>
  <p:clrMap bg1="lt1" tx1="dk1" bg2="lt2" tx2="dk2" accent1="accent1" accent2="accent2" accent3="accent3" accent4="accent4" accent5="accent5" accent6="accent6" hlink="hlink" folHlink="folHlink"/>
  <p:sldLayoutIdLst>
    <p:sldLayoutId id="2147483984" r:id="rId1"/>
    <p:sldLayoutId id="2147484234" r:id="rId2"/>
    <p:sldLayoutId id="2147484230" r:id="rId3"/>
    <p:sldLayoutId id="2147484235" r:id="rId4"/>
    <p:sldLayoutId id="2147484236" r:id="rId5"/>
    <p:sldLayoutId id="2147484255" r:id="rId6"/>
    <p:sldLayoutId id="2147484256" r:id="rId7"/>
    <p:sldLayoutId id="2147484257" r:id="rId8"/>
    <p:sldLayoutId id="2147484258" r:id="rId9"/>
    <p:sldLayoutId id="2147484259" r:id="rId10"/>
  </p:sldLayoutIdLst>
  <p:txStyles>
    <p:titleStyle>
      <a:lvl1pPr algn="l" defTabSz="342991" rtl="0" eaLnBrk="1" latinLnBrk="0" hangingPunct="1">
        <a:lnSpc>
          <a:spcPct val="90000"/>
        </a:lnSpc>
        <a:spcBef>
          <a:spcPct val="0"/>
        </a:spcBef>
        <a:buNone/>
        <a:defRPr sz="1650" kern="1200">
          <a:solidFill>
            <a:schemeClr val="tx1"/>
          </a:solidFill>
          <a:latin typeface="Arial" panose="020B0604020202020204" pitchFamily="34" charset="0"/>
          <a:ea typeface="+mj-ea"/>
          <a:cs typeface="Arial" panose="020B0604020202020204" pitchFamily="34" charset="0"/>
        </a:defRPr>
      </a:lvl1pPr>
    </p:titleStyle>
    <p:bodyStyle>
      <a:lvl1pPr marL="85748" indent="-85748" algn="l" defTabSz="342991"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257244" indent="-85748" algn="l" defTabSz="342991" rtl="0" eaLnBrk="1" latinLnBrk="0" hangingPunct="1">
        <a:lnSpc>
          <a:spcPct val="90000"/>
        </a:lnSpc>
        <a:spcBef>
          <a:spcPts val="188"/>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2pPr>
      <a:lvl3pPr marL="428739" indent="-85748" algn="l" defTabSz="342991" rtl="0" eaLnBrk="1" latinLnBrk="0" hangingPunct="1">
        <a:lnSpc>
          <a:spcPct val="90000"/>
        </a:lnSpc>
        <a:spcBef>
          <a:spcPts val="188"/>
        </a:spcBef>
        <a:buFont typeface="Arial" panose="020B0604020202020204" pitchFamily="34" charset="0"/>
        <a:buChar char="•"/>
        <a:defRPr sz="750" kern="1200">
          <a:solidFill>
            <a:schemeClr val="tx1"/>
          </a:solidFill>
          <a:latin typeface="Arial" panose="020B0604020202020204" pitchFamily="34" charset="0"/>
          <a:ea typeface="+mn-ea"/>
          <a:cs typeface="Arial" panose="020B0604020202020204" pitchFamily="34" charset="0"/>
        </a:defRPr>
      </a:lvl3pPr>
      <a:lvl4pPr marL="600235"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Arial" panose="020B0604020202020204" pitchFamily="34" charset="0"/>
          <a:ea typeface="+mn-ea"/>
          <a:cs typeface="Arial" panose="020B0604020202020204" pitchFamily="34" charset="0"/>
        </a:defRPr>
      </a:lvl4pPr>
      <a:lvl5pPr marL="771731"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Arial" panose="020B0604020202020204" pitchFamily="34" charset="0"/>
          <a:ea typeface="+mn-ea"/>
          <a:cs typeface="Arial" panose="020B0604020202020204" pitchFamily="34" charset="0"/>
        </a:defRPr>
      </a:lvl5pPr>
      <a:lvl6pPr marL="943226"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6pPr>
      <a:lvl7pPr marL="1114722"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7pPr>
      <a:lvl8pPr marL="1286218"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8pPr>
      <a:lvl9pPr marL="1457714"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9pPr>
    </p:bodyStyle>
    <p:otherStyle>
      <a:defPPr>
        <a:defRPr lang="en-US"/>
      </a:defPPr>
      <a:lvl1pPr marL="0" algn="l" defTabSz="342991" rtl="0" eaLnBrk="1" latinLnBrk="0" hangingPunct="1">
        <a:defRPr sz="675" kern="1200">
          <a:solidFill>
            <a:schemeClr val="tx1"/>
          </a:solidFill>
          <a:latin typeface="+mn-lt"/>
          <a:ea typeface="+mn-ea"/>
          <a:cs typeface="+mn-cs"/>
        </a:defRPr>
      </a:lvl1pPr>
      <a:lvl2pPr marL="171496" algn="l" defTabSz="342991" rtl="0" eaLnBrk="1" latinLnBrk="0" hangingPunct="1">
        <a:defRPr sz="675" kern="1200">
          <a:solidFill>
            <a:schemeClr val="tx1"/>
          </a:solidFill>
          <a:latin typeface="+mn-lt"/>
          <a:ea typeface="+mn-ea"/>
          <a:cs typeface="+mn-cs"/>
        </a:defRPr>
      </a:lvl2pPr>
      <a:lvl3pPr marL="342991" algn="l" defTabSz="342991" rtl="0" eaLnBrk="1" latinLnBrk="0" hangingPunct="1">
        <a:defRPr sz="675" kern="1200">
          <a:solidFill>
            <a:schemeClr val="tx1"/>
          </a:solidFill>
          <a:latin typeface="+mn-lt"/>
          <a:ea typeface="+mn-ea"/>
          <a:cs typeface="+mn-cs"/>
        </a:defRPr>
      </a:lvl3pPr>
      <a:lvl4pPr marL="514487" algn="l" defTabSz="342991" rtl="0" eaLnBrk="1" latinLnBrk="0" hangingPunct="1">
        <a:defRPr sz="675" kern="1200">
          <a:solidFill>
            <a:schemeClr val="tx1"/>
          </a:solidFill>
          <a:latin typeface="+mn-lt"/>
          <a:ea typeface="+mn-ea"/>
          <a:cs typeface="+mn-cs"/>
        </a:defRPr>
      </a:lvl4pPr>
      <a:lvl5pPr marL="685983" algn="l" defTabSz="342991" rtl="0" eaLnBrk="1" latinLnBrk="0" hangingPunct="1">
        <a:defRPr sz="675" kern="1200">
          <a:solidFill>
            <a:schemeClr val="tx1"/>
          </a:solidFill>
          <a:latin typeface="+mn-lt"/>
          <a:ea typeface="+mn-ea"/>
          <a:cs typeface="+mn-cs"/>
        </a:defRPr>
      </a:lvl5pPr>
      <a:lvl6pPr marL="857479" algn="l" defTabSz="342991" rtl="0" eaLnBrk="1" latinLnBrk="0" hangingPunct="1">
        <a:defRPr sz="675" kern="1200">
          <a:solidFill>
            <a:schemeClr val="tx1"/>
          </a:solidFill>
          <a:latin typeface="+mn-lt"/>
          <a:ea typeface="+mn-ea"/>
          <a:cs typeface="+mn-cs"/>
        </a:defRPr>
      </a:lvl6pPr>
      <a:lvl7pPr marL="1028974" algn="l" defTabSz="342991" rtl="0" eaLnBrk="1" latinLnBrk="0" hangingPunct="1">
        <a:defRPr sz="675" kern="1200">
          <a:solidFill>
            <a:schemeClr val="tx1"/>
          </a:solidFill>
          <a:latin typeface="+mn-lt"/>
          <a:ea typeface="+mn-ea"/>
          <a:cs typeface="+mn-cs"/>
        </a:defRPr>
      </a:lvl7pPr>
      <a:lvl8pPr marL="1200470" algn="l" defTabSz="342991" rtl="0" eaLnBrk="1" latinLnBrk="0" hangingPunct="1">
        <a:defRPr sz="675" kern="1200">
          <a:solidFill>
            <a:schemeClr val="tx1"/>
          </a:solidFill>
          <a:latin typeface="+mn-lt"/>
          <a:ea typeface="+mn-ea"/>
          <a:cs typeface="+mn-cs"/>
        </a:defRPr>
      </a:lvl8pPr>
      <a:lvl9pPr marL="1371966" algn="l" defTabSz="342991" rtl="0" eaLnBrk="1" latinLnBrk="0" hangingPunct="1">
        <a:defRPr sz="6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814" y="273928"/>
            <a:ext cx="7886372" cy="994479"/>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814" y="1369642"/>
            <a:ext cx="7886372" cy="32645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628814" y="4768734"/>
            <a:ext cx="2057341" cy="273928"/>
          </a:xfrm>
          <a:prstGeom prst="rect">
            <a:avLst/>
          </a:prstGeom>
        </p:spPr>
        <p:txBody>
          <a:bodyPr vert="horz" lIns="91440" tIns="45720" rIns="91440" bIns="45720" rtlCol="0" anchor="ctr"/>
          <a:lstStyle>
            <a:lvl1pPr algn="l">
              <a:defRPr sz="45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685846" rtl="0" eaLnBrk="1" fontAlgn="auto" latinLnBrk="0" hangingPunct="1">
              <a:lnSpc>
                <a:spcPct val="100000"/>
              </a:lnSpc>
              <a:spcBef>
                <a:spcPts val="0"/>
              </a:spcBef>
              <a:spcAft>
                <a:spcPts val="0"/>
              </a:spcAft>
              <a:buClrTx/>
              <a:buSzTx/>
              <a:buFontTx/>
              <a:buNone/>
              <a:tabLst/>
              <a:defRPr/>
            </a:pPr>
            <a:fld id="{813A7A67-15ED-4A6F-BF6B-794FA68661BF}" type="datetimeFigureOut">
              <a:rPr kumimoji="0" lang="en-AU" sz="45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685846" rtl="0" eaLnBrk="1" fontAlgn="auto" latinLnBrk="0" hangingPunct="1">
                <a:lnSpc>
                  <a:spcPct val="100000"/>
                </a:lnSpc>
                <a:spcBef>
                  <a:spcPts val="0"/>
                </a:spcBef>
                <a:spcAft>
                  <a:spcPts val="0"/>
                </a:spcAft>
                <a:buClrTx/>
                <a:buSzTx/>
                <a:buFontTx/>
                <a:buNone/>
                <a:tabLst/>
                <a:defRPr/>
              </a:pPr>
              <a:t>11/07/2022</a:t>
            </a:fld>
            <a:endParaRPr kumimoji="0" lang="en-AU" sz="45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029144" y="4768734"/>
            <a:ext cx="3085713" cy="273928"/>
          </a:xfrm>
          <a:prstGeom prst="rect">
            <a:avLst/>
          </a:prstGeom>
        </p:spPr>
        <p:txBody>
          <a:bodyPr vert="horz" lIns="91440" tIns="45720" rIns="91440" bIns="45720" rtlCol="0" anchor="ctr"/>
          <a:lstStyle>
            <a:lvl1pPr algn="ctr">
              <a:defRPr sz="45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7863483"/>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Lst>
  <p:txStyles>
    <p:titleStyle>
      <a:lvl1pPr algn="l" defTabSz="342991" rtl="0" eaLnBrk="1" latinLnBrk="0" hangingPunct="1">
        <a:lnSpc>
          <a:spcPct val="90000"/>
        </a:lnSpc>
        <a:spcBef>
          <a:spcPct val="0"/>
        </a:spcBef>
        <a:buNone/>
        <a:defRPr sz="1650" kern="1200">
          <a:solidFill>
            <a:schemeClr val="tx1"/>
          </a:solidFill>
          <a:latin typeface="Arial" panose="020B0604020202020204" pitchFamily="34" charset="0"/>
          <a:ea typeface="+mj-ea"/>
          <a:cs typeface="Arial" panose="020B0604020202020204" pitchFamily="34" charset="0"/>
        </a:defRPr>
      </a:lvl1pPr>
    </p:titleStyle>
    <p:bodyStyle>
      <a:lvl1pPr marL="85748" indent="-85748" algn="l" defTabSz="342991"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257244" indent="-85748" algn="l" defTabSz="342991" rtl="0" eaLnBrk="1" latinLnBrk="0" hangingPunct="1">
        <a:lnSpc>
          <a:spcPct val="90000"/>
        </a:lnSpc>
        <a:spcBef>
          <a:spcPts val="188"/>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2pPr>
      <a:lvl3pPr marL="428739" indent="-85748" algn="l" defTabSz="342991" rtl="0" eaLnBrk="1" latinLnBrk="0" hangingPunct="1">
        <a:lnSpc>
          <a:spcPct val="90000"/>
        </a:lnSpc>
        <a:spcBef>
          <a:spcPts val="188"/>
        </a:spcBef>
        <a:buFont typeface="Arial" panose="020B0604020202020204" pitchFamily="34" charset="0"/>
        <a:buChar char="•"/>
        <a:defRPr sz="750" kern="1200">
          <a:solidFill>
            <a:schemeClr val="tx1"/>
          </a:solidFill>
          <a:latin typeface="Arial" panose="020B0604020202020204" pitchFamily="34" charset="0"/>
          <a:ea typeface="+mn-ea"/>
          <a:cs typeface="Arial" panose="020B0604020202020204" pitchFamily="34" charset="0"/>
        </a:defRPr>
      </a:lvl3pPr>
      <a:lvl4pPr marL="600235"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Arial" panose="020B0604020202020204" pitchFamily="34" charset="0"/>
          <a:ea typeface="+mn-ea"/>
          <a:cs typeface="Arial" panose="020B0604020202020204" pitchFamily="34" charset="0"/>
        </a:defRPr>
      </a:lvl4pPr>
      <a:lvl5pPr marL="771731"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Arial" panose="020B0604020202020204" pitchFamily="34" charset="0"/>
          <a:ea typeface="+mn-ea"/>
          <a:cs typeface="Arial" panose="020B0604020202020204" pitchFamily="34" charset="0"/>
        </a:defRPr>
      </a:lvl5pPr>
      <a:lvl6pPr marL="943226"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6pPr>
      <a:lvl7pPr marL="1114722"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7pPr>
      <a:lvl8pPr marL="1286218"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8pPr>
      <a:lvl9pPr marL="1457714"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9pPr>
    </p:bodyStyle>
    <p:otherStyle>
      <a:defPPr>
        <a:defRPr lang="en-US"/>
      </a:defPPr>
      <a:lvl1pPr marL="0" algn="l" defTabSz="342991" rtl="0" eaLnBrk="1" latinLnBrk="0" hangingPunct="1">
        <a:defRPr sz="675" kern="1200">
          <a:solidFill>
            <a:schemeClr val="tx1"/>
          </a:solidFill>
          <a:latin typeface="+mn-lt"/>
          <a:ea typeface="+mn-ea"/>
          <a:cs typeface="+mn-cs"/>
        </a:defRPr>
      </a:lvl1pPr>
      <a:lvl2pPr marL="171496" algn="l" defTabSz="342991" rtl="0" eaLnBrk="1" latinLnBrk="0" hangingPunct="1">
        <a:defRPr sz="675" kern="1200">
          <a:solidFill>
            <a:schemeClr val="tx1"/>
          </a:solidFill>
          <a:latin typeface="+mn-lt"/>
          <a:ea typeface="+mn-ea"/>
          <a:cs typeface="+mn-cs"/>
        </a:defRPr>
      </a:lvl2pPr>
      <a:lvl3pPr marL="342991" algn="l" defTabSz="342991" rtl="0" eaLnBrk="1" latinLnBrk="0" hangingPunct="1">
        <a:defRPr sz="675" kern="1200">
          <a:solidFill>
            <a:schemeClr val="tx1"/>
          </a:solidFill>
          <a:latin typeface="+mn-lt"/>
          <a:ea typeface="+mn-ea"/>
          <a:cs typeface="+mn-cs"/>
        </a:defRPr>
      </a:lvl3pPr>
      <a:lvl4pPr marL="514487" algn="l" defTabSz="342991" rtl="0" eaLnBrk="1" latinLnBrk="0" hangingPunct="1">
        <a:defRPr sz="675" kern="1200">
          <a:solidFill>
            <a:schemeClr val="tx1"/>
          </a:solidFill>
          <a:latin typeface="+mn-lt"/>
          <a:ea typeface="+mn-ea"/>
          <a:cs typeface="+mn-cs"/>
        </a:defRPr>
      </a:lvl4pPr>
      <a:lvl5pPr marL="685983" algn="l" defTabSz="342991" rtl="0" eaLnBrk="1" latinLnBrk="0" hangingPunct="1">
        <a:defRPr sz="675" kern="1200">
          <a:solidFill>
            <a:schemeClr val="tx1"/>
          </a:solidFill>
          <a:latin typeface="+mn-lt"/>
          <a:ea typeface="+mn-ea"/>
          <a:cs typeface="+mn-cs"/>
        </a:defRPr>
      </a:lvl5pPr>
      <a:lvl6pPr marL="857479" algn="l" defTabSz="342991" rtl="0" eaLnBrk="1" latinLnBrk="0" hangingPunct="1">
        <a:defRPr sz="675" kern="1200">
          <a:solidFill>
            <a:schemeClr val="tx1"/>
          </a:solidFill>
          <a:latin typeface="+mn-lt"/>
          <a:ea typeface="+mn-ea"/>
          <a:cs typeface="+mn-cs"/>
        </a:defRPr>
      </a:lvl6pPr>
      <a:lvl7pPr marL="1028974" algn="l" defTabSz="342991" rtl="0" eaLnBrk="1" latinLnBrk="0" hangingPunct="1">
        <a:defRPr sz="675" kern="1200">
          <a:solidFill>
            <a:schemeClr val="tx1"/>
          </a:solidFill>
          <a:latin typeface="+mn-lt"/>
          <a:ea typeface="+mn-ea"/>
          <a:cs typeface="+mn-cs"/>
        </a:defRPr>
      </a:lvl7pPr>
      <a:lvl8pPr marL="1200470" algn="l" defTabSz="342991" rtl="0" eaLnBrk="1" latinLnBrk="0" hangingPunct="1">
        <a:defRPr sz="675" kern="1200">
          <a:solidFill>
            <a:schemeClr val="tx1"/>
          </a:solidFill>
          <a:latin typeface="+mn-lt"/>
          <a:ea typeface="+mn-ea"/>
          <a:cs typeface="+mn-cs"/>
        </a:defRPr>
      </a:lvl8pPr>
      <a:lvl9pPr marL="1371966" algn="l" defTabSz="342991" rtl="0" eaLnBrk="1" latinLnBrk="0" hangingPunct="1">
        <a:defRPr sz="6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814" y="273928"/>
            <a:ext cx="7886372" cy="994479"/>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814" y="1369642"/>
            <a:ext cx="7886372" cy="32645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628814" y="4768734"/>
            <a:ext cx="2057341" cy="273928"/>
          </a:xfrm>
          <a:prstGeom prst="rect">
            <a:avLst/>
          </a:prstGeom>
        </p:spPr>
        <p:txBody>
          <a:bodyPr vert="horz" lIns="91440" tIns="45720" rIns="91440" bIns="45720" rtlCol="0" anchor="ctr"/>
          <a:lstStyle>
            <a:lvl1pPr algn="l">
              <a:defRPr sz="450">
                <a:solidFill>
                  <a:schemeClr val="tx1">
                    <a:tint val="75000"/>
                  </a:schemeClr>
                </a:solidFill>
                <a:latin typeface="Arial" panose="020B0604020202020204" pitchFamily="34" charset="0"/>
                <a:cs typeface="Arial" panose="020B0604020202020204" pitchFamily="34" charset="0"/>
              </a:defRPr>
            </a:lvl1pPr>
          </a:lstStyle>
          <a:p>
            <a:pPr marL="0" marR="0" lvl="0" indent="0" algn="l" defTabSz="685846" rtl="0" eaLnBrk="1" fontAlgn="auto" latinLnBrk="0" hangingPunct="1">
              <a:lnSpc>
                <a:spcPct val="100000"/>
              </a:lnSpc>
              <a:spcBef>
                <a:spcPts val="0"/>
              </a:spcBef>
              <a:spcAft>
                <a:spcPts val="0"/>
              </a:spcAft>
              <a:buClrTx/>
              <a:buSzTx/>
              <a:buFontTx/>
              <a:buNone/>
              <a:tabLst/>
              <a:defRPr/>
            </a:pPr>
            <a:fld id="{813A7A67-15ED-4A6F-BF6B-794FA68661BF}" type="datetimeFigureOut">
              <a:rPr kumimoji="0" lang="en-AU" sz="45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685846" rtl="0" eaLnBrk="1" fontAlgn="auto" latinLnBrk="0" hangingPunct="1">
                <a:lnSpc>
                  <a:spcPct val="100000"/>
                </a:lnSpc>
                <a:spcBef>
                  <a:spcPts val="0"/>
                </a:spcBef>
                <a:spcAft>
                  <a:spcPts val="0"/>
                </a:spcAft>
                <a:buClrTx/>
                <a:buSzTx/>
                <a:buFontTx/>
                <a:buNone/>
                <a:tabLst/>
                <a:defRPr/>
              </a:pPr>
              <a:t>11/07/2022</a:t>
            </a:fld>
            <a:endParaRPr kumimoji="0" lang="en-AU" sz="45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029144" y="4768734"/>
            <a:ext cx="3085713" cy="273928"/>
          </a:xfrm>
          <a:prstGeom prst="rect">
            <a:avLst/>
          </a:prstGeom>
        </p:spPr>
        <p:txBody>
          <a:bodyPr vert="horz" lIns="91440" tIns="45720" rIns="91440" bIns="45720" rtlCol="0" anchor="ctr"/>
          <a:lstStyle>
            <a:lvl1pPr algn="ctr">
              <a:defRPr sz="450">
                <a:solidFill>
                  <a:schemeClr val="tx1">
                    <a:tint val="75000"/>
                  </a:schemeClr>
                </a:solidFill>
                <a:latin typeface="Arial" panose="020B0604020202020204" pitchFamily="34" charset="0"/>
                <a:cs typeface="Arial" panose="020B0604020202020204" pitchFamily="34" charset="0"/>
              </a:defRPr>
            </a:lvl1pP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3022266"/>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Lst>
  <p:txStyles>
    <p:titleStyle>
      <a:lvl1pPr algn="l" defTabSz="342991" rtl="0" eaLnBrk="1" latinLnBrk="0" hangingPunct="1">
        <a:lnSpc>
          <a:spcPct val="90000"/>
        </a:lnSpc>
        <a:spcBef>
          <a:spcPct val="0"/>
        </a:spcBef>
        <a:buNone/>
        <a:defRPr sz="1650" kern="1200">
          <a:solidFill>
            <a:schemeClr val="tx1"/>
          </a:solidFill>
          <a:latin typeface="Arial" panose="020B0604020202020204" pitchFamily="34" charset="0"/>
          <a:ea typeface="+mj-ea"/>
          <a:cs typeface="Arial" panose="020B0604020202020204" pitchFamily="34" charset="0"/>
        </a:defRPr>
      </a:lvl1pPr>
    </p:titleStyle>
    <p:bodyStyle>
      <a:lvl1pPr marL="85748" indent="-85748" algn="l" defTabSz="342991" rtl="0" eaLnBrk="1" latinLnBrk="0" hangingPunct="1">
        <a:lnSpc>
          <a:spcPct val="90000"/>
        </a:lnSpc>
        <a:spcBef>
          <a:spcPts val="375"/>
        </a:spcBef>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257244" indent="-85748" algn="l" defTabSz="342991" rtl="0" eaLnBrk="1" latinLnBrk="0" hangingPunct="1">
        <a:lnSpc>
          <a:spcPct val="90000"/>
        </a:lnSpc>
        <a:spcBef>
          <a:spcPts val="188"/>
        </a:spcBef>
        <a:buFont typeface="Arial" panose="020B0604020202020204" pitchFamily="34" charset="0"/>
        <a:buChar char="•"/>
        <a:defRPr sz="900" kern="1200">
          <a:solidFill>
            <a:schemeClr val="tx1"/>
          </a:solidFill>
          <a:latin typeface="Arial" panose="020B0604020202020204" pitchFamily="34" charset="0"/>
          <a:ea typeface="+mn-ea"/>
          <a:cs typeface="Arial" panose="020B0604020202020204" pitchFamily="34" charset="0"/>
        </a:defRPr>
      </a:lvl2pPr>
      <a:lvl3pPr marL="428739" indent="-85748" algn="l" defTabSz="342991" rtl="0" eaLnBrk="1" latinLnBrk="0" hangingPunct="1">
        <a:lnSpc>
          <a:spcPct val="90000"/>
        </a:lnSpc>
        <a:spcBef>
          <a:spcPts val="188"/>
        </a:spcBef>
        <a:buFont typeface="Arial" panose="020B0604020202020204" pitchFamily="34" charset="0"/>
        <a:buChar char="•"/>
        <a:defRPr sz="750" kern="1200">
          <a:solidFill>
            <a:schemeClr val="tx1"/>
          </a:solidFill>
          <a:latin typeface="Arial" panose="020B0604020202020204" pitchFamily="34" charset="0"/>
          <a:ea typeface="+mn-ea"/>
          <a:cs typeface="Arial" panose="020B0604020202020204" pitchFamily="34" charset="0"/>
        </a:defRPr>
      </a:lvl3pPr>
      <a:lvl4pPr marL="600235"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Arial" panose="020B0604020202020204" pitchFamily="34" charset="0"/>
          <a:ea typeface="+mn-ea"/>
          <a:cs typeface="Arial" panose="020B0604020202020204" pitchFamily="34" charset="0"/>
        </a:defRPr>
      </a:lvl4pPr>
      <a:lvl5pPr marL="771731"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Arial" panose="020B0604020202020204" pitchFamily="34" charset="0"/>
          <a:ea typeface="+mn-ea"/>
          <a:cs typeface="Arial" panose="020B0604020202020204" pitchFamily="34" charset="0"/>
        </a:defRPr>
      </a:lvl5pPr>
      <a:lvl6pPr marL="943226"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6pPr>
      <a:lvl7pPr marL="1114722"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7pPr>
      <a:lvl8pPr marL="1286218"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8pPr>
      <a:lvl9pPr marL="1457714" indent="-85748" algn="l" defTabSz="342991" rtl="0" eaLnBrk="1" latinLnBrk="0" hangingPunct="1">
        <a:lnSpc>
          <a:spcPct val="90000"/>
        </a:lnSpc>
        <a:spcBef>
          <a:spcPts val="188"/>
        </a:spcBef>
        <a:buFont typeface="Arial" panose="020B0604020202020204" pitchFamily="34" charset="0"/>
        <a:buChar char="•"/>
        <a:defRPr sz="675" kern="1200">
          <a:solidFill>
            <a:schemeClr val="tx1"/>
          </a:solidFill>
          <a:latin typeface="+mn-lt"/>
          <a:ea typeface="+mn-ea"/>
          <a:cs typeface="+mn-cs"/>
        </a:defRPr>
      </a:lvl9pPr>
    </p:bodyStyle>
    <p:otherStyle>
      <a:defPPr>
        <a:defRPr lang="en-US"/>
      </a:defPPr>
      <a:lvl1pPr marL="0" algn="l" defTabSz="342991" rtl="0" eaLnBrk="1" latinLnBrk="0" hangingPunct="1">
        <a:defRPr sz="675" kern="1200">
          <a:solidFill>
            <a:schemeClr val="tx1"/>
          </a:solidFill>
          <a:latin typeface="+mn-lt"/>
          <a:ea typeface="+mn-ea"/>
          <a:cs typeface="+mn-cs"/>
        </a:defRPr>
      </a:lvl1pPr>
      <a:lvl2pPr marL="171496" algn="l" defTabSz="342991" rtl="0" eaLnBrk="1" latinLnBrk="0" hangingPunct="1">
        <a:defRPr sz="675" kern="1200">
          <a:solidFill>
            <a:schemeClr val="tx1"/>
          </a:solidFill>
          <a:latin typeface="+mn-lt"/>
          <a:ea typeface="+mn-ea"/>
          <a:cs typeface="+mn-cs"/>
        </a:defRPr>
      </a:lvl2pPr>
      <a:lvl3pPr marL="342991" algn="l" defTabSz="342991" rtl="0" eaLnBrk="1" latinLnBrk="0" hangingPunct="1">
        <a:defRPr sz="675" kern="1200">
          <a:solidFill>
            <a:schemeClr val="tx1"/>
          </a:solidFill>
          <a:latin typeface="+mn-lt"/>
          <a:ea typeface="+mn-ea"/>
          <a:cs typeface="+mn-cs"/>
        </a:defRPr>
      </a:lvl3pPr>
      <a:lvl4pPr marL="514487" algn="l" defTabSz="342991" rtl="0" eaLnBrk="1" latinLnBrk="0" hangingPunct="1">
        <a:defRPr sz="675" kern="1200">
          <a:solidFill>
            <a:schemeClr val="tx1"/>
          </a:solidFill>
          <a:latin typeface="+mn-lt"/>
          <a:ea typeface="+mn-ea"/>
          <a:cs typeface="+mn-cs"/>
        </a:defRPr>
      </a:lvl4pPr>
      <a:lvl5pPr marL="685983" algn="l" defTabSz="342991" rtl="0" eaLnBrk="1" latinLnBrk="0" hangingPunct="1">
        <a:defRPr sz="675" kern="1200">
          <a:solidFill>
            <a:schemeClr val="tx1"/>
          </a:solidFill>
          <a:latin typeface="+mn-lt"/>
          <a:ea typeface="+mn-ea"/>
          <a:cs typeface="+mn-cs"/>
        </a:defRPr>
      </a:lvl5pPr>
      <a:lvl6pPr marL="857479" algn="l" defTabSz="342991" rtl="0" eaLnBrk="1" latinLnBrk="0" hangingPunct="1">
        <a:defRPr sz="675" kern="1200">
          <a:solidFill>
            <a:schemeClr val="tx1"/>
          </a:solidFill>
          <a:latin typeface="+mn-lt"/>
          <a:ea typeface="+mn-ea"/>
          <a:cs typeface="+mn-cs"/>
        </a:defRPr>
      </a:lvl6pPr>
      <a:lvl7pPr marL="1028974" algn="l" defTabSz="342991" rtl="0" eaLnBrk="1" latinLnBrk="0" hangingPunct="1">
        <a:defRPr sz="675" kern="1200">
          <a:solidFill>
            <a:schemeClr val="tx1"/>
          </a:solidFill>
          <a:latin typeface="+mn-lt"/>
          <a:ea typeface="+mn-ea"/>
          <a:cs typeface="+mn-cs"/>
        </a:defRPr>
      </a:lvl7pPr>
      <a:lvl8pPr marL="1200470" algn="l" defTabSz="342991" rtl="0" eaLnBrk="1" latinLnBrk="0" hangingPunct="1">
        <a:defRPr sz="675" kern="1200">
          <a:solidFill>
            <a:schemeClr val="tx1"/>
          </a:solidFill>
          <a:latin typeface="+mn-lt"/>
          <a:ea typeface="+mn-ea"/>
          <a:cs typeface="+mn-cs"/>
        </a:defRPr>
      </a:lvl8pPr>
      <a:lvl9pPr marL="1371966" algn="l" defTabSz="342991" rtl="0" eaLnBrk="1" latinLnBrk="0" hangingPunct="1">
        <a:defRPr sz="67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7D4992D-88F9-4C18-B55F-F231C81051A6}" type="datetimeFigureOut">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l" defTabSz="457200" rtl="0" eaLnBrk="1" fontAlgn="auto" latinLnBrk="0" hangingPunct="1">
                <a:lnSpc>
                  <a:spcPct val="100000"/>
                </a:lnSpc>
                <a:spcBef>
                  <a:spcPts val="0"/>
                </a:spcBef>
                <a:spcAft>
                  <a:spcPts val="0"/>
                </a:spcAft>
                <a:buClrTx/>
                <a:buSzTx/>
                <a:buFontTx/>
                <a:buNone/>
                <a:tabLst/>
                <a:defRPr/>
              </a:pPr>
              <a:t>11/07/2022</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20C8A32-9731-4B32-A3EB-37A09A4DE01B}" type="slidenum">
              <a:rPr kumimoji="0" lang="en-AU"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AU" sz="9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8420705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 id="2147484275" r:id="rId15"/>
    <p:sldLayoutId id="2147484276" r:id="rId16"/>
    <p:sldLayoutId id="2147484277" r:id="rId17"/>
    <p:sldLayoutId id="2147484278" r:id="rId18"/>
    <p:sldLayoutId id="2147484279"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2.svg"/><Relationship Id="rId5" Type="http://schemas.openxmlformats.org/officeDocument/2006/relationships/image" Target="../media/image14.png"/><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17.png"/><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17.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29.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33.svg"/><Relationship Id="rId4" Type="http://schemas.openxmlformats.org/officeDocument/2006/relationships/image" Target="../media/image22.svg"/><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20.svg"/><Relationship Id="rId5" Type="http://schemas.openxmlformats.org/officeDocument/2006/relationships/image" Target="../media/image13.png"/><Relationship Id="rId4" Type="http://schemas.openxmlformats.org/officeDocument/2006/relationships/image" Target="../media/image29.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13.sv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13.sv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image" Target="../media/image13.sv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30.xml"/><Relationship Id="rId4" Type="http://schemas.openxmlformats.org/officeDocument/2006/relationships/image" Target="../media/image13.sv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1.xml"/><Relationship Id="rId4" Type="http://schemas.openxmlformats.org/officeDocument/2006/relationships/image" Target="../media/image13.sv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32.xml"/><Relationship Id="rId4" Type="http://schemas.openxmlformats.org/officeDocument/2006/relationships/image" Target="../media/image13.sv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33.xml"/><Relationship Id="rId4" Type="http://schemas.openxmlformats.org/officeDocument/2006/relationships/image" Target="../media/image13.sv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34.xml"/><Relationship Id="rId4" Type="http://schemas.openxmlformats.org/officeDocument/2006/relationships/image" Target="../media/image13.sv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35.xml"/><Relationship Id="rId4" Type="http://schemas.openxmlformats.org/officeDocument/2006/relationships/image" Target="../media/image13.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5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chart" Target="../charts/chart38.xml"/></Relationships>
</file>

<file path=ppt/slides/_rels/slide5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0.xml"/><Relationship Id="rId5" Type="http://schemas.openxmlformats.org/officeDocument/2006/relationships/image" Target="../media/image2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96;p333">
            <a:extLst>
              <a:ext uri="{FF2B5EF4-FFF2-40B4-BE49-F238E27FC236}">
                <a16:creationId xmlns:a16="http://schemas.microsoft.com/office/drawing/2014/main" id="{03A1584C-067A-3D4B-8B86-D33DA4EC1A0F}"/>
              </a:ext>
            </a:extLst>
          </p:cNvPr>
          <p:cNvSpPr txBox="1"/>
          <p:nvPr/>
        </p:nvSpPr>
        <p:spPr>
          <a:xfrm>
            <a:off x="234750" y="1254340"/>
            <a:ext cx="4276289" cy="1996860"/>
          </a:xfrm>
          <a:prstGeom prst="rect">
            <a:avLst/>
          </a:prstGeom>
          <a:noFill/>
          <a:ln>
            <a:noFill/>
          </a:ln>
        </p:spPr>
        <p:txBody>
          <a:bodyPr spcFirstLastPara="1" wrap="square" lIns="0" tIns="0" rIns="0" bIns="0" anchor="t" anchorCtr="0">
            <a:noAutofit/>
          </a:bodyPr>
          <a:lstStyle/>
          <a:p>
            <a:pPr>
              <a:lnSpc>
                <a:spcPct val="70000"/>
              </a:lnSpc>
              <a:buClr>
                <a:schemeClr val="dk1"/>
              </a:buClr>
              <a:buSzPts val="2700"/>
            </a:pPr>
            <a:r>
              <a:rPr lang="en-AU" sz="6600" b="1" spc="-225" dirty="0">
                <a:solidFill>
                  <a:schemeClr val="bg1"/>
                </a:solidFill>
                <a:latin typeface="Arial" panose="020B0604020202020204" pitchFamily="34" charset="0"/>
                <a:cs typeface="Arial" panose="020B0604020202020204" pitchFamily="34" charset="0"/>
              </a:rPr>
              <a:t>Global Peace Index 2022</a:t>
            </a:r>
          </a:p>
        </p:txBody>
      </p:sp>
      <p:sp>
        <p:nvSpPr>
          <p:cNvPr id="6" name="Google Shape;2296;p333">
            <a:extLst>
              <a:ext uri="{FF2B5EF4-FFF2-40B4-BE49-F238E27FC236}">
                <a16:creationId xmlns:a16="http://schemas.microsoft.com/office/drawing/2014/main" id="{578B4648-133E-7F48-AF26-3EB705C48DF8}"/>
              </a:ext>
            </a:extLst>
          </p:cNvPr>
          <p:cNvSpPr txBox="1"/>
          <p:nvPr/>
        </p:nvSpPr>
        <p:spPr>
          <a:xfrm>
            <a:off x="234750" y="3608868"/>
            <a:ext cx="4417994" cy="275214"/>
          </a:xfrm>
          <a:prstGeom prst="rect">
            <a:avLst/>
          </a:prstGeom>
          <a:noFill/>
          <a:ln>
            <a:noFill/>
          </a:ln>
        </p:spPr>
        <p:txBody>
          <a:bodyPr spcFirstLastPara="1" wrap="square" lIns="0" tIns="0" rIns="0" bIns="0" anchor="t" anchorCtr="0">
            <a:noAutofit/>
          </a:bodyPr>
          <a:lstStyle/>
          <a:p>
            <a:pPr>
              <a:lnSpc>
                <a:spcPct val="90000"/>
              </a:lnSpc>
              <a:buClr>
                <a:schemeClr val="dk1"/>
              </a:buClr>
              <a:buSzPts val="2700"/>
            </a:pPr>
            <a:r>
              <a:rPr lang="en" sz="1600" b="1" dirty="0">
                <a:solidFill>
                  <a:schemeClr val="bg1"/>
                </a:solidFill>
                <a:latin typeface="Arial" panose="020B0604020202020204" pitchFamily="34" charset="0"/>
                <a:cs typeface="Arial" panose="020B0604020202020204" pitchFamily="34" charset="0"/>
              </a:rPr>
              <a:t>Overview &amp; key findings</a:t>
            </a:r>
            <a:endParaRPr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8021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668741"/>
            <a:ext cx="7353552" cy="313116"/>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US" sz="1200" kern="0" dirty="0">
                <a:solidFill>
                  <a:srgbClr val="4D4D4D">
                    <a:lumMod val="75000"/>
                  </a:srgbClr>
                </a:solidFill>
                <a:latin typeface="Arial"/>
                <a:cs typeface="Arial"/>
                <a:sym typeface="Arial"/>
              </a:rPr>
              <a:t>Only about one in 15 Ukrainians identified “war and terrorism”  as their biggest concern.</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3509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US" sz="2000" b="1" kern="0" dirty="0">
                <a:solidFill>
                  <a:srgbClr val="000000"/>
                </a:solidFill>
                <a:latin typeface="Arial" panose="020B0604020202020204"/>
                <a:cs typeface="Arial"/>
                <a:sym typeface="Arial"/>
              </a:rPr>
              <a:t>Top risks identified by Ukrainians in 2021</a:t>
            </a:r>
            <a:endParaRPr sz="2000" b="1" kern="0" dirty="0">
              <a:solidFill>
                <a:srgbClr val="000000"/>
              </a:solidFill>
              <a:latin typeface="Arial" panose="020B0604020202020204"/>
              <a:cs typeface="Arial"/>
              <a:sym typeface="Arial"/>
            </a:endParaRPr>
          </a:p>
        </p:txBody>
      </p:sp>
      <p:graphicFrame>
        <p:nvGraphicFramePr>
          <p:cNvPr id="11" name="Chart 10"/>
          <p:cNvGraphicFramePr>
            <a:graphicFrameLocks/>
          </p:cNvGraphicFramePr>
          <p:nvPr/>
        </p:nvGraphicFramePr>
        <p:xfrm>
          <a:off x="344181" y="868100"/>
          <a:ext cx="7955757" cy="384279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325217" y="2487205"/>
            <a:ext cx="1358385" cy="276999"/>
          </a:xfrm>
          <a:prstGeom prst="rect">
            <a:avLst/>
          </a:prstGeom>
          <a:solidFill>
            <a:schemeClr val="bg1"/>
          </a:solidFill>
        </p:spPr>
        <p:txBody>
          <a:bodyPr wrap="none" rtlCol="0">
            <a:spAutoFit/>
          </a:bodyPr>
          <a:lstStyle/>
          <a:p>
            <a:r>
              <a:rPr lang="en-AU" sz="1200" b="1" dirty="0"/>
              <a:t>War and terrorism</a:t>
            </a:r>
          </a:p>
        </p:txBody>
      </p:sp>
    </p:spTree>
    <p:extLst>
      <p:ext uri="{BB962C8B-B14F-4D97-AF65-F5344CB8AC3E}">
        <p14:creationId xmlns:p14="http://schemas.microsoft.com/office/powerpoint/2010/main" val="4152757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668741"/>
            <a:ext cx="7353552" cy="313116"/>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US" sz="1200" kern="0" dirty="0">
                <a:solidFill>
                  <a:srgbClr val="4D4D4D">
                    <a:lumMod val="75000"/>
                  </a:srgbClr>
                </a:solidFill>
                <a:latin typeface="Arial"/>
                <a:cs typeface="Arial"/>
                <a:sym typeface="Arial"/>
              </a:rPr>
              <a:t>Between 2019 and 2021, the proportion of Russians ranking economy-related issues as their top concern increased nearly threefold.</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311423"/>
            <a:ext cx="7944450"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AU" sz="1800" b="1" kern="0" dirty="0">
                <a:solidFill>
                  <a:srgbClr val="000000"/>
                </a:solidFill>
                <a:latin typeface="Arial" panose="020B0604020202020204"/>
                <a:cs typeface="Arial"/>
                <a:sym typeface="Arial"/>
              </a:rPr>
              <a:t>“Economy-related” issues as top concern, Russia, 2019 and 2021</a:t>
            </a:r>
            <a:endParaRPr sz="1800" b="1" kern="0" dirty="0">
              <a:solidFill>
                <a:srgbClr val="000000"/>
              </a:solidFill>
              <a:latin typeface="Arial" panose="020B0604020202020204"/>
              <a:cs typeface="Arial"/>
              <a:sym typeface="Arial"/>
            </a:endParaRPr>
          </a:p>
        </p:txBody>
      </p:sp>
      <p:graphicFrame>
        <p:nvGraphicFramePr>
          <p:cNvPr id="7" name="Chart 6"/>
          <p:cNvGraphicFramePr>
            <a:graphicFrameLocks/>
          </p:cNvGraphicFramePr>
          <p:nvPr/>
        </p:nvGraphicFramePr>
        <p:xfrm>
          <a:off x="344182" y="1145894"/>
          <a:ext cx="7920141" cy="3570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4919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668741"/>
            <a:ext cx="7353552" cy="313116"/>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US" sz="1200" kern="0" dirty="0">
                <a:solidFill>
                  <a:srgbClr val="4D4D4D">
                    <a:lumMod val="75000"/>
                  </a:srgbClr>
                </a:solidFill>
                <a:latin typeface="Arial"/>
                <a:cs typeface="Arial"/>
                <a:sym typeface="Arial"/>
              </a:rPr>
              <a:t>Between 2019 and 2021, the percentage of Ukrainians rating their current life conditions and their future prospects as the “best possible” more than doubled.</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3509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US" sz="1800" b="1" kern="0" dirty="0">
                <a:solidFill>
                  <a:srgbClr val="000000"/>
                </a:solidFill>
                <a:latin typeface="Arial" panose="020B0604020202020204"/>
                <a:cs typeface="Arial"/>
                <a:sym typeface="Arial"/>
              </a:rPr>
              <a:t>Life satisfaction and optimism about the future, 2019 and 2021</a:t>
            </a:r>
            <a:endParaRPr sz="1800" b="1" kern="0" dirty="0">
              <a:solidFill>
                <a:srgbClr val="000000"/>
              </a:solidFill>
              <a:latin typeface="Arial" panose="020B0604020202020204"/>
              <a:cs typeface="Arial"/>
              <a:sym typeface="Arial"/>
            </a:endParaRPr>
          </a:p>
        </p:txBody>
      </p:sp>
      <p:graphicFrame>
        <p:nvGraphicFramePr>
          <p:cNvPr id="7" name="Chart 6"/>
          <p:cNvGraphicFramePr>
            <a:graphicFrameLocks/>
          </p:cNvGraphicFramePr>
          <p:nvPr/>
        </p:nvGraphicFramePr>
        <p:xfrm>
          <a:off x="319874" y="1191602"/>
          <a:ext cx="8025473" cy="3507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563252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563970"/>
            <a:ext cx="7353552" cy="313116"/>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US" sz="1200" kern="0" dirty="0">
                <a:solidFill>
                  <a:srgbClr val="4D4D4D">
                    <a:lumMod val="75000"/>
                  </a:srgbClr>
                </a:solidFill>
                <a:latin typeface="Arial"/>
                <a:cs typeface="Arial"/>
                <a:sym typeface="Arial"/>
              </a:rPr>
              <a:t>In 2021, only one in five Ukrainians believed their government was well prepared to deal with a disaster.</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21332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US" sz="2000" b="1" kern="0" dirty="0">
                <a:solidFill>
                  <a:srgbClr val="000000"/>
                </a:solidFill>
                <a:latin typeface="Arial" panose="020B0604020202020204"/>
                <a:cs typeface="Arial"/>
                <a:sym typeface="Arial"/>
              </a:rPr>
              <a:t>Capacity of government to deal with a disaster, 2021</a:t>
            </a:r>
            <a:endParaRPr sz="2000" b="1" kern="0" dirty="0">
              <a:solidFill>
                <a:srgbClr val="000000"/>
              </a:solidFill>
              <a:latin typeface="Arial" panose="020B0604020202020204"/>
              <a:cs typeface="Arial"/>
              <a:sym typeface="Arial"/>
            </a:endParaRPr>
          </a:p>
        </p:txBody>
      </p:sp>
      <p:graphicFrame>
        <p:nvGraphicFramePr>
          <p:cNvPr id="7" name="Chart 6"/>
          <p:cNvGraphicFramePr>
            <a:graphicFrameLocks/>
          </p:cNvGraphicFramePr>
          <p:nvPr/>
        </p:nvGraphicFramePr>
        <p:xfrm>
          <a:off x="344182" y="856527"/>
          <a:ext cx="8012740" cy="38659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4513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18" name="Google Shape;2296;p333">
            <a:extLst>
              <a:ext uri="{FF2B5EF4-FFF2-40B4-BE49-F238E27FC236}">
                <a16:creationId xmlns:a16="http://schemas.microsoft.com/office/drawing/2014/main" id="{8C2C03D8-9E00-4D45-AF20-1552BE0B0F95}"/>
              </a:ext>
            </a:extLst>
          </p:cNvPr>
          <p:cNvSpPr txBox="1"/>
          <p:nvPr/>
        </p:nvSpPr>
        <p:spPr>
          <a:xfrm>
            <a:off x="167474" y="198573"/>
            <a:ext cx="6699985" cy="27529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 sz="2000" b="1" dirty="0">
                <a:solidFill>
                  <a:schemeClr val="dk1"/>
                </a:solidFill>
                <a:latin typeface="Arial" panose="020B0604020202020204" pitchFamily="34" charset="0"/>
                <a:cs typeface="Arial" panose="020B0604020202020204" pitchFamily="34" charset="0"/>
              </a:rPr>
              <a:t>Impact of the war in Ukraine</a:t>
            </a:r>
            <a:endParaRPr sz="2000" b="1" cap="none" dirty="0">
              <a:solidFill>
                <a:schemeClr val="dk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7C30536-7FBD-EA49-ABA1-B58F5AAC6F91}"/>
              </a:ext>
            </a:extLst>
          </p:cNvPr>
          <p:cNvGrpSpPr/>
          <p:nvPr/>
        </p:nvGrpSpPr>
        <p:grpSpPr>
          <a:xfrm>
            <a:off x="439354" y="3417222"/>
            <a:ext cx="8014533" cy="484770"/>
            <a:chOff x="435142" y="1743212"/>
            <a:chExt cx="8014533" cy="484770"/>
          </a:xfrm>
        </p:grpSpPr>
        <p:sp>
          <p:nvSpPr>
            <p:cNvPr id="15" name="TextBox 14"/>
            <p:cNvSpPr txBox="1"/>
            <p:nvPr/>
          </p:nvSpPr>
          <p:spPr>
            <a:xfrm>
              <a:off x="633410" y="1743212"/>
              <a:ext cx="7816265" cy="484770"/>
            </a:xfrm>
            <a:prstGeom prst="rect">
              <a:avLst/>
            </a:prstGeom>
            <a:noFill/>
          </p:spPr>
          <p:txBody>
            <a:bodyPr wrap="square" lIns="68601" tIns="34301" rIns="68601" bIns="34301" rtlCol="0">
              <a:spAutoFit/>
            </a:bodyPr>
            <a:lstStyle/>
            <a:p>
              <a:r>
                <a:rPr lang="en-US" dirty="0">
                  <a:latin typeface="Arial" panose="020B0604020202020204" pitchFamily="34" charset="0"/>
                  <a:cs typeface="Arial" panose="020B0604020202020204" pitchFamily="34" charset="0"/>
                </a:rPr>
                <a:t>Social media is changing the way intelligence is gathered - Intelligence is shared instantaneously, raw and with little analysis.</a:t>
              </a:r>
            </a:p>
          </p:txBody>
        </p:sp>
        <p:pic>
          <p:nvPicPr>
            <p:cNvPr id="20" name="Graphic 19">
              <a:extLst>
                <a:ext uri="{FF2B5EF4-FFF2-40B4-BE49-F238E27FC236}">
                  <a16:creationId xmlns:a16="http://schemas.microsoft.com/office/drawing/2014/main" id="{CC3D099E-DE59-514D-B078-68072D3DEB8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1810690"/>
              <a:ext cx="120822" cy="191173"/>
            </a:xfrm>
            <a:prstGeom prst="rect">
              <a:avLst/>
            </a:prstGeom>
          </p:spPr>
        </p:pic>
      </p:grpSp>
      <p:grpSp>
        <p:nvGrpSpPr>
          <p:cNvPr id="4" name="Group 3">
            <a:extLst>
              <a:ext uri="{FF2B5EF4-FFF2-40B4-BE49-F238E27FC236}">
                <a16:creationId xmlns:a16="http://schemas.microsoft.com/office/drawing/2014/main" id="{F295B324-8171-594B-B783-C3CFAA6B4510}"/>
              </a:ext>
            </a:extLst>
          </p:cNvPr>
          <p:cNvGrpSpPr/>
          <p:nvPr/>
        </p:nvGrpSpPr>
        <p:grpSpPr>
          <a:xfrm>
            <a:off x="439354" y="1971113"/>
            <a:ext cx="7842004" cy="507831"/>
            <a:chOff x="435142" y="2143522"/>
            <a:chExt cx="7554815" cy="507831"/>
          </a:xfrm>
        </p:grpSpPr>
        <p:sp>
          <p:nvSpPr>
            <p:cNvPr id="29" name="TextBox 28"/>
            <p:cNvSpPr txBox="1"/>
            <p:nvPr/>
          </p:nvSpPr>
          <p:spPr>
            <a:xfrm>
              <a:off x="596812" y="2143522"/>
              <a:ext cx="7393145" cy="5078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Some of the sub-Saharan African nations already struggling with food insecurity and undernourishment have been historically highly reliant on grain supplies from Russia and Ukraine.</a:t>
              </a:r>
            </a:p>
          </p:txBody>
        </p:sp>
        <p:pic>
          <p:nvPicPr>
            <p:cNvPr id="21" name="Graphic 20">
              <a:extLst>
                <a:ext uri="{FF2B5EF4-FFF2-40B4-BE49-F238E27FC236}">
                  <a16:creationId xmlns:a16="http://schemas.microsoft.com/office/drawing/2014/main" id="{511A1A09-BD01-DD46-9A9D-BD78D426E9D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234792"/>
              <a:ext cx="120822" cy="191173"/>
            </a:xfrm>
            <a:prstGeom prst="rect">
              <a:avLst/>
            </a:prstGeom>
          </p:spPr>
        </p:pic>
      </p:grpSp>
      <p:grpSp>
        <p:nvGrpSpPr>
          <p:cNvPr id="5" name="Group 4">
            <a:extLst>
              <a:ext uri="{FF2B5EF4-FFF2-40B4-BE49-F238E27FC236}">
                <a16:creationId xmlns:a16="http://schemas.microsoft.com/office/drawing/2014/main" id="{98B3599D-89A9-0145-9AC3-FDDB90D88061}"/>
              </a:ext>
            </a:extLst>
          </p:cNvPr>
          <p:cNvGrpSpPr/>
          <p:nvPr/>
        </p:nvGrpSpPr>
        <p:grpSpPr>
          <a:xfrm>
            <a:off x="435501" y="2707064"/>
            <a:ext cx="7845857" cy="277021"/>
            <a:chOff x="435142" y="2835922"/>
            <a:chExt cx="7845857" cy="277021"/>
          </a:xfrm>
        </p:grpSpPr>
        <p:sp>
          <p:nvSpPr>
            <p:cNvPr id="14" name="TextBox 13"/>
            <p:cNvSpPr txBox="1"/>
            <p:nvPr/>
          </p:nvSpPr>
          <p:spPr>
            <a:xfrm>
              <a:off x="633411" y="2835922"/>
              <a:ext cx="7647588" cy="277021"/>
            </a:xfrm>
            <a:prstGeom prst="rect">
              <a:avLst/>
            </a:prstGeom>
            <a:noFill/>
          </p:spPr>
          <p:txBody>
            <a:bodyPr wrap="square" lIns="68601" tIns="34301" rIns="68601" bIns="34301" rtlCol="0">
              <a:spAutoFit/>
            </a:bodyPr>
            <a:lstStyle/>
            <a:p>
              <a:r>
                <a:rPr lang="en-US" dirty="0">
                  <a:latin typeface="Arial" panose="020B0604020202020204" pitchFamily="34" charset="0"/>
                  <a:cs typeface="Arial" panose="020B0604020202020204" pitchFamily="34" charset="0"/>
                </a:rPr>
                <a:t>NATO members pledges go spend 2% of GDP would increase their military expenditure by 7% </a:t>
              </a:r>
            </a:p>
          </p:txBody>
        </p:sp>
        <p:pic>
          <p:nvPicPr>
            <p:cNvPr id="22"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pSp>
        <p:nvGrpSpPr>
          <p:cNvPr id="6" name="Group 5"/>
          <p:cNvGrpSpPr/>
          <p:nvPr/>
        </p:nvGrpSpPr>
        <p:grpSpPr>
          <a:xfrm>
            <a:off x="439354" y="1260461"/>
            <a:ext cx="8014533" cy="408570"/>
            <a:chOff x="439354" y="1260461"/>
            <a:chExt cx="8014533" cy="408570"/>
          </a:xfrm>
        </p:grpSpPr>
        <p:grpSp>
          <p:nvGrpSpPr>
            <p:cNvPr id="2" name="Group 1">
              <a:extLst>
                <a:ext uri="{FF2B5EF4-FFF2-40B4-BE49-F238E27FC236}">
                  <a16:creationId xmlns:a16="http://schemas.microsoft.com/office/drawing/2014/main" id="{0262889F-BFE6-BD41-B983-688671AB52EC}"/>
                </a:ext>
              </a:extLst>
            </p:cNvPr>
            <p:cNvGrpSpPr/>
            <p:nvPr/>
          </p:nvGrpSpPr>
          <p:grpSpPr>
            <a:xfrm>
              <a:off x="439354" y="1345843"/>
              <a:ext cx="6249802" cy="323188"/>
              <a:chOff x="439354" y="1345843"/>
              <a:chExt cx="6249802" cy="323188"/>
            </a:xfrm>
          </p:grpSpPr>
          <p:sp>
            <p:nvSpPr>
              <p:cNvPr id="13" name="TextBox 12"/>
              <p:cNvSpPr txBox="1"/>
              <p:nvPr/>
            </p:nvSpPr>
            <p:spPr>
              <a:xfrm>
                <a:off x="596812" y="1345843"/>
                <a:ext cx="6092344" cy="323188"/>
              </a:xfrm>
              <a:prstGeom prst="rect">
                <a:avLst/>
              </a:prstGeom>
              <a:noFill/>
            </p:spPr>
            <p:txBody>
              <a:bodyPr wrap="square" lIns="68601" tIns="34301" rIns="68601" bIns="34301" rtlCol="0">
                <a:spAutoFit/>
              </a:bodyPr>
              <a:lstStyle/>
              <a:p>
                <a:endParaRPr lang="en-US" sz="16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19" name="Graphic 18">
                <a:extLst>
                  <a:ext uri="{FF2B5EF4-FFF2-40B4-BE49-F238E27FC236}">
                    <a16:creationId xmlns:a16="http://schemas.microsoft.com/office/drawing/2014/main" id="{FF4E7951-B0A3-7F4D-8E2F-25B1C319DC6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9354" y="1418791"/>
                <a:ext cx="120822" cy="191173"/>
              </a:xfrm>
              <a:prstGeom prst="rect">
                <a:avLst/>
              </a:prstGeom>
            </p:spPr>
          </p:pic>
        </p:grpSp>
        <p:sp>
          <p:nvSpPr>
            <p:cNvPr id="7" name="Rectangle 6"/>
            <p:cNvSpPr/>
            <p:nvPr/>
          </p:nvSpPr>
          <p:spPr>
            <a:xfrm>
              <a:off x="633411" y="1260461"/>
              <a:ext cx="7820476" cy="300082"/>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conflict exacerbated the trend of rising food prices, supply chain shortage and rising inflation </a:t>
              </a:r>
              <a:endParaRPr lang="en-AU"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06134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668740"/>
            <a:ext cx="7735516" cy="440531"/>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Military expenditure had been increasing in nominal terms over the past decade. However, relative to GDP, expenditure declined from 4 per cent in the 1980s to 2 per cent in recent years.</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3509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AU" sz="2000" b="1" kern="0" dirty="0">
                <a:solidFill>
                  <a:srgbClr val="000000"/>
                </a:solidFill>
                <a:latin typeface="Arial" panose="020B0604020202020204"/>
                <a:cs typeface="Arial"/>
                <a:sym typeface="Arial"/>
              </a:rPr>
              <a:t>Global Military Expenditure</a:t>
            </a:r>
            <a:endParaRPr sz="2000" b="1" kern="0" dirty="0">
              <a:solidFill>
                <a:srgbClr val="000000"/>
              </a:solidFill>
              <a:latin typeface="Arial" panose="020B0604020202020204"/>
              <a:cs typeface="Arial"/>
              <a:sym typeface="Arial"/>
            </a:endParaRPr>
          </a:p>
        </p:txBody>
      </p:sp>
      <p:graphicFrame>
        <p:nvGraphicFramePr>
          <p:cNvPr id="7" name="Chart 6"/>
          <p:cNvGraphicFramePr>
            <a:graphicFrameLocks/>
          </p:cNvGraphicFramePr>
          <p:nvPr/>
        </p:nvGraphicFramePr>
        <p:xfrm>
          <a:off x="138672" y="1024326"/>
          <a:ext cx="4455813" cy="34727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4540115" y="1024326"/>
          <a:ext cx="4491460" cy="3603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65098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3" name="Google Shape;2344;p335">
            <a:extLst>
              <a:ext uri="{FF2B5EF4-FFF2-40B4-BE49-F238E27FC236}">
                <a16:creationId xmlns:a16="http://schemas.microsoft.com/office/drawing/2014/main" id="{CB89CC68-9C55-7047-AE5D-6D2DD9380C76}"/>
              </a:ext>
            </a:extLst>
          </p:cNvPr>
          <p:cNvSpPr txBox="1"/>
          <p:nvPr/>
        </p:nvSpPr>
        <p:spPr>
          <a:xfrm>
            <a:off x="179388" y="505372"/>
            <a:ext cx="7873003" cy="360860"/>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If all NATO members comply with the bloc’s minimum required threshold of military expenditure of 2 per cent of GDP, the bloc’s military expenditure would increase by 7 per cent, or $83 billion, from 2021 levels.</a:t>
            </a:r>
            <a:endParaRPr sz="1200" kern="0" dirty="0">
              <a:solidFill>
                <a:srgbClr val="4D4D4D">
                  <a:lumMod val="75000"/>
                </a:srgbClr>
              </a:solidFill>
              <a:latin typeface="Arial"/>
              <a:cs typeface="Arial"/>
              <a:sym typeface="Arial"/>
            </a:endParaRPr>
          </a:p>
        </p:txBody>
      </p:sp>
      <p:sp>
        <p:nvSpPr>
          <p:cNvPr id="24" name="Google Shape;2296;p333">
            <a:extLst>
              <a:ext uri="{FF2B5EF4-FFF2-40B4-BE49-F238E27FC236}">
                <a16:creationId xmlns:a16="http://schemas.microsoft.com/office/drawing/2014/main" id="{F45C0D5C-18F1-D044-8990-DED2DB20B705}"/>
              </a:ext>
            </a:extLst>
          </p:cNvPr>
          <p:cNvSpPr txBox="1"/>
          <p:nvPr/>
        </p:nvSpPr>
        <p:spPr>
          <a:xfrm>
            <a:off x="167474" y="1985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NATO Military Expenditure</a:t>
            </a:r>
            <a:endParaRPr sz="2000" b="1" kern="0" dirty="0">
              <a:solidFill>
                <a:srgbClr val="000000"/>
              </a:solidFill>
              <a:latin typeface="Arial" panose="020B0604020202020204"/>
              <a:cs typeface="Arial"/>
              <a:sym typeface="Arial"/>
            </a:endParaRPr>
          </a:p>
        </p:txBody>
      </p:sp>
      <p:graphicFrame>
        <p:nvGraphicFramePr>
          <p:cNvPr id="6" name="Chart 5"/>
          <p:cNvGraphicFramePr>
            <a:graphicFrameLocks/>
          </p:cNvGraphicFramePr>
          <p:nvPr/>
        </p:nvGraphicFramePr>
        <p:xfrm>
          <a:off x="1386755" y="897732"/>
          <a:ext cx="5758324" cy="3968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0362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23" name="Google Shape;2344;p335">
            <a:extLst>
              <a:ext uri="{FF2B5EF4-FFF2-40B4-BE49-F238E27FC236}">
                <a16:creationId xmlns:a16="http://schemas.microsoft.com/office/drawing/2014/main" id="{CB89CC68-9C55-7047-AE5D-6D2DD9380C76}"/>
              </a:ext>
            </a:extLst>
          </p:cNvPr>
          <p:cNvSpPr txBox="1"/>
          <p:nvPr/>
        </p:nvSpPr>
        <p:spPr>
          <a:xfrm>
            <a:off x="179388" y="505372"/>
            <a:ext cx="7873003" cy="360860"/>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US" sz="1200" kern="0" dirty="0">
                <a:solidFill>
                  <a:srgbClr val="4D4D4D">
                    <a:lumMod val="75000"/>
                  </a:srgbClr>
                </a:solidFill>
                <a:latin typeface="Arial"/>
                <a:cs typeface="Arial"/>
                <a:sym typeface="Arial"/>
              </a:rPr>
              <a:t>If global spend rises according to the expected rise among NATO members, military expenditure could rise to 2.17 per cent of GDP. This would be twice the size of the increase recorded from 2014 to 2021</a:t>
            </a:r>
            <a:r>
              <a:rPr lang="en-AU" sz="1200" kern="0" dirty="0">
                <a:solidFill>
                  <a:srgbClr val="4D4D4D">
                    <a:lumMod val="75000"/>
                  </a:srgbClr>
                </a:solidFill>
                <a:latin typeface="Arial"/>
                <a:cs typeface="Arial"/>
                <a:sym typeface="Arial"/>
              </a:rPr>
              <a:t>.</a:t>
            </a:r>
            <a:endParaRPr sz="1200" kern="0" dirty="0">
              <a:solidFill>
                <a:srgbClr val="4D4D4D">
                  <a:lumMod val="75000"/>
                </a:srgbClr>
              </a:solidFill>
              <a:latin typeface="Arial"/>
              <a:cs typeface="Arial"/>
              <a:sym typeface="Arial"/>
            </a:endParaRPr>
          </a:p>
        </p:txBody>
      </p:sp>
      <p:sp>
        <p:nvSpPr>
          <p:cNvPr id="24" name="Google Shape;2296;p333">
            <a:extLst>
              <a:ext uri="{FF2B5EF4-FFF2-40B4-BE49-F238E27FC236}">
                <a16:creationId xmlns:a16="http://schemas.microsoft.com/office/drawing/2014/main" id="{F45C0D5C-18F1-D044-8990-DED2DB20B705}"/>
              </a:ext>
            </a:extLst>
          </p:cNvPr>
          <p:cNvSpPr txBox="1"/>
          <p:nvPr/>
        </p:nvSpPr>
        <p:spPr>
          <a:xfrm>
            <a:off x="167474" y="1985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Military Expenditure – Global Trends</a:t>
            </a:r>
            <a:endParaRPr sz="2000" b="1" kern="0" dirty="0">
              <a:solidFill>
                <a:srgbClr val="000000"/>
              </a:solidFill>
              <a:latin typeface="Arial" panose="020B0604020202020204"/>
              <a:cs typeface="Arial"/>
              <a:sym typeface="Arial"/>
            </a:endParaRPr>
          </a:p>
        </p:txBody>
      </p:sp>
      <p:graphicFrame>
        <p:nvGraphicFramePr>
          <p:cNvPr id="5" name="Chart 4"/>
          <p:cNvGraphicFramePr>
            <a:graphicFrameLocks/>
          </p:cNvGraphicFramePr>
          <p:nvPr/>
        </p:nvGraphicFramePr>
        <p:xfrm>
          <a:off x="1675205" y="866232"/>
          <a:ext cx="5481702" cy="4030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017635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668741"/>
            <a:ext cx="7353552" cy="313116"/>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Military expenditure in Europe rose relative to GDP in recent years.</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3509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AU" sz="2000" b="1" kern="0" dirty="0">
                <a:solidFill>
                  <a:srgbClr val="000000"/>
                </a:solidFill>
                <a:latin typeface="Arial" panose="020B0604020202020204"/>
                <a:cs typeface="Arial"/>
                <a:sym typeface="Arial"/>
              </a:rPr>
              <a:t>Global Military Expenditure - Europe</a:t>
            </a:r>
            <a:endParaRPr sz="2000" b="1" kern="0" dirty="0">
              <a:solidFill>
                <a:srgbClr val="000000"/>
              </a:solidFill>
              <a:latin typeface="Arial" panose="020B0604020202020204"/>
              <a:cs typeface="Arial"/>
              <a:sym typeface="Arial"/>
            </a:endParaRPr>
          </a:p>
        </p:txBody>
      </p:sp>
      <p:graphicFrame>
        <p:nvGraphicFramePr>
          <p:cNvPr id="8" name="Chart 7"/>
          <p:cNvGraphicFramePr>
            <a:graphicFrameLocks/>
          </p:cNvGraphicFramePr>
          <p:nvPr/>
        </p:nvGraphicFramePr>
        <p:xfrm>
          <a:off x="1967955" y="1024326"/>
          <a:ext cx="4590241" cy="3577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812658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668741"/>
            <a:ext cx="7353552" cy="313116"/>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The US has pledged an increase in spending for 2022</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3509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AU" sz="2000" b="1" kern="0" dirty="0">
                <a:solidFill>
                  <a:srgbClr val="000000"/>
                </a:solidFill>
                <a:latin typeface="Arial" panose="020B0604020202020204"/>
                <a:cs typeface="Arial"/>
                <a:sym typeface="Arial"/>
              </a:rPr>
              <a:t>Global Military Expenditure – United States</a:t>
            </a:r>
            <a:endParaRPr sz="2000" b="1" kern="0" dirty="0">
              <a:solidFill>
                <a:srgbClr val="000000"/>
              </a:solidFill>
              <a:latin typeface="Arial" panose="020B0604020202020204"/>
              <a:cs typeface="Arial"/>
              <a:sym typeface="Arial"/>
            </a:endParaRPr>
          </a:p>
        </p:txBody>
      </p:sp>
      <p:graphicFrame>
        <p:nvGraphicFramePr>
          <p:cNvPr id="9" name="Chart 8"/>
          <p:cNvGraphicFramePr>
            <a:graphicFrameLocks/>
          </p:cNvGraphicFramePr>
          <p:nvPr/>
        </p:nvGraphicFramePr>
        <p:xfrm>
          <a:off x="1833562" y="1109272"/>
          <a:ext cx="5264281" cy="3656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98709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cxnSp>
        <p:nvCxnSpPr>
          <p:cNvPr id="646" name="Google Shape;646;g9210471f0b_0_2237"/>
          <p:cNvCxnSpPr/>
          <p:nvPr/>
        </p:nvCxnSpPr>
        <p:spPr>
          <a:xfrm>
            <a:off x="4590803" y="795"/>
            <a:ext cx="0" cy="5143412"/>
          </a:xfrm>
          <a:prstGeom prst="straightConnector1">
            <a:avLst/>
          </a:prstGeom>
          <a:noFill/>
          <a:ln w="63500" cap="flat" cmpd="sng">
            <a:solidFill>
              <a:schemeClr val="lt1"/>
            </a:solidFill>
            <a:prstDash val="solid"/>
            <a:miter lim="800000"/>
            <a:headEnd type="none" w="sm" len="sm"/>
            <a:tailEnd type="none" w="sm" len="sm"/>
          </a:ln>
        </p:spPr>
      </p:cxnSp>
      <p:cxnSp>
        <p:nvCxnSpPr>
          <p:cNvPr id="647" name="Google Shape;647;g9210471f0b_0_2237"/>
          <p:cNvCxnSpPr/>
          <p:nvPr/>
        </p:nvCxnSpPr>
        <p:spPr>
          <a:xfrm>
            <a:off x="8520720" y="795"/>
            <a:ext cx="0" cy="5143412"/>
          </a:xfrm>
          <a:prstGeom prst="straightConnector1">
            <a:avLst/>
          </a:prstGeom>
          <a:noFill/>
          <a:ln w="63500" cap="flat" cmpd="sng">
            <a:solidFill>
              <a:schemeClr val="lt1"/>
            </a:solidFill>
            <a:prstDash val="solid"/>
            <a:miter lim="800000"/>
            <a:headEnd type="none" w="sm" len="sm"/>
            <a:tailEnd type="none" w="sm" len="sm"/>
          </a:ln>
        </p:spPr>
      </p:cxnSp>
      <p:pic>
        <p:nvPicPr>
          <p:cNvPr id="648" name="Google Shape;648;g9210471f0b_0_2237"/>
          <p:cNvPicPr preferRelativeResize="0"/>
          <p:nvPr/>
        </p:nvPicPr>
        <p:blipFill>
          <a:blip r:embed="rId3">
            <a:alphaModFix/>
          </a:blip>
          <a:stretch>
            <a:fillRect/>
          </a:stretch>
        </p:blipFill>
        <p:spPr>
          <a:xfrm>
            <a:off x="4627784" y="770757"/>
            <a:ext cx="3860897" cy="3427877"/>
          </a:xfrm>
          <a:prstGeom prst="rect">
            <a:avLst/>
          </a:prstGeom>
          <a:noFill/>
          <a:ln>
            <a:noFill/>
          </a:ln>
        </p:spPr>
      </p:pic>
      <p:pic>
        <p:nvPicPr>
          <p:cNvPr id="649" name="Google Shape;649;g9210471f0b_0_2237"/>
          <p:cNvPicPr preferRelativeResize="0"/>
          <p:nvPr/>
        </p:nvPicPr>
        <p:blipFill>
          <a:blip r:embed="rId4">
            <a:alphaModFix/>
          </a:blip>
          <a:stretch>
            <a:fillRect/>
          </a:stretch>
        </p:blipFill>
        <p:spPr>
          <a:xfrm>
            <a:off x="390565" y="850932"/>
            <a:ext cx="857936" cy="657947"/>
          </a:xfrm>
          <a:prstGeom prst="rect">
            <a:avLst/>
          </a:prstGeom>
          <a:noFill/>
          <a:ln>
            <a:noFill/>
          </a:ln>
        </p:spPr>
      </p:pic>
      <p:sp>
        <p:nvSpPr>
          <p:cNvPr id="9" name="Rectangle 8"/>
          <p:cNvSpPr/>
          <p:nvPr/>
        </p:nvSpPr>
        <p:spPr>
          <a:xfrm>
            <a:off x="305009" y="1637260"/>
            <a:ext cx="3453492" cy="2584169"/>
          </a:xfrm>
          <a:prstGeom prst="rect">
            <a:avLst/>
          </a:prstGeom>
        </p:spPr>
        <p:txBody>
          <a:bodyPr wrap="square">
            <a:spAutoFit/>
          </a:bodyPr>
          <a:lstStyle/>
          <a:p>
            <a:r>
              <a:rPr lang="en-US" sz="1799" b="1" dirty="0">
                <a:solidFill>
                  <a:schemeClr val="bg1"/>
                </a:solidFill>
                <a:latin typeface="Arial" panose="020B0604020202020204" pitchFamily="34" charset="0"/>
                <a:ea typeface="Roboto" panose="02000000000000000000" pitchFamily="2" charset="0"/>
                <a:cs typeface="Arial" panose="020B0604020202020204" pitchFamily="34" charset="0"/>
              </a:rPr>
              <a:t>The Institute for Economics and Peace </a:t>
            </a:r>
            <a:r>
              <a:rPr lang="en-US" sz="1799" dirty="0">
                <a:solidFill>
                  <a:schemeClr val="bg1"/>
                </a:solidFill>
                <a:latin typeface="Arial" panose="020B0604020202020204" pitchFamily="34" charset="0"/>
                <a:ea typeface="Roboto" panose="02000000000000000000" pitchFamily="2" charset="0"/>
                <a:cs typeface="Arial" panose="020B0604020202020204" pitchFamily="34" charset="0"/>
              </a:rPr>
              <a:t>is an independent, not-for-profit think tank dedicated to building a </a:t>
            </a:r>
            <a:r>
              <a:rPr lang="en-US" sz="1799" b="1" dirty="0">
                <a:solidFill>
                  <a:schemeClr val="bg1"/>
                </a:solidFill>
                <a:latin typeface="Arial" panose="020B0604020202020204" pitchFamily="34" charset="0"/>
                <a:ea typeface="Roboto" panose="02000000000000000000" pitchFamily="2" charset="0"/>
                <a:cs typeface="Arial" panose="020B0604020202020204" pitchFamily="34" charset="0"/>
              </a:rPr>
              <a:t>greater understanding </a:t>
            </a:r>
            <a:r>
              <a:rPr lang="en-US" sz="1799" dirty="0">
                <a:solidFill>
                  <a:schemeClr val="bg1"/>
                </a:solidFill>
                <a:latin typeface="Arial" panose="020B0604020202020204" pitchFamily="34" charset="0"/>
                <a:ea typeface="Roboto" panose="02000000000000000000" pitchFamily="2" charset="0"/>
                <a:cs typeface="Arial" panose="020B0604020202020204" pitchFamily="34" charset="0"/>
              </a:rPr>
              <a:t>of the </a:t>
            </a:r>
            <a:r>
              <a:rPr lang="en-US" sz="1799" b="1" dirty="0">
                <a:solidFill>
                  <a:schemeClr val="bg1"/>
                </a:solidFill>
                <a:latin typeface="Arial" panose="020B0604020202020204" pitchFamily="34" charset="0"/>
                <a:ea typeface="Roboto" panose="02000000000000000000" pitchFamily="2" charset="0"/>
                <a:cs typeface="Arial" panose="020B0604020202020204" pitchFamily="34" charset="0"/>
              </a:rPr>
              <a:t>key drivers </a:t>
            </a:r>
            <a:r>
              <a:rPr lang="en-US" sz="1799" dirty="0">
                <a:solidFill>
                  <a:schemeClr val="bg1"/>
                </a:solidFill>
                <a:latin typeface="Arial" panose="020B0604020202020204" pitchFamily="34" charset="0"/>
                <a:ea typeface="Roboto" panose="02000000000000000000" pitchFamily="2" charset="0"/>
                <a:cs typeface="Arial" panose="020B0604020202020204" pitchFamily="34" charset="0"/>
              </a:rPr>
              <a:t>of peace, as well as identifying the </a:t>
            </a:r>
            <a:r>
              <a:rPr lang="en-US" sz="1799" b="1" dirty="0">
                <a:solidFill>
                  <a:schemeClr val="bg1"/>
                </a:solidFill>
                <a:latin typeface="Arial" panose="020B0604020202020204" pitchFamily="34" charset="0"/>
                <a:ea typeface="Roboto" panose="02000000000000000000" pitchFamily="2" charset="0"/>
                <a:cs typeface="Arial" panose="020B0604020202020204" pitchFamily="34" charset="0"/>
              </a:rPr>
              <a:t>economic benefits </a:t>
            </a:r>
            <a:r>
              <a:rPr lang="en-US" sz="1799" dirty="0">
                <a:solidFill>
                  <a:schemeClr val="bg1"/>
                </a:solidFill>
                <a:latin typeface="Arial" panose="020B0604020202020204" pitchFamily="34" charset="0"/>
                <a:ea typeface="Roboto" panose="02000000000000000000" pitchFamily="2" charset="0"/>
                <a:cs typeface="Arial" panose="020B0604020202020204" pitchFamily="34" charset="0"/>
              </a:rPr>
              <a:t>that increased peacefulness can deliver.</a:t>
            </a:r>
          </a:p>
        </p:txBody>
      </p:sp>
    </p:spTree>
    <p:extLst>
      <p:ext uri="{BB962C8B-B14F-4D97-AF65-F5344CB8AC3E}">
        <p14:creationId xmlns:p14="http://schemas.microsoft.com/office/powerpoint/2010/main" val="10721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668741"/>
            <a:ext cx="7353552" cy="313116"/>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To meet the NATO recommended threshold, German military spending would have to increase by twice the amount of the increase recorded from 2019 to 2020</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3509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AU" sz="2000" b="1" kern="0" dirty="0">
                <a:solidFill>
                  <a:srgbClr val="000000"/>
                </a:solidFill>
                <a:latin typeface="Arial" panose="020B0604020202020204"/>
                <a:cs typeface="Arial"/>
                <a:sym typeface="Arial"/>
              </a:rPr>
              <a:t>Global Military Expenditure - Germany</a:t>
            </a:r>
            <a:endParaRPr sz="2000" b="1" kern="0" dirty="0">
              <a:solidFill>
                <a:srgbClr val="000000"/>
              </a:solidFill>
              <a:latin typeface="Arial" panose="020B0604020202020204"/>
              <a:cs typeface="Arial"/>
              <a:sym typeface="Arial"/>
            </a:endParaRPr>
          </a:p>
        </p:txBody>
      </p:sp>
      <p:graphicFrame>
        <p:nvGraphicFramePr>
          <p:cNvPr id="7" name="Chart 6"/>
          <p:cNvGraphicFramePr>
            <a:graphicFrameLocks/>
          </p:cNvGraphicFramePr>
          <p:nvPr/>
        </p:nvGraphicFramePr>
        <p:xfrm>
          <a:off x="1757507" y="1086787"/>
          <a:ext cx="5332840" cy="3710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520511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668741"/>
            <a:ext cx="7353552" cy="313116"/>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The UK is already above NATO’s minimum spending threshold</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3509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AU" sz="2000" b="1" kern="0" dirty="0">
                <a:solidFill>
                  <a:srgbClr val="000000"/>
                </a:solidFill>
                <a:latin typeface="Arial" panose="020B0604020202020204"/>
                <a:cs typeface="Arial"/>
                <a:sym typeface="Arial"/>
              </a:rPr>
              <a:t>Global Military Expenditure - UK</a:t>
            </a:r>
            <a:endParaRPr sz="2000" b="1" kern="0" dirty="0">
              <a:solidFill>
                <a:srgbClr val="000000"/>
              </a:solidFill>
              <a:latin typeface="Arial" panose="020B0604020202020204"/>
              <a:cs typeface="Arial"/>
              <a:sym typeface="Arial"/>
            </a:endParaRPr>
          </a:p>
        </p:txBody>
      </p:sp>
      <p:graphicFrame>
        <p:nvGraphicFramePr>
          <p:cNvPr id="8" name="Chart 7"/>
          <p:cNvGraphicFramePr>
            <a:graphicFrameLocks/>
          </p:cNvGraphicFramePr>
          <p:nvPr/>
        </p:nvGraphicFramePr>
        <p:xfrm>
          <a:off x="1871038" y="1024325"/>
          <a:ext cx="5384202" cy="3798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850778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672859"/>
            <a:ext cx="7600746" cy="396815"/>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The War in Ukraine exacerbated a trend increase in food prices that had already started in 2021, as a result of the lockdowns, supply chain disruptions and quantitative easing.</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3509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AU" sz="2000" b="1" kern="0" dirty="0">
                <a:solidFill>
                  <a:srgbClr val="000000"/>
                </a:solidFill>
                <a:latin typeface="Arial" panose="020B0604020202020204"/>
                <a:cs typeface="Arial"/>
                <a:sym typeface="Arial"/>
              </a:rPr>
              <a:t>Global Food Prices</a:t>
            </a:r>
            <a:endParaRPr sz="2000" b="1" kern="0" dirty="0">
              <a:solidFill>
                <a:srgbClr val="000000"/>
              </a:solidFill>
              <a:latin typeface="Arial" panose="020B0604020202020204"/>
              <a:cs typeface="Arial"/>
              <a:sym typeface="Arial"/>
            </a:endParaRPr>
          </a:p>
        </p:txBody>
      </p:sp>
      <p:graphicFrame>
        <p:nvGraphicFramePr>
          <p:cNvPr id="7" name="Chart 6"/>
          <p:cNvGraphicFramePr>
            <a:graphicFrameLocks/>
          </p:cNvGraphicFramePr>
          <p:nvPr/>
        </p:nvGraphicFramePr>
        <p:xfrm>
          <a:off x="1902571" y="1009289"/>
          <a:ext cx="5097318" cy="3867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6313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672859"/>
            <a:ext cx="7600746" cy="396815"/>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Higher food prices will accelerate the rise in the number of undernourished persons.</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3509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AU" sz="2000" b="1" kern="0" dirty="0">
                <a:solidFill>
                  <a:srgbClr val="000000"/>
                </a:solidFill>
                <a:latin typeface="Arial" panose="020B0604020202020204"/>
                <a:cs typeface="Arial"/>
                <a:sym typeface="Arial"/>
              </a:rPr>
              <a:t>Undernourishment</a:t>
            </a:r>
            <a:endParaRPr sz="2000" b="1" kern="0" dirty="0">
              <a:solidFill>
                <a:srgbClr val="000000"/>
              </a:solidFill>
              <a:latin typeface="Arial" panose="020B0604020202020204"/>
              <a:cs typeface="Arial"/>
              <a:sym typeface="Arial"/>
            </a:endParaRPr>
          </a:p>
        </p:txBody>
      </p:sp>
      <p:graphicFrame>
        <p:nvGraphicFramePr>
          <p:cNvPr id="8" name="Chart 7"/>
          <p:cNvGraphicFramePr>
            <a:graphicFrameLocks/>
          </p:cNvGraphicFramePr>
          <p:nvPr/>
        </p:nvGraphicFramePr>
        <p:xfrm>
          <a:off x="2089293" y="1116261"/>
          <a:ext cx="4620357" cy="3713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985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19873" y="504854"/>
            <a:ext cx="7302753" cy="396815"/>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The war disrupted supply lines in the Black Sea. </a:t>
            </a:r>
            <a:r>
              <a:rPr lang="en-US" sz="1200" kern="0" dirty="0">
                <a:solidFill>
                  <a:srgbClr val="4D4D4D">
                    <a:lumMod val="75000"/>
                  </a:srgbClr>
                </a:solidFill>
                <a:latin typeface="Arial"/>
                <a:cs typeface="Arial"/>
                <a:sym typeface="Arial"/>
              </a:rPr>
              <a:t>Ukraine ships 98 per cent of its grains for exports through its seaports. Blue lines indicate shipping routes.</a:t>
            </a:r>
            <a:r>
              <a:rPr lang="en-AU" sz="1200" kern="0" dirty="0">
                <a:solidFill>
                  <a:srgbClr val="4D4D4D">
                    <a:lumMod val="75000"/>
                  </a:srgbClr>
                </a:solidFill>
                <a:latin typeface="Arial"/>
                <a:cs typeface="Arial"/>
                <a:sym typeface="Arial"/>
              </a:rPr>
              <a:t> </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187455"/>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AU" sz="2000" b="1" kern="0" dirty="0">
                <a:solidFill>
                  <a:srgbClr val="000000"/>
                </a:solidFill>
                <a:latin typeface="Arial" panose="020B0604020202020204"/>
                <a:cs typeface="Arial"/>
                <a:sym typeface="Arial"/>
              </a:rPr>
              <a:t>Global Logistic Lines</a:t>
            </a:r>
            <a:endParaRPr sz="2000" b="1" kern="0" dirty="0">
              <a:solidFill>
                <a:srgbClr val="000000"/>
              </a:solidFill>
              <a:latin typeface="Arial" panose="020B0604020202020204"/>
              <a:cs typeface="Arial"/>
              <a:sym typeface="Arial"/>
            </a:endParaRPr>
          </a:p>
        </p:txBody>
      </p:sp>
      <p:pic>
        <p:nvPicPr>
          <p:cNvPr id="8" name="Picture 7" descr="Map&#10;&#10;Description automatically generated">
            <a:extLst>
              <a:ext uri="{FF2B5EF4-FFF2-40B4-BE49-F238E27FC236}">
                <a16:creationId xmlns:a16="http://schemas.microsoft.com/office/drawing/2014/main" id="{5EA83C19-D4DE-ED44-0A0E-3B4028FB83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8082" y="890512"/>
            <a:ext cx="6189497" cy="3958341"/>
          </a:xfrm>
          <a:prstGeom prst="rect">
            <a:avLst/>
          </a:prstGeom>
        </p:spPr>
      </p:pic>
    </p:spTree>
    <p:extLst>
      <p:ext uri="{BB962C8B-B14F-4D97-AF65-F5344CB8AC3E}">
        <p14:creationId xmlns:p14="http://schemas.microsoft.com/office/powerpoint/2010/main" val="240963568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5AAE2"/>
        </a:solidFill>
        <a:effectLst/>
      </p:bgPr>
    </p:bg>
    <p:spTree>
      <p:nvGrpSpPr>
        <p:cNvPr id="1" name=""/>
        <p:cNvGrpSpPr/>
        <p:nvPr/>
      </p:nvGrpSpPr>
      <p:grpSpPr>
        <a:xfrm>
          <a:off x="0" y="0"/>
          <a:ext cx="0" cy="0"/>
          <a:chOff x="0" y="0"/>
          <a:chExt cx="0" cy="0"/>
        </a:xfrm>
      </p:grpSpPr>
      <p:sp>
        <p:nvSpPr>
          <p:cNvPr id="11" name="Shape 76"/>
          <p:cNvSpPr txBox="1"/>
          <p:nvPr/>
        </p:nvSpPr>
        <p:spPr>
          <a:xfrm>
            <a:off x="131000" y="1298830"/>
            <a:ext cx="5585400" cy="565800"/>
          </a:xfrm>
          <a:prstGeom prst="rect">
            <a:avLst/>
          </a:prstGeom>
          <a:noFill/>
          <a:ln>
            <a:noFill/>
          </a:ln>
        </p:spPr>
        <p:txBody>
          <a:bodyPr spcFirstLastPara="1" wrap="square" lIns="91425" tIns="91425" rIns="91425" bIns="91425" anchor="t" anchorCtr="0">
            <a:noAutofit/>
          </a:bodyPr>
          <a:lstStyle/>
          <a:p>
            <a:pPr>
              <a:buClr>
                <a:srgbClr val="FFFFFF"/>
              </a:buClr>
              <a:buSzPts val="3600"/>
            </a:pPr>
            <a:endParaRPr sz="2251" b="1" dirty="0">
              <a:solidFill>
                <a:srgbClr val="0681C4"/>
              </a:solidFill>
              <a:latin typeface="Arial" panose="020B0604020202020204" pitchFamily="34" charset="0"/>
              <a:ea typeface="Roboto"/>
              <a:cs typeface="Arial" panose="020B0604020202020204" pitchFamily="34" charset="0"/>
              <a:sym typeface="Roboto"/>
            </a:endParaRPr>
          </a:p>
        </p:txBody>
      </p:sp>
      <p:sp>
        <p:nvSpPr>
          <p:cNvPr id="12" name="Google Shape;785;p94">
            <a:extLst>
              <a:ext uri="{FF2B5EF4-FFF2-40B4-BE49-F238E27FC236}">
                <a16:creationId xmlns:a16="http://schemas.microsoft.com/office/drawing/2014/main" id="{4EA51A87-E645-3E44-A032-97D0E31D91F6}"/>
              </a:ext>
            </a:extLst>
          </p:cNvPr>
          <p:cNvSpPr txBox="1"/>
          <p:nvPr/>
        </p:nvSpPr>
        <p:spPr>
          <a:xfrm>
            <a:off x="431799" y="1523409"/>
            <a:ext cx="7332134" cy="1651592"/>
          </a:xfrm>
          <a:prstGeom prst="rect">
            <a:avLst/>
          </a:prstGeom>
          <a:noFill/>
          <a:ln>
            <a:noFill/>
          </a:ln>
        </p:spPr>
        <p:txBody>
          <a:bodyPr spcFirstLastPara="1" wrap="square" lIns="0" tIns="0" rIns="0" bIns="0" anchor="t" anchorCtr="0">
            <a:noAutofit/>
          </a:bodyPr>
          <a:lstStyle/>
          <a:p>
            <a:pPr>
              <a:lnSpc>
                <a:spcPct val="70000"/>
              </a:lnSpc>
              <a:buClr>
                <a:schemeClr val="dk1"/>
              </a:buClr>
              <a:buSzPts val="3600"/>
            </a:pPr>
            <a:r>
              <a:rPr lang="en-US" sz="7000" b="1" spc="-300" dirty="0">
                <a:solidFill>
                  <a:schemeClr val="bg1"/>
                </a:solidFill>
                <a:latin typeface="Arial" panose="020B0604020202020204" pitchFamily="34" charset="0"/>
                <a:ea typeface="Muli Black"/>
                <a:cs typeface="Arial" panose="020B0604020202020204" pitchFamily="34" charset="0"/>
                <a:sym typeface="Muli Black"/>
              </a:rPr>
              <a:t>Key</a:t>
            </a:r>
          </a:p>
          <a:p>
            <a:pPr>
              <a:lnSpc>
                <a:spcPct val="70000"/>
              </a:lnSpc>
              <a:buClr>
                <a:schemeClr val="dk1"/>
              </a:buClr>
              <a:buSzPts val="3600"/>
            </a:pPr>
            <a:r>
              <a:rPr lang="en-US" sz="7000" b="1" spc="-300" dirty="0">
                <a:solidFill>
                  <a:schemeClr val="bg1"/>
                </a:solidFill>
                <a:latin typeface="Arial" panose="020B0604020202020204" pitchFamily="34" charset="0"/>
                <a:ea typeface="Muli Black"/>
                <a:cs typeface="Arial" panose="020B0604020202020204" pitchFamily="34" charset="0"/>
                <a:sym typeface="Muli Black"/>
              </a:rPr>
              <a:t>Findings</a:t>
            </a:r>
            <a:endParaRPr sz="7000" b="1" spc="-300" dirty="0">
              <a:solidFill>
                <a:schemeClr val="bg1"/>
              </a:solidFill>
              <a:latin typeface="Arial" panose="020B0604020202020204" pitchFamily="34" charset="0"/>
              <a:ea typeface="Muli Black"/>
              <a:cs typeface="Arial" panose="020B0604020202020204" pitchFamily="34" charset="0"/>
              <a:sym typeface="Muli Black"/>
            </a:endParaRPr>
          </a:p>
        </p:txBody>
      </p:sp>
      <p:sp>
        <p:nvSpPr>
          <p:cNvPr id="13" name="Google Shape;785;p94">
            <a:extLst>
              <a:ext uri="{FF2B5EF4-FFF2-40B4-BE49-F238E27FC236}">
                <a16:creationId xmlns:a16="http://schemas.microsoft.com/office/drawing/2014/main" id="{3E6D8951-EF4E-6F4A-B192-B9E7B11AD2E5}"/>
              </a:ext>
            </a:extLst>
          </p:cNvPr>
          <p:cNvSpPr txBox="1"/>
          <p:nvPr/>
        </p:nvSpPr>
        <p:spPr>
          <a:xfrm>
            <a:off x="431800" y="1001596"/>
            <a:ext cx="639916" cy="324464"/>
          </a:xfrm>
          <a:prstGeom prst="rect">
            <a:avLst/>
          </a:prstGeom>
          <a:noFill/>
          <a:ln>
            <a:noFill/>
          </a:ln>
        </p:spPr>
        <p:txBody>
          <a:bodyPr spcFirstLastPara="1" wrap="none" lIns="0" tIns="0" rIns="0" bIns="0" anchor="t" anchorCtr="0">
            <a:noAutofit/>
          </a:bodyPr>
          <a:lstStyle/>
          <a:p>
            <a:pPr>
              <a:lnSpc>
                <a:spcPct val="70000"/>
              </a:lnSpc>
              <a:buClr>
                <a:schemeClr val="dk1"/>
              </a:buClr>
              <a:buSzPts val="3600"/>
            </a:pPr>
            <a:r>
              <a:rPr lang="en-US" sz="3600" b="1" spc="-150" dirty="0">
                <a:solidFill>
                  <a:schemeClr val="bg1"/>
                </a:solidFill>
                <a:latin typeface="Arial" panose="020B0604020202020204" pitchFamily="34" charset="0"/>
                <a:ea typeface="Muli Black"/>
                <a:cs typeface="Arial" panose="020B0604020202020204" pitchFamily="34" charset="0"/>
                <a:sym typeface="Muli Black"/>
              </a:rPr>
              <a:t>02.</a:t>
            </a:r>
            <a:endParaRPr sz="3600" b="1" spc="-150" dirty="0">
              <a:solidFill>
                <a:schemeClr val="bg1"/>
              </a:solidFill>
              <a:latin typeface="Arial" panose="020B0604020202020204" pitchFamily="34" charset="0"/>
              <a:ea typeface="Muli Black"/>
              <a:cs typeface="Arial" panose="020B0604020202020204" pitchFamily="34" charset="0"/>
              <a:sym typeface="Muli Black"/>
            </a:endParaRPr>
          </a:p>
        </p:txBody>
      </p:sp>
    </p:spTree>
    <p:extLst>
      <p:ext uri="{BB962C8B-B14F-4D97-AF65-F5344CB8AC3E}">
        <p14:creationId xmlns:p14="http://schemas.microsoft.com/office/powerpoint/2010/main" val="11003187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20C0C"/>
        </a:solidFill>
        <a:effectLst/>
      </p:bgPr>
    </p:bg>
    <p:spTree>
      <p:nvGrpSpPr>
        <p:cNvPr id="1" name="Shape 157"/>
        <p:cNvGrpSpPr/>
        <p:nvPr/>
      </p:nvGrpSpPr>
      <p:grpSpPr>
        <a:xfrm>
          <a:off x="0" y="0"/>
          <a:ext cx="0" cy="0"/>
          <a:chOff x="0" y="0"/>
          <a:chExt cx="0" cy="0"/>
        </a:xfrm>
      </p:grpSpPr>
      <p:sp>
        <p:nvSpPr>
          <p:cNvPr id="33" name="Google Shape;2296;p333">
            <a:extLst>
              <a:ext uri="{FF2B5EF4-FFF2-40B4-BE49-F238E27FC236}">
                <a16:creationId xmlns:a16="http://schemas.microsoft.com/office/drawing/2014/main" id="{E3FD7A65-22BD-F54E-AEDF-61999720FBE3}"/>
              </a:ext>
            </a:extLst>
          </p:cNvPr>
          <p:cNvSpPr txBox="1"/>
          <p:nvPr/>
        </p:nvSpPr>
        <p:spPr>
          <a:xfrm>
            <a:off x="299905" y="205786"/>
            <a:ext cx="3270670"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chemeClr val="bg1"/>
                </a:solidFill>
                <a:latin typeface="Arial" panose="020B0604020202020204"/>
                <a:cs typeface="Arial"/>
                <a:sym typeface="Arial"/>
              </a:rPr>
              <a:t>Global Peace Index 2022</a:t>
            </a:r>
            <a:endParaRPr sz="2000" b="1" kern="0" dirty="0">
              <a:solidFill>
                <a:schemeClr val="bg1"/>
              </a:solidFill>
              <a:latin typeface="Arial" panose="020B0604020202020204"/>
              <a:cs typeface="Arial"/>
              <a:sym typeface="Arial"/>
            </a:endParaRPr>
          </a:p>
        </p:txBody>
      </p:sp>
      <p:pic>
        <p:nvPicPr>
          <p:cNvPr id="4" name="Picture 3" descr="Map&#10;&#10;Description automatically generated">
            <a:extLst>
              <a:ext uri="{FF2B5EF4-FFF2-40B4-BE49-F238E27FC236}">
                <a16:creationId xmlns:a16="http://schemas.microsoft.com/office/drawing/2014/main" id="{F87D2509-51F0-27E3-54EE-5F7D9EABD5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807605"/>
            <a:ext cx="9144000" cy="3719531"/>
          </a:xfrm>
          <a:prstGeom prst="rect">
            <a:avLst/>
          </a:prstGeom>
        </p:spPr>
      </p:pic>
    </p:spTree>
    <p:extLst>
      <p:ext uri="{BB962C8B-B14F-4D97-AF65-F5344CB8AC3E}">
        <p14:creationId xmlns:p14="http://schemas.microsoft.com/office/powerpoint/2010/main" val="373347100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8" name="Google Shape;2296;p333">
            <a:extLst>
              <a:ext uri="{FF2B5EF4-FFF2-40B4-BE49-F238E27FC236}">
                <a16:creationId xmlns:a16="http://schemas.microsoft.com/office/drawing/2014/main" id="{8C2C03D8-9E00-4D45-AF20-1552BE0B0F95}"/>
              </a:ext>
            </a:extLst>
          </p:cNvPr>
          <p:cNvSpPr txBox="1"/>
          <p:nvPr/>
        </p:nvSpPr>
        <p:spPr>
          <a:xfrm>
            <a:off x="167474" y="198573"/>
            <a:ext cx="4419357" cy="275299"/>
          </a:xfrm>
          <a:prstGeom prst="rect">
            <a:avLst/>
          </a:prstGeom>
          <a:noFill/>
          <a:ln>
            <a:noFill/>
          </a:ln>
        </p:spPr>
        <p:txBody>
          <a:bodyPr spcFirstLastPara="1" wrap="square" lIns="0" tIns="0" rIns="0" bIns="0" anchor="t" anchorCtr="0">
            <a:noAutofit/>
          </a:bodyPr>
          <a:lstStyle/>
          <a:p>
            <a:pPr marL="0" marR="0" lvl="0" indent="0" algn="l" defTabSz="685846" rtl="0" eaLnBrk="1" fontAlgn="auto" latinLnBrk="0" hangingPunct="1">
              <a:lnSpc>
                <a:spcPct val="90000"/>
              </a:lnSpc>
              <a:spcBef>
                <a:spcPts val="0"/>
              </a:spcBef>
              <a:spcAft>
                <a:spcPts val="0"/>
              </a:spcAft>
              <a:buClr>
                <a:prstClr val="black"/>
              </a:buClr>
              <a:buSzPts val="2700"/>
              <a:buFont typeface="Arial"/>
              <a:buNone/>
              <a:tabLst/>
              <a:defRPr/>
            </a:pPr>
            <a:r>
              <a:rPr lang="en" sz="2000" b="1" noProof="0" dirty="0">
                <a:solidFill>
                  <a:prstClr val="black"/>
                </a:solidFill>
                <a:latin typeface="Arial" panose="020B0604020202020204" pitchFamily="34" charset="0"/>
                <a:cs typeface="Arial" panose="020B0604020202020204" pitchFamily="34" charset="0"/>
              </a:rPr>
              <a:t>S</a:t>
            </a:r>
            <a:r>
              <a:rPr lang="en" sz="2000" b="1" dirty="0">
                <a:solidFill>
                  <a:prstClr val="black"/>
                </a:solidFill>
                <a:latin typeface="Arial" panose="020B0604020202020204" pitchFamily="34" charset="0"/>
                <a:cs typeface="Arial" panose="020B0604020202020204" pitchFamily="34" charset="0"/>
              </a:rPr>
              <a:t>tate of Peace in 2022</a:t>
            </a:r>
            <a:endParaRPr kumimoji="0"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4991607" y="1382584"/>
            <a:ext cx="3287728" cy="584913"/>
            <a:chOff x="4991607" y="1382584"/>
            <a:chExt cx="3287728" cy="584913"/>
          </a:xfrm>
        </p:grpSpPr>
        <p:sp>
          <p:nvSpPr>
            <p:cNvPr id="30" name="Google Shape;2344;p335">
              <a:extLst>
                <a:ext uri="{FF2B5EF4-FFF2-40B4-BE49-F238E27FC236}">
                  <a16:creationId xmlns:a16="http://schemas.microsoft.com/office/drawing/2014/main" id="{D4A0A00F-A651-3642-B987-826957FC1BB0}"/>
                </a:ext>
              </a:extLst>
            </p:cNvPr>
            <p:cNvSpPr txBox="1"/>
            <p:nvPr/>
          </p:nvSpPr>
          <p:spPr>
            <a:xfrm>
              <a:off x="5563066" y="1382584"/>
              <a:ext cx="1058182" cy="576334"/>
            </a:xfrm>
            <a:prstGeom prst="rect">
              <a:avLst/>
            </a:prstGeom>
            <a:noFill/>
            <a:ln>
              <a:noFill/>
            </a:ln>
          </p:spPr>
          <p:txBody>
            <a:bodyPr spcFirstLastPara="1" wrap="square" lIns="0" tIns="0" rIns="0" bIns="0" anchor="t" anchorCtr="0">
              <a:noAutofit/>
            </a:bodyPr>
            <a:lstStyle/>
            <a:p>
              <a:pPr marL="0" marR="0" lvl="2" indent="0" algn="l" defTabSz="685846" rtl="0" eaLnBrk="1" fontAlgn="auto" latinLnBrk="0" hangingPunct="1">
                <a:lnSpc>
                  <a:spcPct val="90000"/>
                </a:lnSpc>
                <a:spcBef>
                  <a:spcPts val="0"/>
                </a:spcBef>
                <a:spcAft>
                  <a:spcPts val="0"/>
                </a:spcAft>
                <a:buClr>
                  <a:srgbClr val="FFC000"/>
                </a:buClr>
                <a:buSzPts val="1100"/>
                <a:buFont typeface="Arial"/>
                <a:buNone/>
                <a:tabLst/>
                <a:defRPr/>
              </a:pPr>
              <a:r>
                <a:rPr kumimoji="0" lang="en" sz="4800" b="1" i="0" u="none" strike="noStrike" kern="1200" cap="none" spc="-250" normalizeH="0" baseline="0" noProof="0" dirty="0">
                  <a:ln>
                    <a:noFill/>
                  </a:ln>
                  <a:solidFill>
                    <a:prstClr val="black"/>
                  </a:solidFill>
                  <a:effectLst/>
                  <a:uLnTx/>
                  <a:uFillTx/>
                  <a:latin typeface="Arial Black" panose="020B0604020202020204" pitchFamily="34" charset="0"/>
                  <a:ea typeface="+mn-ea"/>
                  <a:cs typeface="+mn-cs"/>
                </a:rPr>
                <a:t>71</a:t>
              </a:r>
              <a:r>
                <a:rPr kumimoji="0" lang="en" sz="135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Google Shape;2344;p335">
              <a:extLst>
                <a:ext uri="{FF2B5EF4-FFF2-40B4-BE49-F238E27FC236}">
                  <a16:creationId xmlns:a16="http://schemas.microsoft.com/office/drawing/2014/main" id="{4BB19671-3D80-6647-A02A-2BE9AFA943CA}"/>
                </a:ext>
              </a:extLst>
            </p:cNvPr>
            <p:cNvSpPr txBox="1"/>
            <p:nvPr/>
          </p:nvSpPr>
          <p:spPr>
            <a:xfrm>
              <a:off x="5698798" y="1609543"/>
              <a:ext cx="2580537" cy="352022"/>
            </a:xfrm>
            <a:prstGeom prst="rect">
              <a:avLst/>
            </a:prstGeom>
            <a:noFill/>
            <a:ln>
              <a:noFill/>
            </a:ln>
          </p:spPr>
          <p:txBody>
            <a:bodyPr spcFirstLastPara="1" wrap="square" lIns="0" tIns="0" rIns="0" bIns="0" anchor="t" anchorCtr="0">
              <a:noAutofit/>
            </a:bodyPr>
            <a:lstStyle/>
            <a:p>
              <a:pPr marL="685846" marR="0" lvl="2" indent="0" algn="l" defTabSz="685846" rtl="0" eaLnBrk="1" fontAlgn="auto" latinLnBrk="0" hangingPunct="1">
                <a:lnSpc>
                  <a:spcPct val="90000"/>
                </a:lnSpc>
                <a:spcBef>
                  <a:spcPts val="0"/>
                </a:spcBef>
                <a:spcAft>
                  <a:spcPts val="0"/>
                </a:spcAft>
                <a:buClr>
                  <a:srgbClr val="FFC000"/>
                </a:buClr>
                <a:buSzPts val="1100"/>
                <a:buFontTx/>
                <a:buNone/>
                <a:tabLst/>
                <a:defRPr/>
              </a:pPr>
              <a:r>
                <a:rPr kumimoji="0" lang="en-AU"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countries deteriorated</a:t>
              </a:r>
              <a:endParaRPr kumimoji="0"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Graphic 3">
              <a:extLst>
                <a:ext uri="{FF2B5EF4-FFF2-40B4-BE49-F238E27FC236}">
                  <a16:creationId xmlns:a16="http://schemas.microsoft.com/office/drawing/2014/main" id="{DC85FE21-F54A-A345-A751-1995B9753C2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991607" y="1545029"/>
              <a:ext cx="514387" cy="422468"/>
            </a:xfrm>
            <a:prstGeom prst="rect">
              <a:avLst/>
            </a:prstGeom>
          </p:spPr>
        </p:pic>
      </p:grpSp>
      <p:grpSp>
        <p:nvGrpSpPr>
          <p:cNvPr id="3" name="Group 2"/>
          <p:cNvGrpSpPr/>
          <p:nvPr/>
        </p:nvGrpSpPr>
        <p:grpSpPr>
          <a:xfrm>
            <a:off x="5010613" y="807482"/>
            <a:ext cx="3150032" cy="635976"/>
            <a:chOff x="5010613" y="807482"/>
            <a:chExt cx="3150032" cy="635976"/>
          </a:xfrm>
        </p:grpSpPr>
        <p:sp>
          <p:nvSpPr>
            <p:cNvPr id="27" name="Google Shape;2344;p335">
              <a:extLst>
                <a:ext uri="{FF2B5EF4-FFF2-40B4-BE49-F238E27FC236}">
                  <a16:creationId xmlns:a16="http://schemas.microsoft.com/office/drawing/2014/main" id="{C0E8A295-8E63-C946-B37E-AA35AA626BD1}"/>
                </a:ext>
              </a:extLst>
            </p:cNvPr>
            <p:cNvSpPr txBox="1"/>
            <p:nvPr/>
          </p:nvSpPr>
          <p:spPr>
            <a:xfrm>
              <a:off x="5563066" y="807482"/>
              <a:ext cx="1058182" cy="576334"/>
            </a:xfrm>
            <a:prstGeom prst="rect">
              <a:avLst/>
            </a:prstGeom>
            <a:noFill/>
            <a:ln>
              <a:noFill/>
            </a:ln>
          </p:spPr>
          <p:txBody>
            <a:bodyPr spcFirstLastPara="1" wrap="square" lIns="0" tIns="0" rIns="0" bIns="0" anchor="t" anchorCtr="0">
              <a:noAutofit/>
            </a:bodyPr>
            <a:lstStyle/>
            <a:p>
              <a:pPr marL="0" marR="0" lvl="2" indent="0" algn="l" defTabSz="685846" rtl="0" eaLnBrk="1" fontAlgn="auto" latinLnBrk="0" hangingPunct="1">
                <a:lnSpc>
                  <a:spcPct val="90000"/>
                </a:lnSpc>
                <a:spcBef>
                  <a:spcPts val="0"/>
                </a:spcBef>
                <a:spcAft>
                  <a:spcPts val="0"/>
                </a:spcAft>
                <a:buClr>
                  <a:srgbClr val="FFC000"/>
                </a:buClr>
                <a:buSzPts val="1100"/>
                <a:buFont typeface="Arial"/>
                <a:buNone/>
                <a:tabLst/>
                <a:defRPr/>
              </a:pPr>
              <a:r>
                <a:rPr kumimoji="0" lang="en" sz="4800" b="1" i="0" u="none" strike="noStrike" kern="1200" cap="none" spc="-250" normalizeH="0" baseline="0" noProof="0" dirty="0">
                  <a:ln>
                    <a:noFill/>
                  </a:ln>
                  <a:solidFill>
                    <a:prstClr val="black"/>
                  </a:solidFill>
                  <a:effectLst/>
                  <a:uLnTx/>
                  <a:uFillTx/>
                  <a:latin typeface="Arial Black" panose="020B0604020202020204" pitchFamily="34" charset="0"/>
                  <a:ea typeface="+mn-ea"/>
                  <a:cs typeface="Arial Black" panose="020B0604020202020204" pitchFamily="34" charset="0"/>
                </a:rPr>
                <a:t>90</a:t>
              </a:r>
              <a:r>
                <a:rPr kumimoji="0" lang="en" sz="135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Google Shape;2344;p335">
              <a:extLst>
                <a:ext uri="{FF2B5EF4-FFF2-40B4-BE49-F238E27FC236}">
                  <a16:creationId xmlns:a16="http://schemas.microsoft.com/office/drawing/2014/main" id="{E2603D04-E8E1-214F-8D39-DEB21E2DA3E3}"/>
                </a:ext>
              </a:extLst>
            </p:cNvPr>
            <p:cNvSpPr txBox="1"/>
            <p:nvPr/>
          </p:nvSpPr>
          <p:spPr>
            <a:xfrm>
              <a:off x="5698798" y="911955"/>
              <a:ext cx="2461847" cy="531503"/>
            </a:xfrm>
            <a:prstGeom prst="rect">
              <a:avLst/>
            </a:prstGeom>
            <a:noFill/>
            <a:ln>
              <a:noFill/>
            </a:ln>
          </p:spPr>
          <p:txBody>
            <a:bodyPr spcFirstLastPara="1" wrap="square" lIns="0" tIns="0" rIns="0" bIns="0" anchor="t" anchorCtr="0">
              <a:noAutofit/>
            </a:bodyPr>
            <a:lstStyle/>
            <a:p>
              <a:pPr marL="685846" marR="0" lvl="2" indent="0" algn="l" defTabSz="685846" rtl="0" eaLnBrk="1" fontAlgn="auto" latinLnBrk="0" hangingPunct="1">
                <a:lnSpc>
                  <a:spcPct val="90000"/>
                </a:lnSpc>
                <a:spcBef>
                  <a:spcPts val="0"/>
                </a:spcBef>
                <a:spcAft>
                  <a:spcPts val="0"/>
                </a:spcAft>
                <a:buClr>
                  <a:srgbClr val="FFC000"/>
                </a:buClr>
                <a:buSzPts val="1100"/>
                <a:buFontTx/>
                <a:buNone/>
                <a:tabLst/>
                <a:defRPr/>
              </a:pPr>
              <a:r>
                <a:rPr kumimoji="0" lang="en"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countries became more peaceful</a:t>
              </a:r>
              <a:endParaRPr kumimoji="0"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3" name="Graphic 5">
              <a:extLst>
                <a:ext uri="{FF2B5EF4-FFF2-40B4-BE49-F238E27FC236}">
                  <a16:creationId xmlns:a16="http://schemas.microsoft.com/office/drawing/2014/main" id="{50E7D419-A7F5-7848-B258-3D1FA56A878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010613" y="889540"/>
              <a:ext cx="470040" cy="412218"/>
            </a:xfrm>
            <a:prstGeom prst="rect">
              <a:avLst/>
            </a:prstGeom>
          </p:spPr>
        </p:pic>
      </p:grpSp>
      <p:grpSp>
        <p:nvGrpSpPr>
          <p:cNvPr id="2" name="Group 1"/>
          <p:cNvGrpSpPr/>
          <p:nvPr/>
        </p:nvGrpSpPr>
        <p:grpSpPr>
          <a:xfrm>
            <a:off x="701218" y="812295"/>
            <a:ext cx="3501784" cy="1761453"/>
            <a:chOff x="701218" y="812295"/>
            <a:chExt cx="3501784" cy="1761453"/>
          </a:xfrm>
        </p:grpSpPr>
        <p:grpSp>
          <p:nvGrpSpPr>
            <p:cNvPr id="16" name="Group 15">
              <a:extLst>
                <a:ext uri="{FF2B5EF4-FFF2-40B4-BE49-F238E27FC236}">
                  <a16:creationId xmlns:a16="http://schemas.microsoft.com/office/drawing/2014/main" id="{C7256A33-4660-7D49-993D-67F2CFEF707D}"/>
                </a:ext>
              </a:extLst>
            </p:cNvPr>
            <p:cNvGrpSpPr/>
            <p:nvPr/>
          </p:nvGrpSpPr>
          <p:grpSpPr>
            <a:xfrm>
              <a:off x="701218" y="812295"/>
              <a:ext cx="3501784" cy="1761453"/>
              <a:chOff x="787948" y="876890"/>
              <a:chExt cx="2664111" cy="1761453"/>
            </a:xfrm>
          </p:grpSpPr>
          <p:sp>
            <p:nvSpPr>
              <p:cNvPr id="17" name="Google Shape;2344;p335">
                <a:extLst>
                  <a:ext uri="{FF2B5EF4-FFF2-40B4-BE49-F238E27FC236}">
                    <a16:creationId xmlns:a16="http://schemas.microsoft.com/office/drawing/2014/main" id="{D41A6138-F5BE-FC44-8094-1A40CEF4A2C2}"/>
                  </a:ext>
                </a:extLst>
              </p:cNvPr>
              <p:cNvSpPr txBox="1"/>
              <p:nvPr/>
            </p:nvSpPr>
            <p:spPr>
              <a:xfrm>
                <a:off x="1308630" y="876890"/>
                <a:ext cx="2066713" cy="531503"/>
              </a:xfrm>
              <a:prstGeom prst="rect">
                <a:avLst/>
              </a:prstGeom>
              <a:noFill/>
              <a:ln>
                <a:noFill/>
              </a:ln>
            </p:spPr>
            <p:txBody>
              <a:bodyPr spcFirstLastPara="1" wrap="square" lIns="0" tIns="0" rIns="0" bIns="0" anchor="t" anchorCtr="0">
                <a:noAutofit/>
              </a:bodyPr>
              <a:lstStyle/>
              <a:p>
                <a:pPr marL="0" marR="0" lvl="2" indent="0" algn="l" defTabSz="685846" rtl="0" eaLnBrk="1" fontAlgn="auto" latinLnBrk="0" hangingPunct="1">
                  <a:lnSpc>
                    <a:spcPct val="100000"/>
                  </a:lnSpc>
                  <a:spcBef>
                    <a:spcPts val="0"/>
                  </a:spcBef>
                  <a:spcAft>
                    <a:spcPts val="0"/>
                  </a:spcAft>
                  <a:buClr>
                    <a:srgbClr val="FFC000"/>
                  </a:buClr>
                  <a:buSzPts val="1100"/>
                  <a:buFont typeface="Arial"/>
                  <a:buNone/>
                  <a:tabLst/>
                  <a:defRPr/>
                </a:pPr>
                <a:r>
                  <a:rPr kumimoji="0" lang="en"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average level of global country peacefulness has deteriorated by </a:t>
                </a:r>
              </a:p>
              <a:p>
                <a:pPr marL="0" marR="0" lvl="2" indent="0" algn="l" defTabSz="685846" rtl="0" eaLnBrk="1" fontAlgn="auto" latinLnBrk="0" hangingPunct="1">
                  <a:lnSpc>
                    <a:spcPct val="100000"/>
                  </a:lnSpc>
                  <a:spcBef>
                    <a:spcPts val="0"/>
                  </a:spcBef>
                  <a:spcAft>
                    <a:spcPts val="0"/>
                  </a:spcAft>
                  <a:buClr>
                    <a:srgbClr val="FFC000"/>
                  </a:buClr>
                  <a:buSzPts val="1100"/>
                  <a:buFont typeface="Arial"/>
                  <a:buNone/>
                  <a:tabLst/>
                  <a:defRPr/>
                </a:pPr>
                <a:endParaRPr kumimoji="0" lang="en" sz="135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2" indent="0" algn="l" defTabSz="685846" rtl="0" eaLnBrk="1" fontAlgn="auto" latinLnBrk="0" hangingPunct="1">
                  <a:lnSpc>
                    <a:spcPct val="100000"/>
                  </a:lnSpc>
                  <a:spcBef>
                    <a:spcPts val="0"/>
                  </a:spcBef>
                  <a:spcAft>
                    <a:spcPts val="0"/>
                  </a:spcAft>
                  <a:buClr>
                    <a:srgbClr val="FFC000"/>
                  </a:buClr>
                  <a:buSzPts val="1100"/>
                  <a:buFont typeface="Arial"/>
                  <a:buNone/>
                  <a:tabLst/>
                  <a:defRPr/>
                </a:pPr>
                <a:endParaRPr kumimoji="0" lang="en" sz="135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a:p>
                <a:pPr marL="0" marR="0" lvl="2" indent="0" algn="l" defTabSz="685846" rtl="0" eaLnBrk="1" fontAlgn="auto" latinLnBrk="0" hangingPunct="1">
                  <a:lnSpc>
                    <a:spcPct val="100000"/>
                  </a:lnSpc>
                  <a:spcBef>
                    <a:spcPts val="0"/>
                  </a:spcBef>
                  <a:spcAft>
                    <a:spcPts val="0"/>
                  </a:spcAft>
                  <a:buClr>
                    <a:srgbClr val="FFC000"/>
                  </a:buClr>
                  <a:buSzPts val="1100"/>
                  <a:buFont typeface="Arial"/>
                  <a:buNone/>
                  <a:tabLst/>
                  <a:defRPr/>
                </a:pPr>
                <a:endParaRPr kumimoji="0" lang="en" sz="135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endParaRPr>
              </a:p>
            </p:txBody>
          </p:sp>
          <p:sp>
            <p:nvSpPr>
              <p:cNvPr id="23" name="Google Shape;2296;p333">
                <a:extLst>
                  <a:ext uri="{FF2B5EF4-FFF2-40B4-BE49-F238E27FC236}">
                    <a16:creationId xmlns:a16="http://schemas.microsoft.com/office/drawing/2014/main" id="{06FC45D3-E29C-8A43-BC3D-E6742100A3A0}"/>
                  </a:ext>
                </a:extLst>
              </p:cNvPr>
              <p:cNvSpPr txBox="1"/>
              <p:nvPr/>
            </p:nvSpPr>
            <p:spPr>
              <a:xfrm>
                <a:off x="1267614" y="1383723"/>
                <a:ext cx="2184445" cy="630790"/>
              </a:xfrm>
              <a:prstGeom prst="rect">
                <a:avLst/>
              </a:prstGeom>
              <a:noFill/>
              <a:ln>
                <a:noFill/>
              </a:ln>
            </p:spPr>
            <p:txBody>
              <a:bodyPr spcFirstLastPara="1" wrap="square" lIns="0" tIns="0" rIns="0" bIns="0" anchor="t" anchorCtr="0">
                <a:noAutofit/>
              </a:bodyPr>
              <a:lstStyle/>
              <a:p>
                <a:pPr marL="0" marR="0" lvl="0" indent="0" algn="l" defTabSz="685846" rtl="0" eaLnBrk="1" fontAlgn="auto" latinLnBrk="0" hangingPunct="1">
                  <a:lnSpc>
                    <a:spcPct val="90000"/>
                  </a:lnSpc>
                  <a:spcBef>
                    <a:spcPts val="0"/>
                  </a:spcBef>
                  <a:spcAft>
                    <a:spcPts val="0"/>
                  </a:spcAft>
                  <a:buClr>
                    <a:prstClr val="black"/>
                  </a:buClr>
                  <a:buSzPts val="2700"/>
                  <a:buFont typeface="Arial"/>
                  <a:buNone/>
                  <a:tabLst/>
                  <a:defRPr/>
                </a:pPr>
                <a:r>
                  <a:rPr kumimoji="0" lang="en" sz="6000" b="1" i="0" u="none" strike="noStrike" kern="1200" cap="none" spc="-25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0.3%</a:t>
                </a:r>
                <a:endParaRPr kumimoji="0" sz="6000" b="1" i="0" u="none" strike="noStrike" kern="1200" cap="none" spc="-25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p:txBody>
          </p:sp>
          <p:sp>
            <p:nvSpPr>
              <p:cNvPr id="24" name="Google Shape;2344;p335">
                <a:extLst>
                  <a:ext uri="{FF2B5EF4-FFF2-40B4-BE49-F238E27FC236}">
                    <a16:creationId xmlns:a16="http://schemas.microsoft.com/office/drawing/2014/main" id="{A64C3B14-C118-4941-8C74-8EED0A663B58}"/>
                  </a:ext>
                </a:extLst>
              </p:cNvPr>
              <p:cNvSpPr txBox="1"/>
              <p:nvPr/>
            </p:nvSpPr>
            <p:spPr>
              <a:xfrm>
                <a:off x="787948" y="2174298"/>
                <a:ext cx="2664111" cy="464045"/>
              </a:xfrm>
              <a:prstGeom prst="rect">
                <a:avLst/>
              </a:prstGeom>
              <a:noFill/>
              <a:ln>
                <a:noFill/>
              </a:ln>
            </p:spPr>
            <p:txBody>
              <a:bodyPr spcFirstLastPara="1" wrap="square" lIns="0" tIns="0" rIns="0" bIns="0" anchor="t" anchorCtr="0">
                <a:noAutofit/>
              </a:bodyPr>
              <a:lstStyle/>
              <a:p>
                <a:pPr marL="685846" marR="0" lvl="2" indent="0" algn="l" defTabSz="685846" rtl="0" eaLnBrk="1" fontAlgn="auto" latinLnBrk="0" hangingPunct="1">
                  <a:lnSpc>
                    <a:spcPct val="90000"/>
                  </a:lnSpc>
                  <a:spcBef>
                    <a:spcPts val="0"/>
                  </a:spcBef>
                  <a:spcAft>
                    <a:spcPts val="0"/>
                  </a:spcAft>
                  <a:buClr>
                    <a:srgbClr val="FFC000"/>
                  </a:buClr>
                  <a:buSzPts val="1100"/>
                  <a:buFontTx/>
                  <a:buNone/>
                  <a:tabLst/>
                  <a:defRPr/>
                </a:pPr>
                <a:r>
                  <a:rPr kumimoji="0" lang="en"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is the eleventh deterioration in the last 14 years.</a:t>
                </a:r>
                <a:endParaRPr kumimoji="0"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4" name="Graphic 3">
              <a:extLst>
                <a:ext uri="{FF2B5EF4-FFF2-40B4-BE49-F238E27FC236}">
                  <a16:creationId xmlns:a16="http://schemas.microsoft.com/office/drawing/2014/main" id="{DC85FE21-F54A-A345-A751-1995B9753C2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333520" y="1497817"/>
              <a:ext cx="629354" cy="516891"/>
            </a:xfrm>
            <a:prstGeom prst="rect">
              <a:avLst/>
            </a:prstGeom>
          </p:spPr>
        </p:pic>
      </p:grpSp>
      <p:sp>
        <p:nvSpPr>
          <p:cNvPr id="7" name="Rectangle 6"/>
          <p:cNvSpPr/>
          <p:nvPr/>
        </p:nvSpPr>
        <p:spPr>
          <a:xfrm>
            <a:off x="5010613" y="3265475"/>
            <a:ext cx="3577713" cy="1169551"/>
          </a:xfrm>
          <a:prstGeom prst="rect">
            <a:avLst/>
          </a:prstGeom>
        </p:spPr>
        <p:txBody>
          <a:bodyPr wrap="square">
            <a:spAutoFit/>
          </a:bodyPr>
          <a:lstStyle/>
          <a:p>
            <a:pPr marL="0" marR="0" lvl="2" indent="0" algn="l" defTabSz="685846" rtl="0" eaLnBrk="1" fontAlgn="auto" latinLnBrk="0" hangingPunct="1">
              <a:lnSpc>
                <a:spcPct val="100000"/>
              </a:lnSpc>
              <a:spcBef>
                <a:spcPts val="0"/>
              </a:spcBef>
              <a:spcAft>
                <a:spcPts val="0"/>
              </a:spcAft>
              <a:buClr>
                <a:srgbClr val="FFC000"/>
              </a:buClr>
              <a:buSzPts val="1100"/>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Deteriorations primarily driven by changes in:</a:t>
            </a:r>
          </a:p>
          <a:p>
            <a:pPr marL="171450" marR="0" lvl="4" indent="-171450" algn="l" defTabSz="685846"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Refugees and IDPs</a:t>
            </a:r>
            <a:endParaRPr kumimoji="0" lang="en-US" sz="1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4" indent="-171450" algn="l" defTabSz="685846"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Political Terror Scale</a:t>
            </a:r>
          </a:p>
          <a:p>
            <a:pPr marL="171450" marR="0" lvl="2" indent="-171450" algn="l" defTabSz="685846"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lang="en-US" sz="1400" dirty="0">
                <a:solidFill>
                  <a:prstClr val="black"/>
                </a:solidFill>
                <a:latin typeface="Arial" panose="020B0604020202020204" pitchFamily="34" charset="0"/>
                <a:cs typeface="Arial" panose="020B0604020202020204" pitchFamily="34" charset="0"/>
              </a:rPr>
              <a:t>Neighbouring Countries Relations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Google Shape;2344;p335">
            <a:extLst>
              <a:ext uri="{FF2B5EF4-FFF2-40B4-BE49-F238E27FC236}">
                <a16:creationId xmlns:a16="http://schemas.microsoft.com/office/drawing/2014/main" id="{E39AEBC3-9E9A-E043-9DCA-D13CC63A0FA8}"/>
              </a:ext>
            </a:extLst>
          </p:cNvPr>
          <p:cNvSpPr txBox="1"/>
          <p:nvPr/>
        </p:nvSpPr>
        <p:spPr>
          <a:xfrm>
            <a:off x="5128433" y="2189261"/>
            <a:ext cx="3150902" cy="830997"/>
          </a:xfrm>
          <a:prstGeom prst="rect">
            <a:avLst/>
          </a:prstGeom>
          <a:noFill/>
          <a:ln>
            <a:noFill/>
          </a:ln>
        </p:spPr>
        <p:txBody>
          <a:bodyPr spcFirstLastPara="1" wrap="square" lIns="0" tIns="0" rIns="0" bIns="0" anchor="t" anchorCtr="0">
            <a:noAutofit/>
          </a:bodyPr>
          <a:lstStyle/>
          <a:p>
            <a:pPr marL="0" marR="0" lvl="2" indent="0" algn="l" defTabSz="685846" rtl="0" eaLnBrk="1" fontAlgn="auto" latinLnBrk="0" hangingPunct="1">
              <a:lnSpc>
                <a:spcPct val="100000"/>
              </a:lnSpc>
              <a:spcBef>
                <a:spcPts val="0"/>
              </a:spcBef>
              <a:spcAft>
                <a:spcPts val="0"/>
              </a:spcAft>
              <a:buClr>
                <a:srgbClr val="FFC000"/>
              </a:buClr>
              <a:buSzPts val="1100"/>
              <a:buFont typeface="Arial"/>
              <a:buNone/>
              <a:tabLst/>
              <a:defRPr/>
            </a:pPr>
            <a:r>
              <a:rPr kumimoji="0" lang="en"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Improvements were driven by changes in:</a:t>
            </a:r>
          </a:p>
          <a:p>
            <a:pPr marL="171450" marR="0" lvl="2" indent="-171450" algn="l" defTabSz="685846"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Terrorism Impact</a:t>
            </a:r>
          </a:p>
          <a:p>
            <a:pPr marL="171450" marR="0" lvl="2" indent="-171450" algn="l" defTabSz="685846"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Incarceration rates</a:t>
            </a:r>
          </a:p>
          <a:p>
            <a:pPr marL="171450" marR="0" lvl="2" indent="-171450" algn="l" defTabSz="685846"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Military expenditure (% of GDP)</a:t>
            </a:r>
            <a:endParaRPr kumimoji="0"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9" name="Picture 18">
            <a:extLst>
              <a:ext uri="{FF2B5EF4-FFF2-40B4-BE49-F238E27FC236}">
                <a16:creationId xmlns:a16="http://schemas.microsoft.com/office/drawing/2014/main" id="{A1AF7284-58EA-3A46-B17F-5010E8CCFA70}"/>
              </a:ext>
            </a:extLst>
          </p:cNvPr>
          <p:cNvPicPr>
            <a:picLocks noChangeAspect="1"/>
          </p:cNvPicPr>
          <p:nvPr/>
        </p:nvPicPr>
        <p:blipFill>
          <a:blip r:embed="rId7"/>
          <a:stretch>
            <a:fillRect/>
          </a:stretch>
        </p:blipFill>
        <p:spPr>
          <a:xfrm>
            <a:off x="9341" y="2443842"/>
            <a:ext cx="4735621" cy="2701246"/>
          </a:xfrm>
          <a:prstGeom prst="rect">
            <a:avLst/>
          </a:prstGeom>
        </p:spPr>
      </p:pic>
    </p:spTree>
    <p:extLst>
      <p:ext uri="{BB962C8B-B14F-4D97-AF65-F5344CB8AC3E}">
        <p14:creationId xmlns:p14="http://schemas.microsoft.com/office/powerpoint/2010/main" val="1551227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33" name="Google Shape;2296;p333">
            <a:extLst>
              <a:ext uri="{FF2B5EF4-FFF2-40B4-BE49-F238E27FC236}">
                <a16:creationId xmlns:a16="http://schemas.microsoft.com/office/drawing/2014/main" id="{E3FD7A65-22BD-F54E-AEDF-61999720FBE3}"/>
              </a:ext>
            </a:extLst>
          </p:cNvPr>
          <p:cNvSpPr txBox="1"/>
          <p:nvPr/>
        </p:nvSpPr>
        <p:spPr>
          <a:xfrm>
            <a:off x="299905" y="205786"/>
            <a:ext cx="3270670"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4D4D4D">
                    <a:lumMod val="50000"/>
                  </a:srgbClr>
                </a:solidFill>
                <a:latin typeface="Arial" panose="020B0604020202020204"/>
                <a:cs typeface="Arial"/>
                <a:sym typeface="Arial"/>
              </a:rPr>
              <a:t>2022 key findings</a:t>
            </a:r>
            <a:endParaRPr sz="2000" b="1" kern="0" dirty="0">
              <a:solidFill>
                <a:srgbClr val="4D4D4D">
                  <a:lumMod val="50000"/>
                </a:srgbClr>
              </a:solidFill>
              <a:latin typeface="Arial" panose="020B0604020202020204"/>
              <a:cs typeface="Arial"/>
              <a:sym typeface="Arial"/>
            </a:endParaRPr>
          </a:p>
        </p:txBody>
      </p:sp>
      <p:sp>
        <p:nvSpPr>
          <p:cNvPr id="34" name="Google Shape;2344;p335">
            <a:extLst>
              <a:ext uri="{FF2B5EF4-FFF2-40B4-BE49-F238E27FC236}">
                <a16:creationId xmlns:a16="http://schemas.microsoft.com/office/drawing/2014/main" id="{1D2F44D0-9DE7-4F4B-B29D-C40034440701}"/>
              </a:ext>
            </a:extLst>
          </p:cNvPr>
          <p:cNvSpPr txBox="1"/>
          <p:nvPr/>
        </p:nvSpPr>
        <p:spPr>
          <a:xfrm>
            <a:off x="896696" y="1438133"/>
            <a:ext cx="5616747" cy="217773"/>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 sz="1400" kern="0" dirty="0">
                <a:solidFill>
                  <a:srgbClr val="4D4D4D">
                    <a:lumMod val="50000"/>
                  </a:srgbClr>
                </a:solidFill>
                <a:latin typeface="Arial"/>
                <a:cs typeface="Arial"/>
                <a:sym typeface="Arial"/>
              </a:rPr>
              <a:t>Iceland remains as the most peaceful country in the world, Afghanistan the least.</a:t>
            </a:r>
            <a:endParaRPr sz="1400" kern="0" dirty="0">
              <a:solidFill>
                <a:srgbClr val="4D4D4D">
                  <a:lumMod val="50000"/>
                </a:srgbClr>
              </a:solidFill>
              <a:latin typeface="Arial"/>
              <a:cs typeface="Arial"/>
              <a:sym typeface="Arial"/>
            </a:endParaRPr>
          </a:p>
        </p:txBody>
      </p:sp>
      <p:sp>
        <p:nvSpPr>
          <p:cNvPr id="35" name="Google Shape;2344;p335">
            <a:extLst>
              <a:ext uri="{FF2B5EF4-FFF2-40B4-BE49-F238E27FC236}">
                <a16:creationId xmlns:a16="http://schemas.microsoft.com/office/drawing/2014/main" id="{43D904D2-E9D7-3448-BFA9-41F2D5E535CE}"/>
              </a:ext>
            </a:extLst>
          </p:cNvPr>
          <p:cNvSpPr txBox="1"/>
          <p:nvPr/>
        </p:nvSpPr>
        <p:spPr>
          <a:xfrm>
            <a:off x="922112" y="1945037"/>
            <a:ext cx="5490978" cy="217773"/>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 sz="1400" kern="0" dirty="0">
                <a:solidFill>
                  <a:srgbClr val="4D4D4D">
                    <a:lumMod val="50000"/>
                  </a:srgbClr>
                </a:solidFill>
                <a:latin typeface="Arial"/>
                <a:cs typeface="Arial"/>
                <a:sym typeface="Arial"/>
              </a:rPr>
              <a:t>Peace lowest since inception of GPI – down 3.2%.  </a:t>
            </a:r>
            <a:endParaRPr sz="1400" kern="0" dirty="0">
              <a:solidFill>
                <a:srgbClr val="4D4D4D">
                  <a:lumMod val="50000"/>
                </a:srgbClr>
              </a:solidFill>
              <a:latin typeface="Arial"/>
              <a:cs typeface="Arial"/>
              <a:sym typeface="Arial"/>
            </a:endParaRPr>
          </a:p>
        </p:txBody>
      </p:sp>
      <p:sp>
        <p:nvSpPr>
          <p:cNvPr id="36" name="Google Shape;2344;p335">
            <a:extLst>
              <a:ext uri="{FF2B5EF4-FFF2-40B4-BE49-F238E27FC236}">
                <a16:creationId xmlns:a16="http://schemas.microsoft.com/office/drawing/2014/main" id="{1675B9CC-100D-2F4F-AD5E-CB42A1CC0AD4}"/>
              </a:ext>
            </a:extLst>
          </p:cNvPr>
          <p:cNvSpPr txBox="1"/>
          <p:nvPr/>
        </p:nvSpPr>
        <p:spPr>
          <a:xfrm>
            <a:off x="896695" y="2491127"/>
            <a:ext cx="5541812" cy="376100"/>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 sz="1400" kern="0" dirty="0">
                <a:solidFill>
                  <a:srgbClr val="4D4D4D">
                    <a:lumMod val="50000"/>
                  </a:srgbClr>
                </a:solidFill>
                <a:latin typeface="Arial"/>
                <a:cs typeface="Arial"/>
                <a:sym typeface="Arial"/>
              </a:rPr>
              <a:t>Ukraine biggest deterioration, Russia 4</a:t>
            </a:r>
            <a:r>
              <a:rPr lang="en" sz="1400" kern="0" baseline="30000" dirty="0">
                <a:solidFill>
                  <a:srgbClr val="4D4D4D">
                    <a:lumMod val="50000"/>
                  </a:srgbClr>
                </a:solidFill>
                <a:latin typeface="Arial"/>
                <a:cs typeface="Arial"/>
                <a:sym typeface="Arial"/>
              </a:rPr>
              <a:t>th</a:t>
            </a:r>
            <a:r>
              <a:rPr lang="en" sz="1400" kern="0" dirty="0">
                <a:solidFill>
                  <a:srgbClr val="4D4D4D">
                    <a:lumMod val="50000"/>
                  </a:srgbClr>
                </a:solidFill>
                <a:latin typeface="Arial"/>
                <a:cs typeface="Arial"/>
                <a:sym typeface="Arial"/>
              </a:rPr>
              <a:t> least peaceful country.</a:t>
            </a:r>
          </a:p>
          <a:p>
            <a:pPr marL="0" lvl="2" defTabSz="914400">
              <a:lnSpc>
                <a:spcPct val="90000"/>
              </a:lnSpc>
              <a:buClr>
                <a:srgbClr val="808080"/>
              </a:buClr>
              <a:buSzPts val="1100"/>
              <a:buFont typeface="Arial"/>
              <a:buNone/>
            </a:pPr>
            <a:endParaRPr lang="en" sz="1400" kern="0" dirty="0">
              <a:solidFill>
                <a:srgbClr val="4D4D4D">
                  <a:lumMod val="50000"/>
                </a:srgbClr>
              </a:solidFill>
              <a:latin typeface="Arial"/>
              <a:cs typeface="Arial"/>
              <a:sym typeface="Arial"/>
            </a:endParaRPr>
          </a:p>
        </p:txBody>
      </p:sp>
      <p:sp>
        <p:nvSpPr>
          <p:cNvPr id="37" name="Google Shape;2344;p335">
            <a:extLst>
              <a:ext uri="{FF2B5EF4-FFF2-40B4-BE49-F238E27FC236}">
                <a16:creationId xmlns:a16="http://schemas.microsoft.com/office/drawing/2014/main" id="{944A2DD9-B0DB-0440-B989-AF8E4E16695D}"/>
              </a:ext>
            </a:extLst>
          </p:cNvPr>
          <p:cNvSpPr txBox="1"/>
          <p:nvPr/>
        </p:nvSpPr>
        <p:spPr>
          <a:xfrm>
            <a:off x="896696" y="3662235"/>
            <a:ext cx="4904405" cy="491298"/>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 sz="1400" kern="0" dirty="0">
                <a:solidFill>
                  <a:srgbClr val="4D4D4D">
                    <a:lumMod val="50000"/>
                  </a:srgbClr>
                </a:solidFill>
                <a:latin typeface="Arial"/>
                <a:cs typeface="Arial"/>
                <a:sym typeface="Arial"/>
              </a:rPr>
              <a:t>Inflation, food crisis, supply chain issues  and economic conditions likely to fuel further deteriorations in peace.</a:t>
            </a:r>
            <a:endParaRPr sz="1400" kern="0" dirty="0">
              <a:solidFill>
                <a:srgbClr val="4D4D4D">
                  <a:lumMod val="50000"/>
                </a:srgbClr>
              </a:solidFill>
              <a:latin typeface="Arial"/>
              <a:cs typeface="Arial"/>
              <a:sym typeface="Arial"/>
            </a:endParaRPr>
          </a:p>
        </p:txBody>
      </p:sp>
      <p:sp>
        <p:nvSpPr>
          <p:cNvPr id="2" name="TextBox 1"/>
          <p:cNvSpPr txBox="1"/>
          <p:nvPr/>
        </p:nvSpPr>
        <p:spPr>
          <a:xfrm>
            <a:off x="841514" y="3017197"/>
            <a:ext cx="5596994" cy="480131"/>
          </a:xfrm>
          <a:prstGeom prst="rect">
            <a:avLst/>
          </a:prstGeom>
          <a:noFill/>
        </p:spPr>
        <p:txBody>
          <a:bodyPr wrap="square" rtlCol="0">
            <a:spAutoFit/>
          </a:bodyPr>
          <a:lstStyle/>
          <a:p>
            <a:pPr marL="0" lvl="2" defTabSz="914400">
              <a:lnSpc>
                <a:spcPct val="90000"/>
              </a:lnSpc>
              <a:buClr>
                <a:srgbClr val="808080"/>
              </a:buClr>
              <a:buSzPts val="1100"/>
              <a:buFont typeface="Arial"/>
              <a:buNone/>
            </a:pPr>
            <a:r>
              <a:rPr lang="en" sz="1400" kern="0" dirty="0">
                <a:solidFill>
                  <a:srgbClr val="4D4D4D">
                    <a:lumMod val="50000"/>
                  </a:srgbClr>
                </a:solidFill>
                <a:latin typeface="Arial"/>
                <a:cs typeface="Arial"/>
                <a:sym typeface="Arial"/>
              </a:rPr>
              <a:t>Worst scores since inception of GPI – political terror scale, political instability, neighbouring country relations, refugees and IDPs.</a:t>
            </a:r>
          </a:p>
        </p:txBody>
      </p:sp>
      <p:pic>
        <p:nvPicPr>
          <p:cNvPr id="14" name="Graphic 34">
            <a:extLst>
              <a:ext uri="{FF2B5EF4-FFF2-40B4-BE49-F238E27FC236}">
                <a16:creationId xmlns:a16="http://schemas.microsoft.com/office/drawing/2014/main" id="{19468234-7FB0-0243-9C79-67D7581787F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2313" y="1971637"/>
            <a:ext cx="120822" cy="191173"/>
          </a:xfrm>
          <a:prstGeom prst="rect">
            <a:avLst/>
          </a:prstGeom>
        </p:spPr>
      </p:pic>
      <p:pic>
        <p:nvPicPr>
          <p:cNvPr id="15" name="Graphic 34">
            <a:extLst>
              <a:ext uri="{FF2B5EF4-FFF2-40B4-BE49-F238E27FC236}">
                <a16:creationId xmlns:a16="http://schemas.microsoft.com/office/drawing/2014/main" id="{19468234-7FB0-0243-9C79-67D7581787F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2313" y="2488004"/>
            <a:ext cx="120822" cy="191173"/>
          </a:xfrm>
          <a:prstGeom prst="rect">
            <a:avLst/>
          </a:prstGeom>
        </p:spPr>
      </p:pic>
      <p:pic>
        <p:nvPicPr>
          <p:cNvPr id="16" name="Graphic 34">
            <a:extLst>
              <a:ext uri="{FF2B5EF4-FFF2-40B4-BE49-F238E27FC236}">
                <a16:creationId xmlns:a16="http://schemas.microsoft.com/office/drawing/2014/main" id="{19468234-7FB0-0243-9C79-67D7581787F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6479" y="3161675"/>
            <a:ext cx="120822" cy="191173"/>
          </a:xfrm>
          <a:prstGeom prst="rect">
            <a:avLst/>
          </a:prstGeom>
        </p:spPr>
      </p:pic>
      <p:pic>
        <p:nvPicPr>
          <p:cNvPr id="17" name="Graphic 34">
            <a:extLst>
              <a:ext uri="{FF2B5EF4-FFF2-40B4-BE49-F238E27FC236}">
                <a16:creationId xmlns:a16="http://schemas.microsoft.com/office/drawing/2014/main" id="{19468234-7FB0-0243-9C79-67D7581787F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6479" y="3716711"/>
            <a:ext cx="120822" cy="191173"/>
          </a:xfrm>
          <a:prstGeom prst="rect">
            <a:avLst/>
          </a:prstGeom>
        </p:spPr>
      </p:pic>
      <p:pic>
        <p:nvPicPr>
          <p:cNvPr id="18" name="Graphic 29">
            <a:extLst>
              <a:ext uri="{FF2B5EF4-FFF2-40B4-BE49-F238E27FC236}">
                <a16:creationId xmlns:a16="http://schemas.microsoft.com/office/drawing/2014/main" id="{081ADD73-585A-6D46-80A9-F6EB0FCADBD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96479" y="1476171"/>
            <a:ext cx="120822" cy="191173"/>
          </a:xfrm>
          <a:prstGeom prst="rect">
            <a:avLst/>
          </a:prstGeom>
        </p:spPr>
      </p:pic>
      <p:pic>
        <p:nvPicPr>
          <p:cNvPr id="19" name="Picture 18" descr="A picture containing text, sign, control panel&#10;&#10;Description automatically generated">
            <a:extLst>
              <a:ext uri="{FF2B5EF4-FFF2-40B4-BE49-F238E27FC236}">
                <a16:creationId xmlns:a16="http://schemas.microsoft.com/office/drawing/2014/main" id="{B980F892-14EC-A984-C645-536D97C2C63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73765" y="1420403"/>
            <a:ext cx="1890138" cy="2672868"/>
          </a:xfrm>
          <a:prstGeom prst="rect">
            <a:avLst/>
          </a:prstGeom>
        </p:spPr>
      </p:pic>
    </p:spTree>
    <p:extLst>
      <p:ext uri="{BB962C8B-B14F-4D97-AF65-F5344CB8AC3E}">
        <p14:creationId xmlns:p14="http://schemas.microsoft.com/office/powerpoint/2010/main" val="2958703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ppt_x"/>
                                          </p:val>
                                        </p:tav>
                                        <p:tav tm="100000">
                                          <p:val>
                                            <p:strVal val="#ppt_x"/>
                                          </p:val>
                                        </p:tav>
                                      </p:tavLst>
                                    </p:anim>
                                    <p:anim calcmode="lin" valueType="num">
                                      <p:cBhvr additive="base">
                                        <p:cTn id="18" dur="10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1000" fill="hold"/>
                                        <p:tgtEl>
                                          <p:spTgt spid="35"/>
                                        </p:tgtEl>
                                        <p:attrNameLst>
                                          <p:attrName>ppt_x</p:attrName>
                                        </p:attrNameLst>
                                      </p:cBhvr>
                                      <p:tavLst>
                                        <p:tav tm="0">
                                          <p:val>
                                            <p:strVal val="#ppt_x"/>
                                          </p:val>
                                        </p:tav>
                                        <p:tav tm="100000">
                                          <p:val>
                                            <p:strVal val="#ppt_x"/>
                                          </p:val>
                                        </p:tav>
                                      </p:tavLst>
                                    </p:anim>
                                    <p:anim calcmode="lin" valueType="num">
                                      <p:cBhvr additive="base">
                                        <p:cTn id="22"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1000" fill="hold"/>
                                        <p:tgtEl>
                                          <p:spTgt spid="2"/>
                                        </p:tgtEl>
                                        <p:attrNameLst>
                                          <p:attrName>ppt_x</p:attrName>
                                        </p:attrNameLst>
                                      </p:cBhvr>
                                      <p:tavLst>
                                        <p:tav tm="0">
                                          <p:val>
                                            <p:strVal val="#ppt_x"/>
                                          </p:val>
                                        </p:tav>
                                        <p:tav tm="100000">
                                          <p:val>
                                            <p:strVal val="#ppt_x"/>
                                          </p:val>
                                        </p:tav>
                                      </p:tavLst>
                                    </p:anim>
                                    <p:anim calcmode="lin" valueType="num">
                                      <p:cBhvr additive="base">
                                        <p:cTn id="38" dur="10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33" name="Google Shape;2296;p333">
            <a:extLst>
              <a:ext uri="{FF2B5EF4-FFF2-40B4-BE49-F238E27FC236}">
                <a16:creationId xmlns:a16="http://schemas.microsoft.com/office/drawing/2014/main" id="{E3FD7A65-22BD-F54E-AEDF-61999720FBE3}"/>
              </a:ext>
            </a:extLst>
          </p:cNvPr>
          <p:cNvSpPr txBox="1"/>
          <p:nvPr/>
        </p:nvSpPr>
        <p:spPr>
          <a:xfrm>
            <a:off x="299904" y="205786"/>
            <a:ext cx="3906335"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4D4D4D">
                    <a:lumMod val="50000"/>
                  </a:srgbClr>
                </a:solidFill>
                <a:latin typeface="Arial" panose="020B0604020202020204"/>
                <a:cs typeface="Arial"/>
                <a:sym typeface="Arial"/>
              </a:rPr>
              <a:t>2021 key findings - continued</a:t>
            </a:r>
            <a:endParaRPr sz="2000" b="1" kern="0" dirty="0">
              <a:solidFill>
                <a:srgbClr val="4D4D4D">
                  <a:lumMod val="50000"/>
                </a:srgbClr>
              </a:solidFill>
              <a:latin typeface="Arial" panose="020B0604020202020204"/>
              <a:cs typeface="Arial"/>
              <a:sym typeface="Arial"/>
            </a:endParaRPr>
          </a:p>
        </p:txBody>
      </p:sp>
      <p:sp>
        <p:nvSpPr>
          <p:cNvPr id="25" name="Google Shape;2344;p335">
            <a:extLst>
              <a:ext uri="{FF2B5EF4-FFF2-40B4-BE49-F238E27FC236}">
                <a16:creationId xmlns:a16="http://schemas.microsoft.com/office/drawing/2014/main" id="{1D2F44D0-9DE7-4F4B-B29D-C40034440701}"/>
              </a:ext>
            </a:extLst>
          </p:cNvPr>
          <p:cNvSpPr txBox="1"/>
          <p:nvPr/>
        </p:nvSpPr>
        <p:spPr>
          <a:xfrm>
            <a:off x="894524" y="1446329"/>
            <a:ext cx="5430861" cy="500628"/>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400" kern="0" dirty="0">
                <a:solidFill>
                  <a:srgbClr val="000000"/>
                </a:solidFill>
                <a:latin typeface="Arial"/>
                <a:cs typeface="Arial"/>
                <a:sym typeface="Arial"/>
              </a:rPr>
              <a:t>Militarisation improved last year and for last 14 years – 113 improved</a:t>
            </a:r>
          </a:p>
        </p:txBody>
      </p:sp>
      <p:sp>
        <p:nvSpPr>
          <p:cNvPr id="26" name="Google Shape;2344;p335">
            <a:extLst>
              <a:ext uri="{FF2B5EF4-FFF2-40B4-BE49-F238E27FC236}">
                <a16:creationId xmlns:a16="http://schemas.microsoft.com/office/drawing/2014/main" id="{1675B9CC-100D-2F4F-AD5E-CB42A1CC0AD4}"/>
              </a:ext>
            </a:extLst>
          </p:cNvPr>
          <p:cNvSpPr txBox="1"/>
          <p:nvPr/>
        </p:nvSpPr>
        <p:spPr>
          <a:xfrm>
            <a:off x="894526" y="2605181"/>
            <a:ext cx="5878992" cy="217773"/>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400" kern="0" dirty="0">
                <a:solidFill>
                  <a:srgbClr val="000000"/>
                </a:solidFill>
                <a:latin typeface="Arial"/>
                <a:cs typeface="Arial"/>
                <a:sym typeface="Arial"/>
              </a:rPr>
              <a:t>Violent demonstrations deteriorate by 49% since 2008 – 126 countries, only 22 improve</a:t>
            </a:r>
          </a:p>
        </p:txBody>
      </p:sp>
      <p:sp>
        <p:nvSpPr>
          <p:cNvPr id="27" name="Google Shape;2344;p335">
            <a:extLst>
              <a:ext uri="{FF2B5EF4-FFF2-40B4-BE49-F238E27FC236}">
                <a16:creationId xmlns:a16="http://schemas.microsoft.com/office/drawing/2014/main" id="{43D904D2-E9D7-3448-BFA9-41F2D5E535CE}"/>
              </a:ext>
            </a:extLst>
          </p:cNvPr>
          <p:cNvSpPr txBox="1"/>
          <p:nvPr/>
        </p:nvSpPr>
        <p:spPr>
          <a:xfrm>
            <a:off x="894524" y="1953774"/>
            <a:ext cx="5261177" cy="217773"/>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400" kern="0" dirty="0">
                <a:solidFill>
                  <a:srgbClr val="000000"/>
                </a:solidFill>
                <a:latin typeface="Arial"/>
                <a:cs typeface="Arial"/>
                <a:sym typeface="Arial"/>
              </a:rPr>
              <a:t>Underlying measures of resilience deteriorating – corruption, group grievances, fractionalised elites and quality of information</a:t>
            </a:r>
          </a:p>
        </p:txBody>
      </p:sp>
      <p:sp>
        <p:nvSpPr>
          <p:cNvPr id="28" name="Google Shape;2344;p335">
            <a:extLst>
              <a:ext uri="{FF2B5EF4-FFF2-40B4-BE49-F238E27FC236}">
                <a16:creationId xmlns:a16="http://schemas.microsoft.com/office/drawing/2014/main" id="{944A2DD9-B0DB-0440-B989-AF8E4E16695D}"/>
              </a:ext>
            </a:extLst>
          </p:cNvPr>
          <p:cNvSpPr txBox="1"/>
          <p:nvPr/>
        </p:nvSpPr>
        <p:spPr>
          <a:xfrm>
            <a:off x="894526" y="3162832"/>
            <a:ext cx="4904405" cy="175910"/>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400" kern="0" dirty="0">
                <a:solidFill>
                  <a:srgbClr val="000000"/>
                </a:solidFill>
                <a:latin typeface="Arial"/>
                <a:cs typeface="Arial"/>
                <a:sym typeface="Arial"/>
              </a:rPr>
              <a:t>Global impact of violence $16.5 trillion – 10.9% of global GDP</a:t>
            </a:r>
          </a:p>
        </p:txBody>
      </p:sp>
      <p:pic>
        <p:nvPicPr>
          <p:cNvPr id="31" name="Graphic 30">
            <a:extLst>
              <a:ext uri="{FF2B5EF4-FFF2-40B4-BE49-F238E27FC236}">
                <a16:creationId xmlns:a16="http://schemas.microsoft.com/office/drawing/2014/main" id="{533C0375-6076-8A4D-A3B6-8F57321323E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1608" y="1928845"/>
            <a:ext cx="120822" cy="191173"/>
          </a:xfrm>
          <a:prstGeom prst="rect">
            <a:avLst/>
          </a:prstGeom>
        </p:spPr>
      </p:pic>
      <p:pic>
        <p:nvPicPr>
          <p:cNvPr id="32" name="Graphic 33">
            <a:extLst>
              <a:ext uri="{FF2B5EF4-FFF2-40B4-BE49-F238E27FC236}">
                <a16:creationId xmlns:a16="http://schemas.microsoft.com/office/drawing/2014/main" id="{7B75D16A-2739-4347-A19B-29420DA7B5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5094" y="2605181"/>
            <a:ext cx="120822" cy="191173"/>
          </a:xfrm>
          <a:prstGeom prst="rect">
            <a:avLst/>
          </a:prstGeom>
        </p:spPr>
      </p:pic>
      <p:pic>
        <p:nvPicPr>
          <p:cNvPr id="46" name="Graphic 34">
            <a:extLst>
              <a:ext uri="{FF2B5EF4-FFF2-40B4-BE49-F238E27FC236}">
                <a16:creationId xmlns:a16="http://schemas.microsoft.com/office/drawing/2014/main" id="{19468234-7FB0-0243-9C79-67D7581787F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5094" y="3147569"/>
            <a:ext cx="120822" cy="191173"/>
          </a:xfrm>
          <a:prstGeom prst="rect">
            <a:avLst/>
          </a:prstGeom>
        </p:spPr>
      </p:pic>
      <p:pic>
        <p:nvPicPr>
          <p:cNvPr id="12" name="Graphic 29">
            <a:extLst>
              <a:ext uri="{FF2B5EF4-FFF2-40B4-BE49-F238E27FC236}">
                <a16:creationId xmlns:a16="http://schemas.microsoft.com/office/drawing/2014/main" id="{081ADD73-585A-6D46-80A9-F6EB0FCADBD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45094" y="1449268"/>
            <a:ext cx="120822" cy="191173"/>
          </a:xfrm>
          <a:prstGeom prst="rect">
            <a:avLst/>
          </a:prstGeom>
        </p:spPr>
      </p:pic>
      <p:pic>
        <p:nvPicPr>
          <p:cNvPr id="14" name="Graphic 34">
            <a:extLst>
              <a:ext uri="{FF2B5EF4-FFF2-40B4-BE49-F238E27FC236}">
                <a16:creationId xmlns:a16="http://schemas.microsoft.com/office/drawing/2014/main" id="{19468234-7FB0-0243-9C79-67D7581787F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1608" y="3689957"/>
            <a:ext cx="120822" cy="191173"/>
          </a:xfrm>
          <a:prstGeom prst="rect">
            <a:avLst/>
          </a:prstGeom>
        </p:spPr>
      </p:pic>
      <p:sp>
        <p:nvSpPr>
          <p:cNvPr id="2" name="TextBox 1"/>
          <p:cNvSpPr txBox="1"/>
          <p:nvPr/>
        </p:nvSpPr>
        <p:spPr>
          <a:xfrm>
            <a:off x="821637" y="3644236"/>
            <a:ext cx="4276876" cy="307777"/>
          </a:xfrm>
          <a:prstGeom prst="rect">
            <a:avLst/>
          </a:prstGeom>
          <a:noFill/>
        </p:spPr>
        <p:txBody>
          <a:bodyPr wrap="none" rtlCol="0">
            <a:spAutoFit/>
          </a:bodyPr>
          <a:lstStyle/>
          <a:p>
            <a:r>
              <a:rPr lang="en-AU" sz="1400" dirty="0">
                <a:latin typeface="Arial" panose="020B0604020202020204" pitchFamily="34" charset="0"/>
                <a:cs typeface="Arial" panose="020B0604020202020204" pitchFamily="34" charset="0"/>
              </a:rPr>
              <a:t>War is devastating on global economy – hard to win</a:t>
            </a:r>
          </a:p>
        </p:txBody>
      </p:sp>
      <p:pic>
        <p:nvPicPr>
          <p:cNvPr id="15" name="Picture 14" descr="A picture containing text, sign, control panel&#10;&#10;Description automatically generated">
            <a:extLst>
              <a:ext uri="{FF2B5EF4-FFF2-40B4-BE49-F238E27FC236}">
                <a16:creationId xmlns:a16="http://schemas.microsoft.com/office/drawing/2014/main" id="{A930EB84-917E-7AD3-E5EF-5DEDDDBB489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873765" y="1420403"/>
            <a:ext cx="1890138" cy="2672868"/>
          </a:xfrm>
          <a:prstGeom prst="rect">
            <a:avLst/>
          </a:prstGeom>
        </p:spPr>
      </p:pic>
    </p:spTree>
    <p:extLst>
      <p:ext uri="{BB962C8B-B14F-4D97-AF65-F5344CB8AC3E}">
        <p14:creationId xmlns:p14="http://schemas.microsoft.com/office/powerpoint/2010/main" val="400134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ppt_x"/>
                                          </p:val>
                                        </p:tav>
                                        <p:tav tm="100000">
                                          <p:val>
                                            <p:strVal val="#ppt_x"/>
                                          </p:val>
                                        </p:tav>
                                      </p:tavLst>
                                    </p:anim>
                                    <p:anim calcmode="lin" valueType="num">
                                      <p:cBhvr additive="base">
                                        <p:cTn id="18" dur="10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000" fill="hold"/>
                                        <p:tgtEl>
                                          <p:spTgt spid="31"/>
                                        </p:tgtEl>
                                        <p:attrNameLst>
                                          <p:attrName>ppt_x</p:attrName>
                                        </p:attrNameLst>
                                      </p:cBhvr>
                                      <p:tavLst>
                                        <p:tav tm="0">
                                          <p:val>
                                            <p:strVal val="#ppt_x"/>
                                          </p:val>
                                        </p:tav>
                                        <p:tav tm="100000">
                                          <p:val>
                                            <p:strVal val="#ppt_x"/>
                                          </p:val>
                                        </p:tav>
                                      </p:tavLst>
                                    </p:anim>
                                    <p:anim calcmode="lin" valueType="num">
                                      <p:cBhvr additive="base">
                                        <p:cTn id="2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ppt_x"/>
                                          </p:val>
                                        </p:tav>
                                        <p:tav tm="100000">
                                          <p:val>
                                            <p:strVal val="#ppt_x"/>
                                          </p:val>
                                        </p:tav>
                                      </p:tavLst>
                                    </p:anim>
                                    <p:anim calcmode="lin" valueType="num">
                                      <p:cBhvr additive="base">
                                        <p:cTn id="28" dur="10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1000" fill="hold"/>
                                        <p:tgtEl>
                                          <p:spTgt spid="32"/>
                                        </p:tgtEl>
                                        <p:attrNameLst>
                                          <p:attrName>ppt_x</p:attrName>
                                        </p:attrNameLst>
                                      </p:cBhvr>
                                      <p:tavLst>
                                        <p:tav tm="0">
                                          <p:val>
                                            <p:strVal val="#ppt_x"/>
                                          </p:val>
                                        </p:tav>
                                        <p:tav tm="100000">
                                          <p:val>
                                            <p:strVal val="#ppt_x"/>
                                          </p:val>
                                        </p:tav>
                                      </p:tavLst>
                                    </p:anim>
                                    <p:anim calcmode="lin" valueType="num">
                                      <p:cBhvr additive="base">
                                        <p:cTn id="32"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1000" fill="hold"/>
                                        <p:tgtEl>
                                          <p:spTgt spid="28"/>
                                        </p:tgtEl>
                                        <p:attrNameLst>
                                          <p:attrName>ppt_x</p:attrName>
                                        </p:attrNameLst>
                                      </p:cBhvr>
                                      <p:tavLst>
                                        <p:tav tm="0">
                                          <p:val>
                                            <p:strVal val="#ppt_x"/>
                                          </p:val>
                                        </p:tav>
                                        <p:tav tm="100000">
                                          <p:val>
                                            <p:strVal val="#ppt_x"/>
                                          </p:val>
                                        </p:tav>
                                      </p:tavLst>
                                    </p:anim>
                                    <p:anim calcmode="lin" valueType="num">
                                      <p:cBhvr additive="base">
                                        <p:cTn id="38" dur="10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000" fill="hold"/>
                                        <p:tgtEl>
                                          <p:spTgt spid="46"/>
                                        </p:tgtEl>
                                        <p:attrNameLst>
                                          <p:attrName>ppt_x</p:attrName>
                                        </p:attrNameLst>
                                      </p:cBhvr>
                                      <p:tavLst>
                                        <p:tav tm="0">
                                          <p:val>
                                            <p:strVal val="#ppt_x"/>
                                          </p:val>
                                        </p:tav>
                                        <p:tav tm="100000">
                                          <p:val>
                                            <p:strVal val="#ppt_x"/>
                                          </p:val>
                                        </p:tav>
                                      </p:tavLst>
                                    </p:anim>
                                    <p:anim calcmode="lin" valueType="num">
                                      <p:cBhvr additive="base">
                                        <p:cTn id="42" dur="1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1000" fill="hold"/>
                                        <p:tgtEl>
                                          <p:spTgt spid="14"/>
                                        </p:tgtEl>
                                        <p:attrNameLst>
                                          <p:attrName>ppt_x</p:attrName>
                                        </p:attrNameLst>
                                      </p:cBhvr>
                                      <p:tavLst>
                                        <p:tav tm="0">
                                          <p:val>
                                            <p:strVal val="#ppt_x"/>
                                          </p:val>
                                        </p:tav>
                                        <p:tav tm="100000">
                                          <p:val>
                                            <p:strVal val="#ppt_x"/>
                                          </p:val>
                                        </p:tav>
                                      </p:tavLst>
                                    </p:anim>
                                    <p:anim calcmode="lin" valueType="num">
                                      <p:cBhvr additive="base">
                                        <p:cTn id="5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90e2d1f501_0_5781"/>
          <p:cNvSpPr txBox="1"/>
          <p:nvPr/>
        </p:nvSpPr>
        <p:spPr>
          <a:xfrm>
            <a:off x="168833" y="199306"/>
            <a:ext cx="4417937" cy="275315"/>
          </a:xfrm>
          <a:prstGeom prst="rect">
            <a:avLst/>
          </a:prstGeom>
          <a:noFill/>
          <a:ln>
            <a:noFill/>
          </a:ln>
        </p:spPr>
        <p:txBody>
          <a:bodyPr spcFirstLastPara="1" wrap="square" lIns="0" tIns="0" rIns="0" bIns="0" anchor="t" anchorCtr="0">
            <a:noAutofit/>
          </a:bodyPr>
          <a:lstStyle/>
          <a:p>
            <a:pPr>
              <a:lnSpc>
                <a:spcPct val="90000"/>
              </a:lnSpc>
              <a:buClr>
                <a:schemeClr val="dk1"/>
              </a:buClr>
              <a:buSzPts val="2700"/>
            </a:pPr>
            <a:r>
              <a:rPr lang="en-US" sz="2000" b="1" dirty="0">
                <a:solidFill>
                  <a:schemeClr val="dk1"/>
                </a:solidFill>
                <a:latin typeface="Arial" panose="020B0604020202020204" pitchFamily="34" charset="0"/>
                <a:cs typeface="Arial" panose="020B0604020202020204" pitchFamily="34" charset="0"/>
              </a:rPr>
              <a:t>Our international offices </a:t>
            </a:r>
            <a:endParaRPr sz="2000" b="1" dirty="0">
              <a:solidFill>
                <a:schemeClr val="dk1"/>
              </a:solidFill>
              <a:latin typeface="Arial" panose="020B0604020202020204" pitchFamily="34" charset="0"/>
              <a:ea typeface="Arial"/>
              <a:cs typeface="Arial" panose="020B0604020202020204" pitchFamily="34" charset="0"/>
              <a:sym typeface="Arial"/>
            </a:endParaRPr>
          </a:p>
        </p:txBody>
      </p:sp>
      <p:grpSp>
        <p:nvGrpSpPr>
          <p:cNvPr id="700" name="Google Shape;700;g90e2d1f501_0_5781"/>
          <p:cNvGrpSpPr/>
          <p:nvPr/>
        </p:nvGrpSpPr>
        <p:grpSpPr>
          <a:xfrm>
            <a:off x="692105" y="964102"/>
            <a:ext cx="7242265" cy="3773020"/>
            <a:chOff x="3843498" y="3719582"/>
            <a:chExt cx="16665517" cy="8244177"/>
          </a:xfrm>
        </p:grpSpPr>
        <p:sp>
          <p:nvSpPr>
            <p:cNvPr id="701" name="Google Shape;701;g90e2d1f501_0_5781"/>
            <p:cNvSpPr/>
            <p:nvPr/>
          </p:nvSpPr>
          <p:spPr>
            <a:xfrm>
              <a:off x="9818027" y="3757808"/>
              <a:ext cx="86100" cy="38100"/>
            </a:xfrm>
            <a:custGeom>
              <a:avLst/>
              <a:gdLst/>
              <a:ahLst/>
              <a:cxnLst/>
              <a:rect l="l" t="t" r="r" b="b"/>
              <a:pathLst>
                <a:path w="120000" h="120000" extrusionOk="0">
                  <a:moveTo>
                    <a:pt x="53333" y="90000"/>
                  </a:moveTo>
                  <a:cubicBezTo>
                    <a:pt x="53333" y="90000"/>
                    <a:pt x="13333" y="60000"/>
                    <a:pt x="13333" y="60000"/>
                  </a:cubicBezTo>
                  <a:cubicBezTo>
                    <a:pt x="13333" y="60000"/>
                    <a:pt x="53333" y="60000"/>
                    <a:pt x="66666" y="60000"/>
                  </a:cubicBezTo>
                  <a:cubicBezTo>
                    <a:pt x="40000" y="30000"/>
                    <a:pt x="13333" y="60000"/>
                    <a:pt x="0" y="0"/>
                  </a:cubicBezTo>
                  <a:cubicBezTo>
                    <a:pt x="13333" y="30000"/>
                    <a:pt x="106666" y="0"/>
                    <a:pt x="120000" y="60000"/>
                  </a:cubicBezTo>
                  <a:cubicBezTo>
                    <a:pt x="120000" y="60000"/>
                    <a:pt x="80000" y="60000"/>
                    <a:pt x="66666" y="60000"/>
                  </a:cubicBezTo>
                  <a:cubicBezTo>
                    <a:pt x="66666" y="60000"/>
                    <a:pt x="93333" y="120000"/>
                    <a:pt x="53333" y="90000"/>
                  </a:cubicBezTo>
                  <a:cubicBezTo>
                    <a:pt x="40000" y="90000"/>
                    <a:pt x="80000" y="120000"/>
                    <a:pt x="53333" y="9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02" name="Google Shape;702;g90e2d1f501_0_5781"/>
            <p:cNvSpPr/>
            <p:nvPr/>
          </p:nvSpPr>
          <p:spPr>
            <a:xfrm>
              <a:off x="16859434" y="9558686"/>
              <a:ext cx="1904400" cy="1423800"/>
            </a:xfrm>
            <a:custGeom>
              <a:avLst/>
              <a:gdLst/>
              <a:ahLst/>
              <a:cxnLst/>
              <a:rect l="l" t="t" r="r" b="b"/>
              <a:pathLst>
                <a:path w="120000" h="120000" extrusionOk="0">
                  <a:moveTo>
                    <a:pt x="59411" y="3157"/>
                  </a:moveTo>
                  <a:cubicBezTo>
                    <a:pt x="58235" y="3157"/>
                    <a:pt x="57647" y="1578"/>
                    <a:pt x="56470" y="1578"/>
                  </a:cubicBezTo>
                  <a:cubicBezTo>
                    <a:pt x="55882" y="789"/>
                    <a:pt x="55882" y="1578"/>
                    <a:pt x="56470" y="2368"/>
                  </a:cubicBezTo>
                  <a:cubicBezTo>
                    <a:pt x="56470" y="3157"/>
                    <a:pt x="57647" y="2368"/>
                    <a:pt x="57647" y="2368"/>
                  </a:cubicBezTo>
                  <a:cubicBezTo>
                    <a:pt x="58235" y="3157"/>
                    <a:pt x="57647" y="4736"/>
                    <a:pt x="58235" y="4736"/>
                  </a:cubicBezTo>
                  <a:cubicBezTo>
                    <a:pt x="58235" y="5526"/>
                    <a:pt x="57647" y="5526"/>
                    <a:pt x="57058" y="5526"/>
                  </a:cubicBezTo>
                  <a:cubicBezTo>
                    <a:pt x="56470" y="6315"/>
                    <a:pt x="55882" y="6315"/>
                    <a:pt x="55294" y="6315"/>
                  </a:cubicBezTo>
                  <a:cubicBezTo>
                    <a:pt x="54117" y="5526"/>
                    <a:pt x="54117" y="6315"/>
                    <a:pt x="52941" y="6315"/>
                  </a:cubicBezTo>
                  <a:cubicBezTo>
                    <a:pt x="51176" y="7105"/>
                    <a:pt x="51764" y="9473"/>
                    <a:pt x="50588" y="10263"/>
                  </a:cubicBezTo>
                  <a:cubicBezTo>
                    <a:pt x="49411" y="11842"/>
                    <a:pt x="48823" y="14210"/>
                    <a:pt x="49411" y="15789"/>
                  </a:cubicBezTo>
                  <a:cubicBezTo>
                    <a:pt x="50588" y="18157"/>
                    <a:pt x="47647" y="16578"/>
                    <a:pt x="47058" y="16578"/>
                  </a:cubicBezTo>
                  <a:cubicBezTo>
                    <a:pt x="46470" y="16578"/>
                    <a:pt x="44705" y="18947"/>
                    <a:pt x="44705" y="18947"/>
                  </a:cubicBezTo>
                  <a:cubicBezTo>
                    <a:pt x="44705" y="18947"/>
                    <a:pt x="44117" y="15000"/>
                    <a:pt x="43529" y="14210"/>
                  </a:cubicBezTo>
                  <a:cubicBezTo>
                    <a:pt x="43529" y="13421"/>
                    <a:pt x="42941" y="13421"/>
                    <a:pt x="42352" y="13421"/>
                  </a:cubicBezTo>
                  <a:cubicBezTo>
                    <a:pt x="41764" y="12631"/>
                    <a:pt x="41764" y="12631"/>
                    <a:pt x="41764" y="11842"/>
                  </a:cubicBezTo>
                  <a:cubicBezTo>
                    <a:pt x="41176" y="11052"/>
                    <a:pt x="41176" y="12631"/>
                    <a:pt x="41176" y="13421"/>
                  </a:cubicBezTo>
                  <a:cubicBezTo>
                    <a:pt x="40588" y="13421"/>
                    <a:pt x="40000" y="13421"/>
                    <a:pt x="40000" y="12631"/>
                  </a:cubicBezTo>
                  <a:cubicBezTo>
                    <a:pt x="38823" y="12631"/>
                    <a:pt x="39411" y="15789"/>
                    <a:pt x="38235" y="15000"/>
                  </a:cubicBezTo>
                  <a:cubicBezTo>
                    <a:pt x="38235" y="15000"/>
                    <a:pt x="37647" y="14210"/>
                    <a:pt x="37647" y="14210"/>
                  </a:cubicBezTo>
                  <a:cubicBezTo>
                    <a:pt x="37058" y="15000"/>
                    <a:pt x="37058" y="15000"/>
                    <a:pt x="37058" y="15000"/>
                  </a:cubicBezTo>
                  <a:cubicBezTo>
                    <a:pt x="35294" y="14210"/>
                    <a:pt x="36470" y="17368"/>
                    <a:pt x="36470" y="17368"/>
                  </a:cubicBezTo>
                  <a:cubicBezTo>
                    <a:pt x="36470" y="17368"/>
                    <a:pt x="35294" y="17368"/>
                    <a:pt x="35294" y="17368"/>
                  </a:cubicBezTo>
                  <a:cubicBezTo>
                    <a:pt x="35294" y="18157"/>
                    <a:pt x="35882" y="18157"/>
                    <a:pt x="35882" y="18157"/>
                  </a:cubicBezTo>
                  <a:cubicBezTo>
                    <a:pt x="35294" y="19736"/>
                    <a:pt x="34705" y="18157"/>
                    <a:pt x="34705" y="20526"/>
                  </a:cubicBezTo>
                  <a:cubicBezTo>
                    <a:pt x="34705" y="21315"/>
                    <a:pt x="35294" y="21315"/>
                    <a:pt x="35294" y="22105"/>
                  </a:cubicBezTo>
                  <a:cubicBezTo>
                    <a:pt x="35294" y="23684"/>
                    <a:pt x="31176" y="20526"/>
                    <a:pt x="31176" y="22894"/>
                  </a:cubicBezTo>
                  <a:cubicBezTo>
                    <a:pt x="31176" y="23684"/>
                    <a:pt x="33529" y="25263"/>
                    <a:pt x="32352" y="26052"/>
                  </a:cubicBezTo>
                  <a:cubicBezTo>
                    <a:pt x="31764" y="26052"/>
                    <a:pt x="31764" y="25263"/>
                    <a:pt x="31764" y="26052"/>
                  </a:cubicBezTo>
                  <a:cubicBezTo>
                    <a:pt x="31176" y="26842"/>
                    <a:pt x="31176" y="26842"/>
                    <a:pt x="30588" y="26052"/>
                  </a:cubicBezTo>
                  <a:cubicBezTo>
                    <a:pt x="30000" y="26052"/>
                    <a:pt x="30588" y="24473"/>
                    <a:pt x="30000" y="23684"/>
                  </a:cubicBezTo>
                  <a:cubicBezTo>
                    <a:pt x="29411" y="22105"/>
                    <a:pt x="28235" y="25263"/>
                    <a:pt x="27647" y="26052"/>
                  </a:cubicBezTo>
                  <a:cubicBezTo>
                    <a:pt x="27647" y="26842"/>
                    <a:pt x="27058" y="27631"/>
                    <a:pt x="27058" y="28421"/>
                  </a:cubicBezTo>
                  <a:cubicBezTo>
                    <a:pt x="27058" y="28421"/>
                    <a:pt x="27647" y="29210"/>
                    <a:pt x="27647" y="30000"/>
                  </a:cubicBezTo>
                  <a:cubicBezTo>
                    <a:pt x="27647" y="30000"/>
                    <a:pt x="26470" y="31578"/>
                    <a:pt x="25882" y="32368"/>
                  </a:cubicBezTo>
                  <a:cubicBezTo>
                    <a:pt x="24117" y="34736"/>
                    <a:pt x="22352" y="36315"/>
                    <a:pt x="20000" y="37105"/>
                  </a:cubicBezTo>
                  <a:cubicBezTo>
                    <a:pt x="18235" y="37105"/>
                    <a:pt x="16470" y="38684"/>
                    <a:pt x="14117" y="39473"/>
                  </a:cubicBezTo>
                  <a:cubicBezTo>
                    <a:pt x="12352" y="40263"/>
                    <a:pt x="10588" y="40263"/>
                    <a:pt x="8823" y="41842"/>
                  </a:cubicBezTo>
                  <a:cubicBezTo>
                    <a:pt x="7647" y="43421"/>
                    <a:pt x="7058" y="43421"/>
                    <a:pt x="5882" y="44210"/>
                  </a:cubicBezTo>
                  <a:cubicBezTo>
                    <a:pt x="5294" y="45000"/>
                    <a:pt x="4117" y="47368"/>
                    <a:pt x="4117" y="47368"/>
                  </a:cubicBezTo>
                  <a:cubicBezTo>
                    <a:pt x="3529" y="47368"/>
                    <a:pt x="4117" y="45000"/>
                    <a:pt x="4117" y="44210"/>
                  </a:cubicBezTo>
                  <a:cubicBezTo>
                    <a:pt x="2941" y="44210"/>
                    <a:pt x="2352" y="48157"/>
                    <a:pt x="2352" y="48157"/>
                  </a:cubicBezTo>
                  <a:cubicBezTo>
                    <a:pt x="2941" y="50526"/>
                    <a:pt x="1764" y="51315"/>
                    <a:pt x="1764" y="53684"/>
                  </a:cubicBezTo>
                  <a:cubicBezTo>
                    <a:pt x="1764" y="54473"/>
                    <a:pt x="4705" y="63157"/>
                    <a:pt x="3529" y="63947"/>
                  </a:cubicBezTo>
                  <a:cubicBezTo>
                    <a:pt x="3529" y="63947"/>
                    <a:pt x="1764" y="60789"/>
                    <a:pt x="1764" y="60789"/>
                  </a:cubicBezTo>
                  <a:cubicBezTo>
                    <a:pt x="1764" y="61578"/>
                    <a:pt x="3529" y="63947"/>
                    <a:pt x="2352" y="64736"/>
                  </a:cubicBezTo>
                  <a:cubicBezTo>
                    <a:pt x="1176" y="64736"/>
                    <a:pt x="1176" y="60789"/>
                    <a:pt x="0" y="60789"/>
                  </a:cubicBezTo>
                  <a:cubicBezTo>
                    <a:pt x="0" y="60789"/>
                    <a:pt x="3529" y="67105"/>
                    <a:pt x="3529" y="67894"/>
                  </a:cubicBezTo>
                  <a:cubicBezTo>
                    <a:pt x="4117" y="68684"/>
                    <a:pt x="3529" y="70263"/>
                    <a:pt x="4117" y="71842"/>
                  </a:cubicBezTo>
                  <a:cubicBezTo>
                    <a:pt x="4705" y="73421"/>
                    <a:pt x="5294" y="74210"/>
                    <a:pt x="5882" y="75789"/>
                  </a:cubicBezTo>
                  <a:cubicBezTo>
                    <a:pt x="6470" y="76578"/>
                    <a:pt x="6470" y="78947"/>
                    <a:pt x="6470" y="79736"/>
                  </a:cubicBezTo>
                  <a:cubicBezTo>
                    <a:pt x="6470" y="81315"/>
                    <a:pt x="7058" y="82894"/>
                    <a:pt x="7647" y="83684"/>
                  </a:cubicBezTo>
                  <a:cubicBezTo>
                    <a:pt x="8235" y="86052"/>
                    <a:pt x="8235" y="86842"/>
                    <a:pt x="8235" y="89210"/>
                  </a:cubicBezTo>
                  <a:cubicBezTo>
                    <a:pt x="8235" y="90000"/>
                    <a:pt x="8235" y="93947"/>
                    <a:pt x="8235" y="93947"/>
                  </a:cubicBezTo>
                  <a:cubicBezTo>
                    <a:pt x="7647" y="94736"/>
                    <a:pt x="7058" y="94736"/>
                    <a:pt x="6470" y="95526"/>
                  </a:cubicBezTo>
                  <a:cubicBezTo>
                    <a:pt x="5882" y="97894"/>
                    <a:pt x="7058" y="97894"/>
                    <a:pt x="7647" y="98684"/>
                  </a:cubicBezTo>
                  <a:cubicBezTo>
                    <a:pt x="10000" y="100263"/>
                    <a:pt x="11764" y="101842"/>
                    <a:pt x="14705" y="101052"/>
                  </a:cubicBezTo>
                  <a:cubicBezTo>
                    <a:pt x="15882" y="100263"/>
                    <a:pt x="17058" y="99473"/>
                    <a:pt x="17647" y="98684"/>
                  </a:cubicBezTo>
                  <a:cubicBezTo>
                    <a:pt x="19411" y="97894"/>
                    <a:pt x="18823" y="98684"/>
                    <a:pt x="19411" y="97105"/>
                  </a:cubicBezTo>
                  <a:cubicBezTo>
                    <a:pt x="20588" y="95526"/>
                    <a:pt x="24705" y="95526"/>
                    <a:pt x="25882" y="96315"/>
                  </a:cubicBezTo>
                  <a:cubicBezTo>
                    <a:pt x="27647" y="96315"/>
                    <a:pt x="30588" y="97894"/>
                    <a:pt x="31764" y="95526"/>
                  </a:cubicBezTo>
                  <a:cubicBezTo>
                    <a:pt x="32352" y="94736"/>
                    <a:pt x="32352" y="93157"/>
                    <a:pt x="33529" y="92368"/>
                  </a:cubicBezTo>
                  <a:cubicBezTo>
                    <a:pt x="34705" y="91578"/>
                    <a:pt x="35882" y="90789"/>
                    <a:pt x="37058" y="90000"/>
                  </a:cubicBezTo>
                  <a:cubicBezTo>
                    <a:pt x="38823" y="88421"/>
                    <a:pt x="41176" y="90000"/>
                    <a:pt x="42941" y="88421"/>
                  </a:cubicBezTo>
                  <a:cubicBezTo>
                    <a:pt x="45882" y="86842"/>
                    <a:pt x="48235" y="86842"/>
                    <a:pt x="51764" y="86052"/>
                  </a:cubicBezTo>
                  <a:cubicBezTo>
                    <a:pt x="52352" y="86052"/>
                    <a:pt x="52941" y="85263"/>
                    <a:pt x="54117" y="85263"/>
                  </a:cubicBezTo>
                  <a:cubicBezTo>
                    <a:pt x="54705" y="86052"/>
                    <a:pt x="55882" y="86842"/>
                    <a:pt x="56470" y="87631"/>
                  </a:cubicBezTo>
                  <a:cubicBezTo>
                    <a:pt x="57058" y="87631"/>
                    <a:pt x="62941" y="89210"/>
                    <a:pt x="62941" y="90000"/>
                  </a:cubicBezTo>
                  <a:cubicBezTo>
                    <a:pt x="62352" y="90789"/>
                    <a:pt x="61764" y="93157"/>
                    <a:pt x="62941" y="92368"/>
                  </a:cubicBezTo>
                  <a:cubicBezTo>
                    <a:pt x="63529" y="92368"/>
                    <a:pt x="64705" y="94736"/>
                    <a:pt x="65294" y="95526"/>
                  </a:cubicBezTo>
                  <a:cubicBezTo>
                    <a:pt x="65882" y="96315"/>
                    <a:pt x="65882" y="97105"/>
                    <a:pt x="65882" y="98684"/>
                  </a:cubicBezTo>
                  <a:cubicBezTo>
                    <a:pt x="66470" y="99473"/>
                    <a:pt x="67647" y="101052"/>
                    <a:pt x="67647" y="101052"/>
                  </a:cubicBezTo>
                  <a:cubicBezTo>
                    <a:pt x="67647" y="100263"/>
                    <a:pt x="67058" y="99473"/>
                    <a:pt x="68235" y="98684"/>
                  </a:cubicBezTo>
                  <a:cubicBezTo>
                    <a:pt x="68823" y="97894"/>
                    <a:pt x="69411" y="97105"/>
                    <a:pt x="70588" y="96315"/>
                  </a:cubicBezTo>
                  <a:cubicBezTo>
                    <a:pt x="71176" y="95526"/>
                    <a:pt x="74117" y="91578"/>
                    <a:pt x="73529" y="90789"/>
                  </a:cubicBezTo>
                  <a:cubicBezTo>
                    <a:pt x="74117" y="92368"/>
                    <a:pt x="73529" y="93157"/>
                    <a:pt x="73529" y="94736"/>
                  </a:cubicBezTo>
                  <a:cubicBezTo>
                    <a:pt x="74117" y="95526"/>
                    <a:pt x="72941" y="96315"/>
                    <a:pt x="72941" y="96315"/>
                  </a:cubicBezTo>
                  <a:cubicBezTo>
                    <a:pt x="72352" y="97894"/>
                    <a:pt x="72352" y="98684"/>
                    <a:pt x="72352" y="99473"/>
                  </a:cubicBezTo>
                  <a:cubicBezTo>
                    <a:pt x="72352" y="101052"/>
                    <a:pt x="70000" y="101842"/>
                    <a:pt x="71764" y="101842"/>
                  </a:cubicBezTo>
                  <a:cubicBezTo>
                    <a:pt x="74117" y="101842"/>
                    <a:pt x="72941" y="98684"/>
                    <a:pt x="73529" y="97105"/>
                  </a:cubicBezTo>
                  <a:cubicBezTo>
                    <a:pt x="73529" y="97105"/>
                    <a:pt x="75882" y="100263"/>
                    <a:pt x="75294" y="101842"/>
                  </a:cubicBezTo>
                  <a:cubicBezTo>
                    <a:pt x="73529" y="105000"/>
                    <a:pt x="75882" y="102631"/>
                    <a:pt x="77058" y="104210"/>
                  </a:cubicBezTo>
                  <a:cubicBezTo>
                    <a:pt x="78823" y="106578"/>
                    <a:pt x="78823" y="107368"/>
                    <a:pt x="78823" y="109736"/>
                  </a:cubicBezTo>
                  <a:cubicBezTo>
                    <a:pt x="78235" y="112105"/>
                    <a:pt x="80588" y="114473"/>
                    <a:pt x="81764" y="114473"/>
                  </a:cubicBezTo>
                  <a:cubicBezTo>
                    <a:pt x="82941" y="115263"/>
                    <a:pt x="84117" y="116052"/>
                    <a:pt x="85294" y="116052"/>
                  </a:cubicBezTo>
                  <a:cubicBezTo>
                    <a:pt x="86470" y="116052"/>
                    <a:pt x="88823" y="120000"/>
                    <a:pt x="90000" y="119210"/>
                  </a:cubicBezTo>
                  <a:cubicBezTo>
                    <a:pt x="91176" y="118421"/>
                    <a:pt x="92352" y="117631"/>
                    <a:pt x="92941" y="116052"/>
                  </a:cubicBezTo>
                  <a:cubicBezTo>
                    <a:pt x="92941" y="116052"/>
                    <a:pt x="94117" y="113684"/>
                    <a:pt x="94705" y="114473"/>
                  </a:cubicBezTo>
                  <a:cubicBezTo>
                    <a:pt x="94705" y="115263"/>
                    <a:pt x="93529" y="116052"/>
                    <a:pt x="94117" y="116842"/>
                  </a:cubicBezTo>
                  <a:cubicBezTo>
                    <a:pt x="94705" y="117631"/>
                    <a:pt x="94705" y="115263"/>
                    <a:pt x="95294" y="115263"/>
                  </a:cubicBezTo>
                  <a:cubicBezTo>
                    <a:pt x="95294" y="115263"/>
                    <a:pt x="96470" y="117631"/>
                    <a:pt x="97058" y="117631"/>
                  </a:cubicBezTo>
                  <a:cubicBezTo>
                    <a:pt x="97058" y="118421"/>
                    <a:pt x="98235" y="120000"/>
                    <a:pt x="98823" y="120000"/>
                  </a:cubicBezTo>
                  <a:cubicBezTo>
                    <a:pt x="98235" y="120000"/>
                    <a:pt x="100000" y="117631"/>
                    <a:pt x="100000" y="117631"/>
                  </a:cubicBezTo>
                  <a:cubicBezTo>
                    <a:pt x="101176" y="116842"/>
                    <a:pt x="101764" y="115263"/>
                    <a:pt x="102352" y="114473"/>
                  </a:cubicBezTo>
                  <a:cubicBezTo>
                    <a:pt x="104117" y="113684"/>
                    <a:pt x="108823" y="115263"/>
                    <a:pt x="108823" y="112105"/>
                  </a:cubicBezTo>
                  <a:cubicBezTo>
                    <a:pt x="109411" y="108157"/>
                    <a:pt x="110000" y="105789"/>
                    <a:pt x="110588" y="102631"/>
                  </a:cubicBezTo>
                  <a:cubicBezTo>
                    <a:pt x="111764" y="99473"/>
                    <a:pt x="112352" y="96315"/>
                    <a:pt x="114117" y="93157"/>
                  </a:cubicBezTo>
                  <a:cubicBezTo>
                    <a:pt x="114705" y="92368"/>
                    <a:pt x="115882" y="91578"/>
                    <a:pt x="116470" y="90000"/>
                  </a:cubicBezTo>
                  <a:cubicBezTo>
                    <a:pt x="116470" y="89210"/>
                    <a:pt x="116470" y="89210"/>
                    <a:pt x="116470" y="88421"/>
                  </a:cubicBezTo>
                  <a:cubicBezTo>
                    <a:pt x="117058" y="87631"/>
                    <a:pt x="117647" y="86842"/>
                    <a:pt x="117647" y="85263"/>
                  </a:cubicBezTo>
                  <a:cubicBezTo>
                    <a:pt x="118235" y="83684"/>
                    <a:pt x="117647" y="82105"/>
                    <a:pt x="118235" y="80526"/>
                  </a:cubicBezTo>
                  <a:cubicBezTo>
                    <a:pt x="118235" y="79736"/>
                    <a:pt x="118823" y="78947"/>
                    <a:pt x="118823" y="78157"/>
                  </a:cubicBezTo>
                  <a:cubicBezTo>
                    <a:pt x="119411" y="77368"/>
                    <a:pt x="118235" y="76578"/>
                    <a:pt x="118823" y="75789"/>
                  </a:cubicBezTo>
                  <a:cubicBezTo>
                    <a:pt x="119411" y="75000"/>
                    <a:pt x="120000" y="72631"/>
                    <a:pt x="119411" y="71842"/>
                  </a:cubicBezTo>
                  <a:cubicBezTo>
                    <a:pt x="119411" y="70263"/>
                    <a:pt x="118823" y="69473"/>
                    <a:pt x="118823" y="68684"/>
                  </a:cubicBezTo>
                  <a:cubicBezTo>
                    <a:pt x="118235" y="67894"/>
                    <a:pt x="118235" y="66315"/>
                    <a:pt x="118235" y="65526"/>
                  </a:cubicBezTo>
                  <a:cubicBezTo>
                    <a:pt x="117647" y="62368"/>
                    <a:pt x="119411" y="60789"/>
                    <a:pt x="118823" y="57631"/>
                  </a:cubicBezTo>
                  <a:cubicBezTo>
                    <a:pt x="118823" y="58421"/>
                    <a:pt x="118235" y="60000"/>
                    <a:pt x="117647" y="60000"/>
                  </a:cubicBezTo>
                  <a:cubicBezTo>
                    <a:pt x="116470" y="60000"/>
                    <a:pt x="115882" y="56842"/>
                    <a:pt x="115294" y="55263"/>
                  </a:cubicBezTo>
                  <a:cubicBezTo>
                    <a:pt x="114117" y="52894"/>
                    <a:pt x="111764" y="52894"/>
                    <a:pt x="111764" y="48947"/>
                  </a:cubicBezTo>
                  <a:cubicBezTo>
                    <a:pt x="111176" y="47368"/>
                    <a:pt x="110588" y="47368"/>
                    <a:pt x="110000" y="46578"/>
                  </a:cubicBezTo>
                  <a:cubicBezTo>
                    <a:pt x="108823" y="45789"/>
                    <a:pt x="108823" y="48157"/>
                    <a:pt x="108235" y="46578"/>
                  </a:cubicBezTo>
                  <a:cubicBezTo>
                    <a:pt x="108235" y="44210"/>
                    <a:pt x="107647" y="43421"/>
                    <a:pt x="106470" y="41842"/>
                  </a:cubicBezTo>
                  <a:cubicBezTo>
                    <a:pt x="106470" y="41842"/>
                    <a:pt x="105882" y="41052"/>
                    <a:pt x="105882" y="40263"/>
                  </a:cubicBezTo>
                  <a:cubicBezTo>
                    <a:pt x="105294" y="40263"/>
                    <a:pt x="105882" y="38684"/>
                    <a:pt x="105882" y="39473"/>
                  </a:cubicBezTo>
                  <a:cubicBezTo>
                    <a:pt x="104705" y="37894"/>
                    <a:pt x="103529" y="37105"/>
                    <a:pt x="102352" y="36315"/>
                  </a:cubicBezTo>
                  <a:cubicBezTo>
                    <a:pt x="101176" y="34736"/>
                    <a:pt x="99411" y="35526"/>
                    <a:pt x="98823" y="33947"/>
                  </a:cubicBezTo>
                  <a:cubicBezTo>
                    <a:pt x="97647" y="32368"/>
                    <a:pt x="98235" y="29210"/>
                    <a:pt x="97647" y="28421"/>
                  </a:cubicBezTo>
                  <a:cubicBezTo>
                    <a:pt x="97647" y="26842"/>
                    <a:pt x="97647" y="25263"/>
                    <a:pt x="97058" y="24473"/>
                  </a:cubicBezTo>
                  <a:cubicBezTo>
                    <a:pt x="96470" y="23684"/>
                    <a:pt x="95882" y="23684"/>
                    <a:pt x="95882" y="22105"/>
                  </a:cubicBezTo>
                  <a:cubicBezTo>
                    <a:pt x="95882" y="20526"/>
                    <a:pt x="95882" y="18157"/>
                    <a:pt x="94705" y="15789"/>
                  </a:cubicBezTo>
                  <a:cubicBezTo>
                    <a:pt x="94117" y="15789"/>
                    <a:pt x="92941" y="13421"/>
                    <a:pt x="92941" y="14210"/>
                  </a:cubicBezTo>
                  <a:cubicBezTo>
                    <a:pt x="91764" y="14210"/>
                    <a:pt x="91764" y="15000"/>
                    <a:pt x="91176" y="13421"/>
                  </a:cubicBezTo>
                  <a:cubicBezTo>
                    <a:pt x="90000" y="11842"/>
                    <a:pt x="90588" y="8684"/>
                    <a:pt x="89411" y="6315"/>
                  </a:cubicBezTo>
                  <a:cubicBezTo>
                    <a:pt x="89411" y="5526"/>
                    <a:pt x="87058" y="0"/>
                    <a:pt x="87058" y="0"/>
                  </a:cubicBezTo>
                  <a:cubicBezTo>
                    <a:pt x="86470" y="0"/>
                    <a:pt x="86470" y="1578"/>
                    <a:pt x="86470" y="2368"/>
                  </a:cubicBezTo>
                  <a:cubicBezTo>
                    <a:pt x="86470" y="3157"/>
                    <a:pt x="85882" y="3947"/>
                    <a:pt x="85294" y="4736"/>
                  </a:cubicBezTo>
                  <a:cubicBezTo>
                    <a:pt x="85294" y="4736"/>
                    <a:pt x="84117" y="6315"/>
                    <a:pt x="84705" y="7105"/>
                  </a:cubicBezTo>
                  <a:cubicBezTo>
                    <a:pt x="84705" y="7105"/>
                    <a:pt x="85882" y="7105"/>
                    <a:pt x="85294" y="7894"/>
                  </a:cubicBezTo>
                  <a:cubicBezTo>
                    <a:pt x="84705" y="7894"/>
                    <a:pt x="84117" y="11842"/>
                    <a:pt x="84117" y="12631"/>
                  </a:cubicBezTo>
                  <a:cubicBezTo>
                    <a:pt x="84705" y="14210"/>
                    <a:pt x="84705" y="15789"/>
                    <a:pt x="84705" y="17368"/>
                  </a:cubicBezTo>
                  <a:cubicBezTo>
                    <a:pt x="84117" y="20526"/>
                    <a:pt x="84117" y="28421"/>
                    <a:pt x="80588" y="28421"/>
                  </a:cubicBezTo>
                  <a:cubicBezTo>
                    <a:pt x="78235" y="28421"/>
                    <a:pt x="78235" y="25263"/>
                    <a:pt x="76470" y="24473"/>
                  </a:cubicBezTo>
                  <a:cubicBezTo>
                    <a:pt x="75294" y="23684"/>
                    <a:pt x="74117" y="23684"/>
                    <a:pt x="72941" y="22105"/>
                  </a:cubicBezTo>
                  <a:cubicBezTo>
                    <a:pt x="72352" y="21315"/>
                    <a:pt x="65882" y="16578"/>
                    <a:pt x="66470" y="15789"/>
                  </a:cubicBezTo>
                  <a:cubicBezTo>
                    <a:pt x="66470" y="15000"/>
                    <a:pt x="67058" y="14210"/>
                    <a:pt x="67647" y="13421"/>
                  </a:cubicBezTo>
                  <a:cubicBezTo>
                    <a:pt x="67647" y="12631"/>
                    <a:pt x="68823" y="12631"/>
                    <a:pt x="68823" y="11842"/>
                  </a:cubicBezTo>
                  <a:cubicBezTo>
                    <a:pt x="68823" y="11842"/>
                    <a:pt x="68235" y="11052"/>
                    <a:pt x="68235" y="10263"/>
                  </a:cubicBezTo>
                  <a:cubicBezTo>
                    <a:pt x="68823" y="9473"/>
                    <a:pt x="68823" y="9473"/>
                    <a:pt x="69411" y="8684"/>
                  </a:cubicBezTo>
                  <a:cubicBezTo>
                    <a:pt x="69411" y="7894"/>
                    <a:pt x="70588" y="7105"/>
                    <a:pt x="71176" y="6315"/>
                  </a:cubicBezTo>
                  <a:cubicBezTo>
                    <a:pt x="71176" y="5526"/>
                    <a:pt x="70000" y="3947"/>
                    <a:pt x="69411" y="4736"/>
                  </a:cubicBezTo>
                  <a:cubicBezTo>
                    <a:pt x="69411" y="4736"/>
                    <a:pt x="68823" y="6315"/>
                    <a:pt x="68823" y="6315"/>
                  </a:cubicBezTo>
                  <a:cubicBezTo>
                    <a:pt x="68235" y="5526"/>
                    <a:pt x="68235" y="5526"/>
                    <a:pt x="67647" y="4736"/>
                  </a:cubicBezTo>
                  <a:cubicBezTo>
                    <a:pt x="67647" y="3947"/>
                    <a:pt x="66470" y="5526"/>
                    <a:pt x="65882" y="5526"/>
                  </a:cubicBezTo>
                  <a:cubicBezTo>
                    <a:pt x="65294" y="6315"/>
                    <a:pt x="64705" y="5526"/>
                    <a:pt x="64117" y="5526"/>
                  </a:cubicBezTo>
                  <a:cubicBezTo>
                    <a:pt x="62941" y="4736"/>
                    <a:pt x="61176" y="3947"/>
                    <a:pt x="59411" y="3157"/>
                  </a:cubicBezTo>
                  <a:cubicBezTo>
                    <a:pt x="58235" y="3157"/>
                    <a:pt x="60588" y="3947"/>
                    <a:pt x="59411" y="315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03" name="Google Shape;703;g90e2d1f501_0_5781"/>
            <p:cNvSpPr/>
            <p:nvPr/>
          </p:nvSpPr>
          <p:spPr>
            <a:xfrm>
              <a:off x="11416753" y="5927164"/>
              <a:ext cx="372600" cy="563700"/>
            </a:xfrm>
            <a:custGeom>
              <a:avLst/>
              <a:gdLst/>
              <a:ahLst/>
              <a:cxnLst/>
              <a:rect l="l" t="t" r="r" b="b"/>
              <a:pathLst>
                <a:path w="120000" h="120000" extrusionOk="0">
                  <a:moveTo>
                    <a:pt x="45000" y="0"/>
                  </a:moveTo>
                  <a:cubicBezTo>
                    <a:pt x="36000" y="0"/>
                    <a:pt x="30000" y="2000"/>
                    <a:pt x="21000" y="0"/>
                  </a:cubicBezTo>
                  <a:cubicBezTo>
                    <a:pt x="18000" y="0"/>
                    <a:pt x="15000" y="0"/>
                    <a:pt x="15000" y="2000"/>
                  </a:cubicBezTo>
                  <a:cubicBezTo>
                    <a:pt x="18000" y="6000"/>
                    <a:pt x="15000" y="4000"/>
                    <a:pt x="12000" y="6000"/>
                  </a:cubicBezTo>
                  <a:cubicBezTo>
                    <a:pt x="15000" y="4000"/>
                    <a:pt x="15000" y="8000"/>
                    <a:pt x="15000" y="8000"/>
                  </a:cubicBezTo>
                  <a:cubicBezTo>
                    <a:pt x="12000" y="12000"/>
                    <a:pt x="3000" y="10000"/>
                    <a:pt x="6000" y="16000"/>
                  </a:cubicBezTo>
                  <a:cubicBezTo>
                    <a:pt x="12000" y="20000"/>
                    <a:pt x="9000" y="22000"/>
                    <a:pt x="6000" y="26000"/>
                  </a:cubicBezTo>
                  <a:cubicBezTo>
                    <a:pt x="6000" y="30000"/>
                    <a:pt x="12000" y="30000"/>
                    <a:pt x="15000" y="28000"/>
                  </a:cubicBezTo>
                  <a:cubicBezTo>
                    <a:pt x="12000" y="30000"/>
                    <a:pt x="15000" y="30000"/>
                    <a:pt x="15000" y="32000"/>
                  </a:cubicBezTo>
                  <a:cubicBezTo>
                    <a:pt x="15000" y="30000"/>
                    <a:pt x="9000" y="36000"/>
                    <a:pt x="9000" y="36000"/>
                  </a:cubicBezTo>
                  <a:cubicBezTo>
                    <a:pt x="6000" y="36000"/>
                    <a:pt x="0" y="36000"/>
                    <a:pt x="0" y="40000"/>
                  </a:cubicBezTo>
                  <a:cubicBezTo>
                    <a:pt x="3000" y="40000"/>
                    <a:pt x="6000" y="36000"/>
                    <a:pt x="9000" y="38000"/>
                  </a:cubicBezTo>
                  <a:cubicBezTo>
                    <a:pt x="9000" y="40000"/>
                    <a:pt x="9000" y="42000"/>
                    <a:pt x="9000" y="42000"/>
                  </a:cubicBezTo>
                  <a:cubicBezTo>
                    <a:pt x="6000" y="44000"/>
                    <a:pt x="6000" y="46000"/>
                    <a:pt x="6000" y="46000"/>
                  </a:cubicBezTo>
                  <a:cubicBezTo>
                    <a:pt x="6000" y="48000"/>
                    <a:pt x="9000" y="44000"/>
                    <a:pt x="12000" y="44000"/>
                  </a:cubicBezTo>
                  <a:cubicBezTo>
                    <a:pt x="12000" y="42000"/>
                    <a:pt x="15000" y="46000"/>
                    <a:pt x="15000" y="46000"/>
                  </a:cubicBezTo>
                  <a:cubicBezTo>
                    <a:pt x="18000" y="46000"/>
                    <a:pt x="15000" y="38000"/>
                    <a:pt x="12000" y="38000"/>
                  </a:cubicBezTo>
                  <a:cubicBezTo>
                    <a:pt x="15000" y="38000"/>
                    <a:pt x="21000" y="40000"/>
                    <a:pt x="21000" y="38000"/>
                  </a:cubicBezTo>
                  <a:cubicBezTo>
                    <a:pt x="21000" y="38000"/>
                    <a:pt x="18000" y="40000"/>
                    <a:pt x="18000" y="40000"/>
                  </a:cubicBezTo>
                  <a:cubicBezTo>
                    <a:pt x="18000" y="42000"/>
                    <a:pt x="21000" y="44000"/>
                    <a:pt x="21000" y="46000"/>
                  </a:cubicBezTo>
                  <a:cubicBezTo>
                    <a:pt x="21000" y="48000"/>
                    <a:pt x="12000" y="54000"/>
                    <a:pt x="21000" y="54000"/>
                  </a:cubicBezTo>
                  <a:cubicBezTo>
                    <a:pt x="21000" y="54000"/>
                    <a:pt x="30000" y="54000"/>
                    <a:pt x="33000" y="54000"/>
                  </a:cubicBezTo>
                  <a:cubicBezTo>
                    <a:pt x="36000" y="52000"/>
                    <a:pt x="45000" y="52000"/>
                    <a:pt x="45000" y="52000"/>
                  </a:cubicBezTo>
                  <a:cubicBezTo>
                    <a:pt x="42000" y="56000"/>
                    <a:pt x="39000" y="56000"/>
                    <a:pt x="42000" y="60000"/>
                  </a:cubicBezTo>
                  <a:cubicBezTo>
                    <a:pt x="45000" y="66000"/>
                    <a:pt x="45000" y="62000"/>
                    <a:pt x="48000" y="64000"/>
                  </a:cubicBezTo>
                  <a:cubicBezTo>
                    <a:pt x="48000" y="66000"/>
                    <a:pt x="45000" y="70000"/>
                    <a:pt x="48000" y="72000"/>
                  </a:cubicBezTo>
                  <a:cubicBezTo>
                    <a:pt x="51000" y="76000"/>
                    <a:pt x="42000" y="76000"/>
                    <a:pt x="39000" y="76000"/>
                  </a:cubicBezTo>
                  <a:cubicBezTo>
                    <a:pt x="33000" y="78000"/>
                    <a:pt x="30000" y="74000"/>
                    <a:pt x="24000" y="78000"/>
                  </a:cubicBezTo>
                  <a:cubicBezTo>
                    <a:pt x="21000" y="82000"/>
                    <a:pt x="36000" y="80000"/>
                    <a:pt x="33000" y="82000"/>
                  </a:cubicBezTo>
                  <a:cubicBezTo>
                    <a:pt x="33000" y="82000"/>
                    <a:pt x="27000" y="84000"/>
                    <a:pt x="27000" y="84000"/>
                  </a:cubicBezTo>
                  <a:cubicBezTo>
                    <a:pt x="27000" y="86000"/>
                    <a:pt x="30000" y="86000"/>
                    <a:pt x="27000" y="88000"/>
                  </a:cubicBezTo>
                  <a:cubicBezTo>
                    <a:pt x="24000" y="90000"/>
                    <a:pt x="21000" y="92000"/>
                    <a:pt x="15000" y="94000"/>
                  </a:cubicBezTo>
                  <a:cubicBezTo>
                    <a:pt x="12000" y="96000"/>
                    <a:pt x="18000" y="98000"/>
                    <a:pt x="18000" y="98000"/>
                  </a:cubicBezTo>
                  <a:cubicBezTo>
                    <a:pt x="21000" y="98000"/>
                    <a:pt x="27000" y="96000"/>
                    <a:pt x="27000" y="96000"/>
                  </a:cubicBezTo>
                  <a:cubicBezTo>
                    <a:pt x="27000" y="98000"/>
                    <a:pt x="36000" y="98000"/>
                    <a:pt x="39000" y="100000"/>
                  </a:cubicBezTo>
                  <a:cubicBezTo>
                    <a:pt x="45000" y="100000"/>
                    <a:pt x="51000" y="96000"/>
                    <a:pt x="54000" y="96000"/>
                  </a:cubicBezTo>
                  <a:cubicBezTo>
                    <a:pt x="54000" y="96000"/>
                    <a:pt x="48000" y="106000"/>
                    <a:pt x="39000" y="104000"/>
                  </a:cubicBezTo>
                  <a:cubicBezTo>
                    <a:pt x="36000" y="102000"/>
                    <a:pt x="33000" y="104000"/>
                    <a:pt x="30000" y="104000"/>
                  </a:cubicBezTo>
                  <a:cubicBezTo>
                    <a:pt x="24000" y="104000"/>
                    <a:pt x="27000" y="102000"/>
                    <a:pt x="24000" y="102000"/>
                  </a:cubicBezTo>
                  <a:cubicBezTo>
                    <a:pt x="24000" y="102000"/>
                    <a:pt x="24000" y="108000"/>
                    <a:pt x="21000" y="110000"/>
                  </a:cubicBezTo>
                  <a:cubicBezTo>
                    <a:pt x="21000" y="110000"/>
                    <a:pt x="18000" y="112000"/>
                    <a:pt x="15000" y="114000"/>
                  </a:cubicBezTo>
                  <a:cubicBezTo>
                    <a:pt x="15000" y="114000"/>
                    <a:pt x="9000" y="116000"/>
                    <a:pt x="9000" y="118000"/>
                  </a:cubicBezTo>
                  <a:cubicBezTo>
                    <a:pt x="9000" y="118000"/>
                    <a:pt x="15000" y="118000"/>
                    <a:pt x="15000" y="118000"/>
                  </a:cubicBezTo>
                  <a:cubicBezTo>
                    <a:pt x="15000" y="118000"/>
                    <a:pt x="12000" y="118000"/>
                    <a:pt x="15000" y="120000"/>
                  </a:cubicBezTo>
                  <a:cubicBezTo>
                    <a:pt x="15000" y="120000"/>
                    <a:pt x="21000" y="114000"/>
                    <a:pt x="24000" y="114000"/>
                  </a:cubicBezTo>
                  <a:cubicBezTo>
                    <a:pt x="27000" y="114000"/>
                    <a:pt x="33000" y="116000"/>
                    <a:pt x="36000" y="114000"/>
                  </a:cubicBezTo>
                  <a:cubicBezTo>
                    <a:pt x="42000" y="114000"/>
                    <a:pt x="39000" y="110000"/>
                    <a:pt x="45000" y="110000"/>
                  </a:cubicBezTo>
                  <a:cubicBezTo>
                    <a:pt x="48000" y="108000"/>
                    <a:pt x="51000" y="110000"/>
                    <a:pt x="57000" y="110000"/>
                  </a:cubicBezTo>
                  <a:cubicBezTo>
                    <a:pt x="60000" y="112000"/>
                    <a:pt x="63000" y="108000"/>
                    <a:pt x="69000" y="110000"/>
                  </a:cubicBezTo>
                  <a:cubicBezTo>
                    <a:pt x="72000" y="112000"/>
                    <a:pt x="78000" y="110000"/>
                    <a:pt x="81000" y="108000"/>
                  </a:cubicBezTo>
                  <a:cubicBezTo>
                    <a:pt x="87000" y="108000"/>
                    <a:pt x="96000" y="108000"/>
                    <a:pt x="102000" y="108000"/>
                  </a:cubicBezTo>
                  <a:cubicBezTo>
                    <a:pt x="102000" y="108000"/>
                    <a:pt x="114000" y="102000"/>
                    <a:pt x="114000" y="102000"/>
                  </a:cubicBezTo>
                  <a:cubicBezTo>
                    <a:pt x="111000" y="100000"/>
                    <a:pt x="99000" y="102000"/>
                    <a:pt x="99000" y="100000"/>
                  </a:cubicBezTo>
                  <a:cubicBezTo>
                    <a:pt x="99000" y="98000"/>
                    <a:pt x="111000" y="92000"/>
                    <a:pt x="114000" y="92000"/>
                  </a:cubicBezTo>
                  <a:cubicBezTo>
                    <a:pt x="117000" y="88000"/>
                    <a:pt x="120000" y="80000"/>
                    <a:pt x="108000" y="80000"/>
                  </a:cubicBezTo>
                  <a:cubicBezTo>
                    <a:pt x="105000" y="80000"/>
                    <a:pt x="99000" y="82000"/>
                    <a:pt x="96000" y="82000"/>
                  </a:cubicBezTo>
                  <a:cubicBezTo>
                    <a:pt x="90000" y="80000"/>
                    <a:pt x="96000" y="80000"/>
                    <a:pt x="96000" y="78000"/>
                  </a:cubicBezTo>
                  <a:cubicBezTo>
                    <a:pt x="96000" y="76000"/>
                    <a:pt x="96000" y="74000"/>
                    <a:pt x="93000" y="72000"/>
                  </a:cubicBezTo>
                  <a:cubicBezTo>
                    <a:pt x="93000" y="72000"/>
                    <a:pt x="81000" y="70000"/>
                    <a:pt x="84000" y="68000"/>
                  </a:cubicBezTo>
                  <a:cubicBezTo>
                    <a:pt x="84000" y="68000"/>
                    <a:pt x="90000" y="70000"/>
                    <a:pt x="90000" y="68000"/>
                  </a:cubicBezTo>
                  <a:cubicBezTo>
                    <a:pt x="93000" y="66000"/>
                    <a:pt x="90000" y="64000"/>
                    <a:pt x="87000" y="62000"/>
                  </a:cubicBezTo>
                  <a:cubicBezTo>
                    <a:pt x="78000" y="58000"/>
                    <a:pt x="75000" y="58000"/>
                    <a:pt x="69000" y="50000"/>
                  </a:cubicBezTo>
                  <a:cubicBezTo>
                    <a:pt x="66000" y="46000"/>
                    <a:pt x="63000" y="42000"/>
                    <a:pt x="54000" y="38000"/>
                  </a:cubicBezTo>
                  <a:cubicBezTo>
                    <a:pt x="51000" y="36000"/>
                    <a:pt x="39000" y="40000"/>
                    <a:pt x="36000" y="36000"/>
                  </a:cubicBezTo>
                  <a:cubicBezTo>
                    <a:pt x="36000" y="36000"/>
                    <a:pt x="54000" y="34000"/>
                    <a:pt x="51000" y="32000"/>
                  </a:cubicBezTo>
                  <a:cubicBezTo>
                    <a:pt x="51000" y="32000"/>
                    <a:pt x="45000" y="34000"/>
                    <a:pt x="42000" y="32000"/>
                  </a:cubicBezTo>
                  <a:cubicBezTo>
                    <a:pt x="42000" y="32000"/>
                    <a:pt x="54000" y="30000"/>
                    <a:pt x="54000" y="30000"/>
                  </a:cubicBezTo>
                  <a:cubicBezTo>
                    <a:pt x="57000" y="28000"/>
                    <a:pt x="66000" y="18000"/>
                    <a:pt x="63000" y="16000"/>
                  </a:cubicBezTo>
                  <a:cubicBezTo>
                    <a:pt x="60000" y="12000"/>
                    <a:pt x="51000" y="12000"/>
                    <a:pt x="45000" y="12000"/>
                  </a:cubicBezTo>
                  <a:cubicBezTo>
                    <a:pt x="42000" y="14000"/>
                    <a:pt x="27000" y="14000"/>
                    <a:pt x="27000" y="14000"/>
                  </a:cubicBezTo>
                  <a:cubicBezTo>
                    <a:pt x="27000" y="14000"/>
                    <a:pt x="33000" y="12000"/>
                    <a:pt x="33000" y="12000"/>
                  </a:cubicBezTo>
                  <a:cubicBezTo>
                    <a:pt x="33000" y="12000"/>
                    <a:pt x="27000" y="10000"/>
                    <a:pt x="27000" y="12000"/>
                  </a:cubicBezTo>
                  <a:cubicBezTo>
                    <a:pt x="27000" y="10000"/>
                    <a:pt x="54000" y="2000"/>
                    <a:pt x="45000" y="0"/>
                  </a:cubicBezTo>
                  <a:cubicBezTo>
                    <a:pt x="42000" y="0"/>
                    <a:pt x="51000" y="2000"/>
                    <a:pt x="45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04" name="Google Shape;704;g90e2d1f501_0_5781"/>
            <p:cNvSpPr/>
            <p:nvPr/>
          </p:nvSpPr>
          <p:spPr>
            <a:xfrm>
              <a:off x="10566434" y="5337841"/>
              <a:ext cx="503100" cy="245400"/>
            </a:xfrm>
            <a:custGeom>
              <a:avLst/>
              <a:gdLst/>
              <a:ahLst/>
              <a:cxnLst/>
              <a:rect l="l" t="t" r="r" b="b"/>
              <a:pathLst>
                <a:path w="120000" h="120000" extrusionOk="0">
                  <a:moveTo>
                    <a:pt x="117777" y="46153"/>
                  </a:moveTo>
                  <a:cubicBezTo>
                    <a:pt x="117777" y="46153"/>
                    <a:pt x="108888" y="41538"/>
                    <a:pt x="108888" y="41538"/>
                  </a:cubicBezTo>
                  <a:cubicBezTo>
                    <a:pt x="108888" y="41538"/>
                    <a:pt x="111111" y="36923"/>
                    <a:pt x="111111" y="36923"/>
                  </a:cubicBezTo>
                  <a:cubicBezTo>
                    <a:pt x="108888" y="36923"/>
                    <a:pt x="104444" y="36923"/>
                    <a:pt x="106666" y="32307"/>
                  </a:cubicBezTo>
                  <a:cubicBezTo>
                    <a:pt x="106666" y="32307"/>
                    <a:pt x="108888" y="27692"/>
                    <a:pt x="108888" y="27692"/>
                  </a:cubicBezTo>
                  <a:cubicBezTo>
                    <a:pt x="106666" y="23076"/>
                    <a:pt x="102222" y="23076"/>
                    <a:pt x="102222" y="23076"/>
                  </a:cubicBezTo>
                  <a:cubicBezTo>
                    <a:pt x="102222" y="18461"/>
                    <a:pt x="106666" y="13846"/>
                    <a:pt x="106666" y="13846"/>
                  </a:cubicBezTo>
                  <a:cubicBezTo>
                    <a:pt x="106666" y="13846"/>
                    <a:pt x="97777" y="18461"/>
                    <a:pt x="95555" y="13846"/>
                  </a:cubicBezTo>
                  <a:cubicBezTo>
                    <a:pt x="93333" y="9230"/>
                    <a:pt x="91111" y="4615"/>
                    <a:pt x="86666" y="4615"/>
                  </a:cubicBezTo>
                  <a:cubicBezTo>
                    <a:pt x="84444" y="4615"/>
                    <a:pt x="88888" y="13846"/>
                    <a:pt x="86666" y="18461"/>
                  </a:cubicBezTo>
                  <a:cubicBezTo>
                    <a:pt x="84444" y="23076"/>
                    <a:pt x="82222" y="18461"/>
                    <a:pt x="80000" y="23076"/>
                  </a:cubicBezTo>
                  <a:cubicBezTo>
                    <a:pt x="77777" y="27692"/>
                    <a:pt x="75555" y="23076"/>
                    <a:pt x="71111" y="23076"/>
                  </a:cubicBezTo>
                  <a:cubicBezTo>
                    <a:pt x="66666" y="18461"/>
                    <a:pt x="73333" y="36923"/>
                    <a:pt x="71111" y="41538"/>
                  </a:cubicBezTo>
                  <a:cubicBezTo>
                    <a:pt x="71111" y="41538"/>
                    <a:pt x="62222" y="9230"/>
                    <a:pt x="57777" y="23076"/>
                  </a:cubicBezTo>
                  <a:cubicBezTo>
                    <a:pt x="55555" y="23076"/>
                    <a:pt x="57777" y="32307"/>
                    <a:pt x="55555" y="36923"/>
                  </a:cubicBezTo>
                  <a:cubicBezTo>
                    <a:pt x="55555" y="41538"/>
                    <a:pt x="48888" y="23076"/>
                    <a:pt x="46666" y="23076"/>
                  </a:cubicBezTo>
                  <a:cubicBezTo>
                    <a:pt x="44444" y="23076"/>
                    <a:pt x="51111" y="41538"/>
                    <a:pt x="46666" y="41538"/>
                  </a:cubicBezTo>
                  <a:cubicBezTo>
                    <a:pt x="44444" y="41538"/>
                    <a:pt x="44444" y="41538"/>
                    <a:pt x="42222" y="41538"/>
                  </a:cubicBezTo>
                  <a:cubicBezTo>
                    <a:pt x="40000" y="41538"/>
                    <a:pt x="37777" y="50769"/>
                    <a:pt x="37777" y="55384"/>
                  </a:cubicBezTo>
                  <a:cubicBezTo>
                    <a:pt x="37777" y="50769"/>
                    <a:pt x="31111" y="41538"/>
                    <a:pt x="31111" y="36923"/>
                  </a:cubicBezTo>
                  <a:cubicBezTo>
                    <a:pt x="31111" y="36923"/>
                    <a:pt x="35555" y="36923"/>
                    <a:pt x="35555" y="36923"/>
                  </a:cubicBezTo>
                  <a:cubicBezTo>
                    <a:pt x="35555" y="32307"/>
                    <a:pt x="31111" y="23076"/>
                    <a:pt x="31111" y="23076"/>
                  </a:cubicBezTo>
                  <a:cubicBezTo>
                    <a:pt x="28888" y="23076"/>
                    <a:pt x="17777" y="0"/>
                    <a:pt x="15555" y="9230"/>
                  </a:cubicBezTo>
                  <a:cubicBezTo>
                    <a:pt x="15555" y="13846"/>
                    <a:pt x="22222" y="13846"/>
                    <a:pt x="20000" y="18461"/>
                  </a:cubicBezTo>
                  <a:cubicBezTo>
                    <a:pt x="20000" y="18461"/>
                    <a:pt x="20000" y="18461"/>
                    <a:pt x="17777" y="18461"/>
                  </a:cubicBezTo>
                  <a:cubicBezTo>
                    <a:pt x="22222" y="13846"/>
                    <a:pt x="24444" y="32307"/>
                    <a:pt x="22222" y="36923"/>
                  </a:cubicBezTo>
                  <a:cubicBezTo>
                    <a:pt x="22222" y="36923"/>
                    <a:pt x="4444" y="4615"/>
                    <a:pt x="11111" y="27692"/>
                  </a:cubicBezTo>
                  <a:cubicBezTo>
                    <a:pt x="11111" y="27692"/>
                    <a:pt x="6666" y="27692"/>
                    <a:pt x="6666" y="27692"/>
                  </a:cubicBezTo>
                  <a:cubicBezTo>
                    <a:pt x="6666" y="32307"/>
                    <a:pt x="11111" y="32307"/>
                    <a:pt x="11111" y="32307"/>
                  </a:cubicBezTo>
                  <a:cubicBezTo>
                    <a:pt x="11111" y="27692"/>
                    <a:pt x="11111" y="36923"/>
                    <a:pt x="11111" y="36923"/>
                  </a:cubicBezTo>
                  <a:cubicBezTo>
                    <a:pt x="11111" y="36923"/>
                    <a:pt x="6666" y="32307"/>
                    <a:pt x="4444" y="32307"/>
                  </a:cubicBezTo>
                  <a:cubicBezTo>
                    <a:pt x="6666" y="32307"/>
                    <a:pt x="0" y="46153"/>
                    <a:pt x="2222" y="41538"/>
                  </a:cubicBezTo>
                  <a:cubicBezTo>
                    <a:pt x="0" y="50769"/>
                    <a:pt x="17777" y="46153"/>
                    <a:pt x="17777" y="46153"/>
                  </a:cubicBezTo>
                  <a:cubicBezTo>
                    <a:pt x="20000" y="46153"/>
                    <a:pt x="28888" y="50769"/>
                    <a:pt x="28888" y="50769"/>
                  </a:cubicBezTo>
                  <a:cubicBezTo>
                    <a:pt x="26666" y="50769"/>
                    <a:pt x="24444" y="50769"/>
                    <a:pt x="24444" y="55384"/>
                  </a:cubicBezTo>
                  <a:cubicBezTo>
                    <a:pt x="24444" y="55384"/>
                    <a:pt x="26666" y="60000"/>
                    <a:pt x="26666" y="60000"/>
                  </a:cubicBezTo>
                  <a:cubicBezTo>
                    <a:pt x="24444" y="64615"/>
                    <a:pt x="20000" y="64615"/>
                    <a:pt x="17777" y="64615"/>
                  </a:cubicBezTo>
                  <a:cubicBezTo>
                    <a:pt x="17777" y="64615"/>
                    <a:pt x="4444" y="69230"/>
                    <a:pt x="6666" y="69230"/>
                  </a:cubicBezTo>
                  <a:cubicBezTo>
                    <a:pt x="11111" y="73846"/>
                    <a:pt x="17777" y="69230"/>
                    <a:pt x="22222" y="73846"/>
                  </a:cubicBezTo>
                  <a:cubicBezTo>
                    <a:pt x="24444" y="78461"/>
                    <a:pt x="24444" y="83076"/>
                    <a:pt x="26666" y="83076"/>
                  </a:cubicBezTo>
                  <a:cubicBezTo>
                    <a:pt x="26666" y="83076"/>
                    <a:pt x="31111" y="78461"/>
                    <a:pt x="33333" y="78461"/>
                  </a:cubicBezTo>
                  <a:cubicBezTo>
                    <a:pt x="31111" y="78461"/>
                    <a:pt x="28888" y="83076"/>
                    <a:pt x="28888" y="83076"/>
                  </a:cubicBezTo>
                  <a:cubicBezTo>
                    <a:pt x="28888" y="87692"/>
                    <a:pt x="33333" y="83076"/>
                    <a:pt x="33333" y="83076"/>
                  </a:cubicBezTo>
                  <a:cubicBezTo>
                    <a:pt x="35555" y="87692"/>
                    <a:pt x="17777" y="106153"/>
                    <a:pt x="22222" y="106153"/>
                  </a:cubicBezTo>
                  <a:cubicBezTo>
                    <a:pt x="26666" y="110769"/>
                    <a:pt x="31111" y="106153"/>
                    <a:pt x="33333" y="106153"/>
                  </a:cubicBezTo>
                  <a:cubicBezTo>
                    <a:pt x="37777" y="106153"/>
                    <a:pt x="42222" y="106153"/>
                    <a:pt x="46666" y="110769"/>
                  </a:cubicBezTo>
                  <a:cubicBezTo>
                    <a:pt x="44444" y="106153"/>
                    <a:pt x="44444" y="110769"/>
                    <a:pt x="44444" y="110769"/>
                  </a:cubicBezTo>
                  <a:cubicBezTo>
                    <a:pt x="46666" y="115384"/>
                    <a:pt x="48888" y="115384"/>
                    <a:pt x="48888" y="115384"/>
                  </a:cubicBezTo>
                  <a:cubicBezTo>
                    <a:pt x="53333" y="120000"/>
                    <a:pt x="60000" y="120000"/>
                    <a:pt x="64444" y="120000"/>
                  </a:cubicBezTo>
                  <a:cubicBezTo>
                    <a:pt x="68888" y="120000"/>
                    <a:pt x="68888" y="115384"/>
                    <a:pt x="73333" y="115384"/>
                  </a:cubicBezTo>
                  <a:cubicBezTo>
                    <a:pt x="77777" y="110769"/>
                    <a:pt x="82222" y="110769"/>
                    <a:pt x="86666" y="106153"/>
                  </a:cubicBezTo>
                  <a:cubicBezTo>
                    <a:pt x="93333" y="96923"/>
                    <a:pt x="95555" y="92307"/>
                    <a:pt x="102222" y="87692"/>
                  </a:cubicBezTo>
                  <a:cubicBezTo>
                    <a:pt x="106666" y="87692"/>
                    <a:pt x="108888" y="73846"/>
                    <a:pt x="115555" y="73846"/>
                  </a:cubicBezTo>
                  <a:cubicBezTo>
                    <a:pt x="115555" y="69230"/>
                    <a:pt x="117777" y="69230"/>
                    <a:pt x="115555" y="64615"/>
                  </a:cubicBezTo>
                  <a:cubicBezTo>
                    <a:pt x="113333" y="60000"/>
                    <a:pt x="117777" y="60000"/>
                    <a:pt x="120000" y="60000"/>
                  </a:cubicBezTo>
                  <a:cubicBezTo>
                    <a:pt x="120000" y="60000"/>
                    <a:pt x="115555" y="55384"/>
                    <a:pt x="115555" y="55384"/>
                  </a:cubicBezTo>
                  <a:cubicBezTo>
                    <a:pt x="115555" y="50769"/>
                    <a:pt x="120000" y="46153"/>
                    <a:pt x="117777" y="46153"/>
                  </a:cubicBezTo>
                  <a:cubicBezTo>
                    <a:pt x="113333" y="41538"/>
                    <a:pt x="120000" y="46153"/>
                    <a:pt x="117777" y="4615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05" name="Google Shape;705;g90e2d1f501_0_5781"/>
            <p:cNvSpPr/>
            <p:nvPr/>
          </p:nvSpPr>
          <p:spPr>
            <a:xfrm>
              <a:off x="14085545" y="4439516"/>
              <a:ext cx="840900" cy="579900"/>
            </a:xfrm>
            <a:custGeom>
              <a:avLst/>
              <a:gdLst/>
              <a:ahLst/>
              <a:cxnLst/>
              <a:rect l="l" t="t" r="r" b="b"/>
              <a:pathLst>
                <a:path w="120000" h="120000" extrusionOk="0">
                  <a:moveTo>
                    <a:pt x="112000" y="1935"/>
                  </a:moveTo>
                  <a:cubicBezTo>
                    <a:pt x="108000" y="1935"/>
                    <a:pt x="106666" y="0"/>
                    <a:pt x="102666" y="3870"/>
                  </a:cubicBezTo>
                  <a:cubicBezTo>
                    <a:pt x="101333" y="3870"/>
                    <a:pt x="96000" y="5806"/>
                    <a:pt x="97333" y="7741"/>
                  </a:cubicBezTo>
                  <a:cubicBezTo>
                    <a:pt x="96000" y="7741"/>
                    <a:pt x="90666" y="11612"/>
                    <a:pt x="88000" y="11612"/>
                  </a:cubicBezTo>
                  <a:cubicBezTo>
                    <a:pt x="85333" y="11612"/>
                    <a:pt x="81333" y="13548"/>
                    <a:pt x="78666" y="15483"/>
                  </a:cubicBezTo>
                  <a:cubicBezTo>
                    <a:pt x="74666" y="15483"/>
                    <a:pt x="72000" y="15483"/>
                    <a:pt x="68000" y="15483"/>
                  </a:cubicBezTo>
                  <a:cubicBezTo>
                    <a:pt x="68000" y="15483"/>
                    <a:pt x="60000" y="15483"/>
                    <a:pt x="61333" y="17419"/>
                  </a:cubicBezTo>
                  <a:cubicBezTo>
                    <a:pt x="61333" y="17419"/>
                    <a:pt x="64000" y="17419"/>
                    <a:pt x="64000" y="17419"/>
                  </a:cubicBezTo>
                  <a:cubicBezTo>
                    <a:pt x="62666" y="19354"/>
                    <a:pt x="60000" y="19354"/>
                    <a:pt x="58666" y="21290"/>
                  </a:cubicBezTo>
                  <a:cubicBezTo>
                    <a:pt x="57333" y="21290"/>
                    <a:pt x="54666" y="21290"/>
                    <a:pt x="52000" y="21290"/>
                  </a:cubicBezTo>
                  <a:cubicBezTo>
                    <a:pt x="50666" y="21290"/>
                    <a:pt x="50666" y="21290"/>
                    <a:pt x="48000" y="23225"/>
                  </a:cubicBezTo>
                  <a:cubicBezTo>
                    <a:pt x="46666" y="29032"/>
                    <a:pt x="45333" y="27096"/>
                    <a:pt x="42666" y="27096"/>
                  </a:cubicBezTo>
                  <a:cubicBezTo>
                    <a:pt x="40000" y="29032"/>
                    <a:pt x="41333" y="32903"/>
                    <a:pt x="37333" y="32903"/>
                  </a:cubicBezTo>
                  <a:cubicBezTo>
                    <a:pt x="34666" y="32903"/>
                    <a:pt x="36000" y="36774"/>
                    <a:pt x="34666" y="36774"/>
                  </a:cubicBezTo>
                  <a:cubicBezTo>
                    <a:pt x="33333" y="38709"/>
                    <a:pt x="29333" y="34838"/>
                    <a:pt x="30666" y="36774"/>
                  </a:cubicBezTo>
                  <a:cubicBezTo>
                    <a:pt x="30666" y="38709"/>
                    <a:pt x="34666" y="40645"/>
                    <a:pt x="34666" y="40645"/>
                  </a:cubicBezTo>
                  <a:cubicBezTo>
                    <a:pt x="34666" y="40645"/>
                    <a:pt x="29333" y="42580"/>
                    <a:pt x="29333" y="42580"/>
                  </a:cubicBezTo>
                  <a:cubicBezTo>
                    <a:pt x="29333" y="44516"/>
                    <a:pt x="36000" y="44516"/>
                    <a:pt x="36000" y="44516"/>
                  </a:cubicBezTo>
                  <a:cubicBezTo>
                    <a:pt x="36000" y="46451"/>
                    <a:pt x="26666" y="46451"/>
                    <a:pt x="28000" y="48387"/>
                  </a:cubicBezTo>
                  <a:cubicBezTo>
                    <a:pt x="28000" y="46451"/>
                    <a:pt x="30666" y="48387"/>
                    <a:pt x="30666" y="48387"/>
                  </a:cubicBezTo>
                  <a:cubicBezTo>
                    <a:pt x="28000" y="50322"/>
                    <a:pt x="26666" y="48387"/>
                    <a:pt x="26666" y="50322"/>
                  </a:cubicBezTo>
                  <a:cubicBezTo>
                    <a:pt x="25333" y="52258"/>
                    <a:pt x="28000" y="54193"/>
                    <a:pt x="28000" y="54193"/>
                  </a:cubicBezTo>
                  <a:cubicBezTo>
                    <a:pt x="26666" y="54193"/>
                    <a:pt x="25333" y="54193"/>
                    <a:pt x="24000" y="54193"/>
                  </a:cubicBezTo>
                  <a:cubicBezTo>
                    <a:pt x="24000" y="54193"/>
                    <a:pt x="26666" y="56129"/>
                    <a:pt x="28000" y="56129"/>
                  </a:cubicBezTo>
                  <a:cubicBezTo>
                    <a:pt x="25333" y="56129"/>
                    <a:pt x="24000" y="56129"/>
                    <a:pt x="22666" y="58064"/>
                  </a:cubicBezTo>
                  <a:cubicBezTo>
                    <a:pt x="21333" y="60000"/>
                    <a:pt x="20000" y="60000"/>
                    <a:pt x="18666" y="60000"/>
                  </a:cubicBezTo>
                  <a:cubicBezTo>
                    <a:pt x="16000" y="61935"/>
                    <a:pt x="16000" y="63870"/>
                    <a:pt x="18666" y="63870"/>
                  </a:cubicBezTo>
                  <a:cubicBezTo>
                    <a:pt x="20000" y="63870"/>
                    <a:pt x="24000" y="65806"/>
                    <a:pt x="25333" y="65806"/>
                  </a:cubicBezTo>
                  <a:cubicBezTo>
                    <a:pt x="22666" y="67741"/>
                    <a:pt x="20000" y="63870"/>
                    <a:pt x="20000" y="69677"/>
                  </a:cubicBezTo>
                  <a:cubicBezTo>
                    <a:pt x="20000" y="71612"/>
                    <a:pt x="13333" y="71612"/>
                    <a:pt x="12000" y="73548"/>
                  </a:cubicBezTo>
                  <a:cubicBezTo>
                    <a:pt x="10666" y="75483"/>
                    <a:pt x="12000" y="75483"/>
                    <a:pt x="12000" y="77419"/>
                  </a:cubicBezTo>
                  <a:cubicBezTo>
                    <a:pt x="12000" y="77419"/>
                    <a:pt x="8000" y="79354"/>
                    <a:pt x="8000" y="79354"/>
                  </a:cubicBezTo>
                  <a:cubicBezTo>
                    <a:pt x="2666" y="81290"/>
                    <a:pt x="9333" y="81290"/>
                    <a:pt x="9333" y="83225"/>
                  </a:cubicBezTo>
                  <a:cubicBezTo>
                    <a:pt x="10666" y="85161"/>
                    <a:pt x="6666" y="90967"/>
                    <a:pt x="6666" y="90967"/>
                  </a:cubicBezTo>
                  <a:cubicBezTo>
                    <a:pt x="4000" y="94838"/>
                    <a:pt x="0" y="90967"/>
                    <a:pt x="0" y="98709"/>
                  </a:cubicBezTo>
                  <a:cubicBezTo>
                    <a:pt x="0" y="106451"/>
                    <a:pt x="2666" y="102580"/>
                    <a:pt x="5333" y="102580"/>
                  </a:cubicBezTo>
                  <a:cubicBezTo>
                    <a:pt x="8000" y="104516"/>
                    <a:pt x="9333" y="106451"/>
                    <a:pt x="12000" y="104516"/>
                  </a:cubicBezTo>
                  <a:cubicBezTo>
                    <a:pt x="12000" y="104516"/>
                    <a:pt x="14666" y="108387"/>
                    <a:pt x="16000" y="106451"/>
                  </a:cubicBezTo>
                  <a:cubicBezTo>
                    <a:pt x="16000" y="106451"/>
                    <a:pt x="13333" y="106451"/>
                    <a:pt x="13333" y="108387"/>
                  </a:cubicBezTo>
                  <a:cubicBezTo>
                    <a:pt x="14666" y="108387"/>
                    <a:pt x="16000" y="108387"/>
                    <a:pt x="16000" y="108387"/>
                  </a:cubicBezTo>
                  <a:cubicBezTo>
                    <a:pt x="16000" y="108387"/>
                    <a:pt x="13333" y="116129"/>
                    <a:pt x="13333" y="116129"/>
                  </a:cubicBezTo>
                  <a:cubicBezTo>
                    <a:pt x="16000" y="118064"/>
                    <a:pt x="18666" y="118064"/>
                    <a:pt x="21333" y="120000"/>
                  </a:cubicBezTo>
                  <a:cubicBezTo>
                    <a:pt x="25333" y="120000"/>
                    <a:pt x="26666" y="120000"/>
                    <a:pt x="30666" y="120000"/>
                  </a:cubicBezTo>
                  <a:cubicBezTo>
                    <a:pt x="32000" y="118064"/>
                    <a:pt x="33333" y="118064"/>
                    <a:pt x="34666" y="118064"/>
                  </a:cubicBezTo>
                  <a:cubicBezTo>
                    <a:pt x="36000" y="120000"/>
                    <a:pt x="37333" y="120000"/>
                    <a:pt x="40000" y="120000"/>
                  </a:cubicBezTo>
                  <a:cubicBezTo>
                    <a:pt x="41333" y="120000"/>
                    <a:pt x="36000" y="114193"/>
                    <a:pt x="34666" y="114193"/>
                  </a:cubicBezTo>
                  <a:cubicBezTo>
                    <a:pt x="32000" y="110322"/>
                    <a:pt x="30666" y="106451"/>
                    <a:pt x="29333" y="102580"/>
                  </a:cubicBezTo>
                  <a:cubicBezTo>
                    <a:pt x="26666" y="98709"/>
                    <a:pt x="28000" y="96774"/>
                    <a:pt x="26666" y="92903"/>
                  </a:cubicBezTo>
                  <a:cubicBezTo>
                    <a:pt x="25333" y="87096"/>
                    <a:pt x="24000" y="87096"/>
                    <a:pt x="26666" y="83225"/>
                  </a:cubicBezTo>
                  <a:cubicBezTo>
                    <a:pt x="28000" y="83225"/>
                    <a:pt x="26666" y="83225"/>
                    <a:pt x="26666" y="81290"/>
                  </a:cubicBezTo>
                  <a:cubicBezTo>
                    <a:pt x="28000" y="79354"/>
                    <a:pt x="32000" y="81290"/>
                    <a:pt x="32000" y="79354"/>
                  </a:cubicBezTo>
                  <a:cubicBezTo>
                    <a:pt x="32000" y="79354"/>
                    <a:pt x="29333" y="77419"/>
                    <a:pt x="29333" y="77419"/>
                  </a:cubicBezTo>
                  <a:cubicBezTo>
                    <a:pt x="30666" y="75483"/>
                    <a:pt x="34666" y="77419"/>
                    <a:pt x="34666" y="75483"/>
                  </a:cubicBezTo>
                  <a:cubicBezTo>
                    <a:pt x="34666" y="73548"/>
                    <a:pt x="28000" y="71612"/>
                    <a:pt x="28000" y="69677"/>
                  </a:cubicBezTo>
                  <a:cubicBezTo>
                    <a:pt x="28000" y="69677"/>
                    <a:pt x="38666" y="71612"/>
                    <a:pt x="38666" y="71612"/>
                  </a:cubicBezTo>
                  <a:cubicBezTo>
                    <a:pt x="38666" y="69677"/>
                    <a:pt x="36000" y="67741"/>
                    <a:pt x="36000" y="65806"/>
                  </a:cubicBezTo>
                  <a:cubicBezTo>
                    <a:pt x="36000" y="63870"/>
                    <a:pt x="40000" y="67741"/>
                    <a:pt x="41333" y="65806"/>
                  </a:cubicBezTo>
                  <a:cubicBezTo>
                    <a:pt x="41333" y="63870"/>
                    <a:pt x="36000" y="60000"/>
                    <a:pt x="36000" y="61935"/>
                  </a:cubicBezTo>
                  <a:cubicBezTo>
                    <a:pt x="36000" y="60000"/>
                    <a:pt x="41333" y="63870"/>
                    <a:pt x="42666" y="61935"/>
                  </a:cubicBezTo>
                  <a:cubicBezTo>
                    <a:pt x="42666" y="61935"/>
                    <a:pt x="44000" y="60000"/>
                    <a:pt x="42666" y="60000"/>
                  </a:cubicBezTo>
                  <a:cubicBezTo>
                    <a:pt x="42666" y="60000"/>
                    <a:pt x="40000" y="56129"/>
                    <a:pt x="40000" y="56129"/>
                  </a:cubicBezTo>
                  <a:cubicBezTo>
                    <a:pt x="42666" y="56129"/>
                    <a:pt x="44000" y="58064"/>
                    <a:pt x="46666" y="56129"/>
                  </a:cubicBezTo>
                  <a:cubicBezTo>
                    <a:pt x="46666" y="54193"/>
                    <a:pt x="49333" y="52258"/>
                    <a:pt x="49333" y="52258"/>
                  </a:cubicBezTo>
                  <a:cubicBezTo>
                    <a:pt x="49333" y="50322"/>
                    <a:pt x="46666" y="50322"/>
                    <a:pt x="46666" y="50322"/>
                  </a:cubicBezTo>
                  <a:cubicBezTo>
                    <a:pt x="48000" y="50322"/>
                    <a:pt x="52000" y="50322"/>
                    <a:pt x="52000" y="46451"/>
                  </a:cubicBezTo>
                  <a:cubicBezTo>
                    <a:pt x="52000" y="42580"/>
                    <a:pt x="54666" y="48387"/>
                    <a:pt x="56000" y="46451"/>
                  </a:cubicBezTo>
                  <a:cubicBezTo>
                    <a:pt x="56000" y="46451"/>
                    <a:pt x="54666" y="44516"/>
                    <a:pt x="54666" y="44516"/>
                  </a:cubicBezTo>
                  <a:cubicBezTo>
                    <a:pt x="56000" y="42580"/>
                    <a:pt x="60000" y="44516"/>
                    <a:pt x="60000" y="42580"/>
                  </a:cubicBezTo>
                  <a:cubicBezTo>
                    <a:pt x="61333" y="40645"/>
                    <a:pt x="60000" y="38709"/>
                    <a:pt x="58666" y="38709"/>
                  </a:cubicBezTo>
                  <a:cubicBezTo>
                    <a:pt x="65333" y="34838"/>
                    <a:pt x="70666" y="30967"/>
                    <a:pt x="77333" y="29032"/>
                  </a:cubicBezTo>
                  <a:cubicBezTo>
                    <a:pt x="81333" y="27096"/>
                    <a:pt x="86666" y="25161"/>
                    <a:pt x="90666" y="23225"/>
                  </a:cubicBezTo>
                  <a:cubicBezTo>
                    <a:pt x="97333" y="21290"/>
                    <a:pt x="102666" y="19354"/>
                    <a:pt x="108000" y="15483"/>
                  </a:cubicBezTo>
                  <a:cubicBezTo>
                    <a:pt x="110666" y="15483"/>
                    <a:pt x="114666" y="11612"/>
                    <a:pt x="117333" y="7741"/>
                  </a:cubicBezTo>
                  <a:cubicBezTo>
                    <a:pt x="120000" y="3870"/>
                    <a:pt x="114666" y="1935"/>
                    <a:pt x="112000" y="1935"/>
                  </a:cubicBezTo>
                  <a:cubicBezTo>
                    <a:pt x="109333" y="1935"/>
                    <a:pt x="114666" y="1935"/>
                    <a:pt x="112000" y="193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06" name="Google Shape;706;g90e2d1f501_0_5781"/>
            <p:cNvSpPr/>
            <p:nvPr/>
          </p:nvSpPr>
          <p:spPr>
            <a:xfrm>
              <a:off x="16241600" y="4197414"/>
              <a:ext cx="299400" cy="149700"/>
            </a:xfrm>
            <a:custGeom>
              <a:avLst/>
              <a:gdLst/>
              <a:ahLst/>
              <a:cxnLst/>
              <a:rect l="l" t="t" r="r" b="b"/>
              <a:pathLst>
                <a:path w="120000" h="120000" extrusionOk="0">
                  <a:moveTo>
                    <a:pt x="60000" y="45000"/>
                  </a:moveTo>
                  <a:cubicBezTo>
                    <a:pt x="60000" y="45000"/>
                    <a:pt x="71250" y="15000"/>
                    <a:pt x="71250" y="7500"/>
                  </a:cubicBezTo>
                  <a:cubicBezTo>
                    <a:pt x="67500" y="0"/>
                    <a:pt x="63750" y="0"/>
                    <a:pt x="60000" y="0"/>
                  </a:cubicBezTo>
                  <a:cubicBezTo>
                    <a:pt x="56250" y="0"/>
                    <a:pt x="56250" y="15000"/>
                    <a:pt x="56250" y="15000"/>
                  </a:cubicBezTo>
                  <a:cubicBezTo>
                    <a:pt x="48750" y="15000"/>
                    <a:pt x="45000" y="0"/>
                    <a:pt x="37500" y="15000"/>
                  </a:cubicBezTo>
                  <a:cubicBezTo>
                    <a:pt x="37500" y="15000"/>
                    <a:pt x="30000" y="22500"/>
                    <a:pt x="33750" y="30000"/>
                  </a:cubicBezTo>
                  <a:cubicBezTo>
                    <a:pt x="37500" y="30000"/>
                    <a:pt x="41250" y="37500"/>
                    <a:pt x="45000" y="30000"/>
                  </a:cubicBezTo>
                  <a:cubicBezTo>
                    <a:pt x="37500" y="37500"/>
                    <a:pt x="18750" y="45000"/>
                    <a:pt x="37500" y="60000"/>
                  </a:cubicBezTo>
                  <a:cubicBezTo>
                    <a:pt x="26250" y="52500"/>
                    <a:pt x="22500" y="60000"/>
                    <a:pt x="18750" y="75000"/>
                  </a:cubicBezTo>
                  <a:cubicBezTo>
                    <a:pt x="15000" y="82500"/>
                    <a:pt x="0" y="112500"/>
                    <a:pt x="3750" y="112500"/>
                  </a:cubicBezTo>
                  <a:cubicBezTo>
                    <a:pt x="11250" y="120000"/>
                    <a:pt x="22500" y="120000"/>
                    <a:pt x="30000" y="112500"/>
                  </a:cubicBezTo>
                  <a:cubicBezTo>
                    <a:pt x="41250" y="97500"/>
                    <a:pt x="52500" y="97500"/>
                    <a:pt x="63750" y="105000"/>
                  </a:cubicBezTo>
                  <a:cubicBezTo>
                    <a:pt x="78750" y="105000"/>
                    <a:pt x="90000" y="97500"/>
                    <a:pt x="105000" y="90000"/>
                  </a:cubicBezTo>
                  <a:cubicBezTo>
                    <a:pt x="112500" y="82500"/>
                    <a:pt x="120000" y="60000"/>
                    <a:pt x="108750" y="52500"/>
                  </a:cubicBezTo>
                  <a:cubicBezTo>
                    <a:pt x="101250" y="45000"/>
                    <a:pt x="90000" y="15000"/>
                    <a:pt x="82500" y="22500"/>
                  </a:cubicBezTo>
                  <a:cubicBezTo>
                    <a:pt x="75000" y="22500"/>
                    <a:pt x="67500" y="45000"/>
                    <a:pt x="60000" y="45000"/>
                  </a:cubicBezTo>
                  <a:cubicBezTo>
                    <a:pt x="56250" y="45000"/>
                    <a:pt x="63750" y="45000"/>
                    <a:pt x="60000" y="4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07" name="Google Shape;707;g90e2d1f501_0_5781"/>
            <p:cNvSpPr/>
            <p:nvPr/>
          </p:nvSpPr>
          <p:spPr>
            <a:xfrm>
              <a:off x="15999559" y="4111405"/>
              <a:ext cx="280200" cy="149700"/>
            </a:xfrm>
            <a:custGeom>
              <a:avLst/>
              <a:gdLst/>
              <a:ahLst/>
              <a:cxnLst/>
              <a:rect l="l" t="t" r="r" b="b"/>
              <a:pathLst>
                <a:path w="120000" h="120000" extrusionOk="0">
                  <a:moveTo>
                    <a:pt x="104000" y="75000"/>
                  </a:moveTo>
                  <a:cubicBezTo>
                    <a:pt x="116000" y="82500"/>
                    <a:pt x="108000" y="67500"/>
                    <a:pt x="112000" y="52500"/>
                  </a:cubicBezTo>
                  <a:cubicBezTo>
                    <a:pt x="112000" y="45000"/>
                    <a:pt x="116000" y="45000"/>
                    <a:pt x="116000" y="37500"/>
                  </a:cubicBezTo>
                  <a:cubicBezTo>
                    <a:pt x="116000" y="30000"/>
                    <a:pt x="108000" y="22500"/>
                    <a:pt x="104000" y="22500"/>
                  </a:cubicBezTo>
                  <a:cubicBezTo>
                    <a:pt x="100000" y="15000"/>
                    <a:pt x="92000" y="15000"/>
                    <a:pt x="88000" y="22500"/>
                  </a:cubicBezTo>
                  <a:cubicBezTo>
                    <a:pt x="88000" y="22500"/>
                    <a:pt x="68000" y="30000"/>
                    <a:pt x="68000" y="30000"/>
                  </a:cubicBezTo>
                  <a:cubicBezTo>
                    <a:pt x="68000" y="30000"/>
                    <a:pt x="84000" y="15000"/>
                    <a:pt x="72000" y="7500"/>
                  </a:cubicBezTo>
                  <a:cubicBezTo>
                    <a:pt x="64000" y="0"/>
                    <a:pt x="56000" y="7500"/>
                    <a:pt x="48000" y="7500"/>
                  </a:cubicBezTo>
                  <a:cubicBezTo>
                    <a:pt x="44000" y="7500"/>
                    <a:pt x="24000" y="15000"/>
                    <a:pt x="20000" y="30000"/>
                  </a:cubicBezTo>
                  <a:cubicBezTo>
                    <a:pt x="20000" y="30000"/>
                    <a:pt x="28000" y="30000"/>
                    <a:pt x="28000" y="30000"/>
                  </a:cubicBezTo>
                  <a:cubicBezTo>
                    <a:pt x="28000" y="30000"/>
                    <a:pt x="0" y="52500"/>
                    <a:pt x="0" y="60000"/>
                  </a:cubicBezTo>
                  <a:cubicBezTo>
                    <a:pt x="0" y="60000"/>
                    <a:pt x="16000" y="67500"/>
                    <a:pt x="16000" y="67500"/>
                  </a:cubicBezTo>
                  <a:cubicBezTo>
                    <a:pt x="20000" y="67500"/>
                    <a:pt x="24000" y="82500"/>
                    <a:pt x="28000" y="90000"/>
                  </a:cubicBezTo>
                  <a:cubicBezTo>
                    <a:pt x="36000" y="97500"/>
                    <a:pt x="40000" y="97500"/>
                    <a:pt x="48000" y="97500"/>
                  </a:cubicBezTo>
                  <a:cubicBezTo>
                    <a:pt x="56000" y="105000"/>
                    <a:pt x="68000" y="120000"/>
                    <a:pt x="76000" y="120000"/>
                  </a:cubicBezTo>
                  <a:cubicBezTo>
                    <a:pt x="88000" y="120000"/>
                    <a:pt x="100000" y="120000"/>
                    <a:pt x="112000" y="112500"/>
                  </a:cubicBezTo>
                  <a:cubicBezTo>
                    <a:pt x="120000" y="112500"/>
                    <a:pt x="104000" y="75000"/>
                    <a:pt x="104000" y="75000"/>
                  </a:cubicBezTo>
                  <a:cubicBezTo>
                    <a:pt x="108000" y="75000"/>
                    <a:pt x="100000" y="75000"/>
                    <a:pt x="104000" y="7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08" name="Google Shape;708;g90e2d1f501_0_5781"/>
            <p:cNvSpPr/>
            <p:nvPr/>
          </p:nvSpPr>
          <p:spPr>
            <a:xfrm>
              <a:off x="15916756" y="4120960"/>
              <a:ext cx="140100" cy="47700"/>
            </a:xfrm>
            <a:custGeom>
              <a:avLst/>
              <a:gdLst/>
              <a:ahLst/>
              <a:cxnLst/>
              <a:rect l="l" t="t" r="r" b="b"/>
              <a:pathLst>
                <a:path w="120000" h="120000" extrusionOk="0">
                  <a:moveTo>
                    <a:pt x="72000" y="24000"/>
                  </a:moveTo>
                  <a:cubicBezTo>
                    <a:pt x="64000" y="24000"/>
                    <a:pt x="48000" y="24000"/>
                    <a:pt x="32000" y="24000"/>
                  </a:cubicBezTo>
                  <a:cubicBezTo>
                    <a:pt x="24000" y="24000"/>
                    <a:pt x="8000" y="0"/>
                    <a:pt x="0" y="24000"/>
                  </a:cubicBezTo>
                  <a:cubicBezTo>
                    <a:pt x="0" y="24000"/>
                    <a:pt x="0" y="72000"/>
                    <a:pt x="8000" y="72000"/>
                  </a:cubicBezTo>
                  <a:cubicBezTo>
                    <a:pt x="24000" y="96000"/>
                    <a:pt x="32000" y="120000"/>
                    <a:pt x="48000" y="120000"/>
                  </a:cubicBezTo>
                  <a:cubicBezTo>
                    <a:pt x="64000" y="120000"/>
                    <a:pt x="120000" y="48000"/>
                    <a:pt x="72000" y="24000"/>
                  </a:cubicBezTo>
                  <a:cubicBezTo>
                    <a:pt x="64000" y="24000"/>
                    <a:pt x="80000" y="48000"/>
                    <a:pt x="72000" y="24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09" name="Google Shape;709;g90e2d1f501_0_5781"/>
            <p:cNvSpPr/>
            <p:nvPr/>
          </p:nvSpPr>
          <p:spPr>
            <a:xfrm>
              <a:off x="15942234" y="3990355"/>
              <a:ext cx="235800" cy="149700"/>
            </a:xfrm>
            <a:custGeom>
              <a:avLst/>
              <a:gdLst/>
              <a:ahLst/>
              <a:cxnLst/>
              <a:rect l="l" t="t" r="r" b="b"/>
              <a:pathLst>
                <a:path w="120000" h="120000" extrusionOk="0">
                  <a:moveTo>
                    <a:pt x="33600" y="112500"/>
                  </a:moveTo>
                  <a:cubicBezTo>
                    <a:pt x="28800" y="105000"/>
                    <a:pt x="19200" y="105000"/>
                    <a:pt x="14400" y="97500"/>
                  </a:cubicBezTo>
                  <a:cubicBezTo>
                    <a:pt x="9600" y="90000"/>
                    <a:pt x="19200" y="90000"/>
                    <a:pt x="19200" y="90000"/>
                  </a:cubicBezTo>
                  <a:cubicBezTo>
                    <a:pt x="19200" y="90000"/>
                    <a:pt x="0" y="97500"/>
                    <a:pt x="0" y="90000"/>
                  </a:cubicBezTo>
                  <a:cubicBezTo>
                    <a:pt x="0" y="75000"/>
                    <a:pt x="14400" y="82500"/>
                    <a:pt x="14400" y="82500"/>
                  </a:cubicBezTo>
                  <a:cubicBezTo>
                    <a:pt x="14400" y="75000"/>
                    <a:pt x="9600" y="75000"/>
                    <a:pt x="9600" y="75000"/>
                  </a:cubicBezTo>
                  <a:cubicBezTo>
                    <a:pt x="9600" y="75000"/>
                    <a:pt x="33600" y="52500"/>
                    <a:pt x="28800" y="45000"/>
                  </a:cubicBezTo>
                  <a:cubicBezTo>
                    <a:pt x="28800" y="45000"/>
                    <a:pt x="24000" y="45000"/>
                    <a:pt x="24000" y="45000"/>
                  </a:cubicBezTo>
                  <a:cubicBezTo>
                    <a:pt x="28800" y="30000"/>
                    <a:pt x="43200" y="30000"/>
                    <a:pt x="52800" y="22500"/>
                  </a:cubicBezTo>
                  <a:cubicBezTo>
                    <a:pt x="62400" y="15000"/>
                    <a:pt x="76800" y="7500"/>
                    <a:pt x="86400" y="0"/>
                  </a:cubicBezTo>
                  <a:cubicBezTo>
                    <a:pt x="86400" y="0"/>
                    <a:pt x="91200" y="22500"/>
                    <a:pt x="96000" y="30000"/>
                  </a:cubicBezTo>
                  <a:cubicBezTo>
                    <a:pt x="96000" y="30000"/>
                    <a:pt x="120000" y="45000"/>
                    <a:pt x="120000" y="52500"/>
                  </a:cubicBezTo>
                  <a:cubicBezTo>
                    <a:pt x="120000" y="60000"/>
                    <a:pt x="96000" y="52500"/>
                    <a:pt x="100800" y="67500"/>
                  </a:cubicBezTo>
                  <a:cubicBezTo>
                    <a:pt x="100800" y="67500"/>
                    <a:pt x="110400" y="75000"/>
                    <a:pt x="110400" y="90000"/>
                  </a:cubicBezTo>
                  <a:cubicBezTo>
                    <a:pt x="105600" y="90000"/>
                    <a:pt x="96000" y="90000"/>
                    <a:pt x="91200" y="97500"/>
                  </a:cubicBezTo>
                  <a:cubicBezTo>
                    <a:pt x="76800" y="105000"/>
                    <a:pt x="48000" y="120000"/>
                    <a:pt x="33600" y="112500"/>
                  </a:cubicBezTo>
                  <a:cubicBezTo>
                    <a:pt x="28800" y="105000"/>
                    <a:pt x="43200" y="120000"/>
                    <a:pt x="33600" y="1125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10" name="Google Shape;710;g90e2d1f501_0_5781"/>
            <p:cNvSpPr/>
            <p:nvPr/>
          </p:nvSpPr>
          <p:spPr>
            <a:xfrm>
              <a:off x="18426316" y="4579678"/>
              <a:ext cx="235800" cy="76500"/>
            </a:xfrm>
            <a:custGeom>
              <a:avLst/>
              <a:gdLst/>
              <a:ahLst/>
              <a:cxnLst/>
              <a:rect l="l" t="t" r="r" b="b"/>
              <a:pathLst>
                <a:path w="120000" h="120000" extrusionOk="0">
                  <a:moveTo>
                    <a:pt x="24000" y="45000"/>
                  </a:moveTo>
                  <a:cubicBezTo>
                    <a:pt x="19200" y="45000"/>
                    <a:pt x="19200" y="15000"/>
                    <a:pt x="14400" y="15000"/>
                  </a:cubicBezTo>
                  <a:cubicBezTo>
                    <a:pt x="14400" y="0"/>
                    <a:pt x="4800" y="30000"/>
                    <a:pt x="4800" y="30000"/>
                  </a:cubicBezTo>
                  <a:cubicBezTo>
                    <a:pt x="0" y="60000"/>
                    <a:pt x="4800" y="60000"/>
                    <a:pt x="9600" y="60000"/>
                  </a:cubicBezTo>
                  <a:cubicBezTo>
                    <a:pt x="14400" y="60000"/>
                    <a:pt x="19200" y="90000"/>
                    <a:pt x="24000" y="90000"/>
                  </a:cubicBezTo>
                  <a:cubicBezTo>
                    <a:pt x="43200" y="105000"/>
                    <a:pt x="57600" y="120000"/>
                    <a:pt x="76800" y="120000"/>
                  </a:cubicBezTo>
                  <a:cubicBezTo>
                    <a:pt x="81600" y="120000"/>
                    <a:pt x="120000" y="105000"/>
                    <a:pt x="115200" y="75000"/>
                  </a:cubicBezTo>
                  <a:cubicBezTo>
                    <a:pt x="110400" y="75000"/>
                    <a:pt x="110400" y="90000"/>
                    <a:pt x="110400" y="90000"/>
                  </a:cubicBezTo>
                  <a:cubicBezTo>
                    <a:pt x="105600" y="90000"/>
                    <a:pt x="100800" y="75000"/>
                    <a:pt x="96000" y="60000"/>
                  </a:cubicBezTo>
                  <a:cubicBezTo>
                    <a:pt x="91200" y="60000"/>
                    <a:pt x="81600" y="45000"/>
                    <a:pt x="72000" y="60000"/>
                  </a:cubicBezTo>
                  <a:cubicBezTo>
                    <a:pt x="67200" y="60000"/>
                    <a:pt x="57600" y="30000"/>
                    <a:pt x="48000" y="30000"/>
                  </a:cubicBezTo>
                  <a:cubicBezTo>
                    <a:pt x="38400" y="30000"/>
                    <a:pt x="33600" y="45000"/>
                    <a:pt x="24000" y="4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11" name="Google Shape;711;g90e2d1f501_0_5781"/>
            <p:cNvSpPr/>
            <p:nvPr/>
          </p:nvSpPr>
          <p:spPr>
            <a:xfrm>
              <a:off x="18126952" y="4729398"/>
              <a:ext cx="197400" cy="76500"/>
            </a:xfrm>
            <a:custGeom>
              <a:avLst/>
              <a:gdLst/>
              <a:ahLst/>
              <a:cxnLst/>
              <a:rect l="l" t="t" r="r" b="b"/>
              <a:pathLst>
                <a:path w="120000" h="120000" extrusionOk="0">
                  <a:moveTo>
                    <a:pt x="11428" y="90000"/>
                  </a:moveTo>
                  <a:cubicBezTo>
                    <a:pt x="28571" y="90000"/>
                    <a:pt x="34285" y="90000"/>
                    <a:pt x="45714" y="90000"/>
                  </a:cubicBezTo>
                  <a:cubicBezTo>
                    <a:pt x="57142" y="105000"/>
                    <a:pt x="68571" y="105000"/>
                    <a:pt x="80000" y="120000"/>
                  </a:cubicBezTo>
                  <a:cubicBezTo>
                    <a:pt x="91428" y="120000"/>
                    <a:pt x="102857" y="120000"/>
                    <a:pt x="108571" y="105000"/>
                  </a:cubicBezTo>
                  <a:cubicBezTo>
                    <a:pt x="120000" y="90000"/>
                    <a:pt x="102857" y="75000"/>
                    <a:pt x="97142" y="60000"/>
                  </a:cubicBezTo>
                  <a:cubicBezTo>
                    <a:pt x="80000" y="30000"/>
                    <a:pt x="62857" y="0"/>
                    <a:pt x="40000" y="30000"/>
                  </a:cubicBezTo>
                  <a:cubicBezTo>
                    <a:pt x="28571" y="45000"/>
                    <a:pt x="28571" y="60000"/>
                    <a:pt x="22857" y="75000"/>
                  </a:cubicBezTo>
                  <a:cubicBezTo>
                    <a:pt x="17142" y="75000"/>
                    <a:pt x="0" y="90000"/>
                    <a:pt x="11428" y="9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12" name="Google Shape;712;g90e2d1f501_0_5781"/>
            <p:cNvSpPr/>
            <p:nvPr/>
          </p:nvSpPr>
          <p:spPr>
            <a:xfrm>
              <a:off x="18136506" y="4694360"/>
              <a:ext cx="76500" cy="44700"/>
            </a:xfrm>
            <a:custGeom>
              <a:avLst/>
              <a:gdLst/>
              <a:ahLst/>
              <a:cxnLst/>
              <a:rect l="l" t="t" r="r" b="b"/>
              <a:pathLst>
                <a:path w="120000" h="120000" extrusionOk="0">
                  <a:moveTo>
                    <a:pt x="45000" y="120000"/>
                  </a:moveTo>
                  <a:cubicBezTo>
                    <a:pt x="0" y="120000"/>
                    <a:pt x="15000" y="0"/>
                    <a:pt x="60000" y="24000"/>
                  </a:cubicBezTo>
                  <a:cubicBezTo>
                    <a:pt x="120000" y="48000"/>
                    <a:pt x="90000" y="96000"/>
                    <a:pt x="45000" y="120000"/>
                  </a:cubicBezTo>
                  <a:cubicBezTo>
                    <a:pt x="15000" y="120000"/>
                    <a:pt x="75000" y="120000"/>
                    <a:pt x="45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13" name="Google Shape;713;g90e2d1f501_0_5781"/>
            <p:cNvSpPr/>
            <p:nvPr/>
          </p:nvSpPr>
          <p:spPr>
            <a:xfrm>
              <a:off x="17932681" y="4560566"/>
              <a:ext cx="28800" cy="47700"/>
            </a:xfrm>
            <a:custGeom>
              <a:avLst/>
              <a:gdLst/>
              <a:ahLst/>
              <a:cxnLst/>
              <a:rect l="l" t="t" r="r" b="b"/>
              <a:pathLst>
                <a:path w="120000" h="120000" extrusionOk="0">
                  <a:moveTo>
                    <a:pt x="40000" y="72000"/>
                  </a:moveTo>
                  <a:cubicBezTo>
                    <a:pt x="0" y="48000"/>
                    <a:pt x="80000" y="0"/>
                    <a:pt x="120000" y="24000"/>
                  </a:cubicBezTo>
                  <a:cubicBezTo>
                    <a:pt x="120000" y="48000"/>
                    <a:pt x="80000" y="120000"/>
                    <a:pt x="40000" y="120000"/>
                  </a:cubicBezTo>
                  <a:cubicBezTo>
                    <a:pt x="40000" y="120000"/>
                    <a:pt x="40000" y="72000"/>
                    <a:pt x="40000" y="72000"/>
                  </a:cubicBezTo>
                  <a:cubicBezTo>
                    <a:pt x="0" y="48000"/>
                    <a:pt x="40000" y="72000"/>
                    <a:pt x="40000" y="7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14" name="Google Shape;714;g90e2d1f501_0_5781"/>
            <p:cNvSpPr/>
            <p:nvPr/>
          </p:nvSpPr>
          <p:spPr>
            <a:xfrm>
              <a:off x="17932681" y="4700728"/>
              <a:ext cx="38100" cy="47700"/>
            </a:xfrm>
            <a:custGeom>
              <a:avLst/>
              <a:gdLst/>
              <a:ahLst/>
              <a:cxnLst/>
              <a:rect l="l" t="t" r="r" b="b"/>
              <a:pathLst>
                <a:path w="120000" h="120000" extrusionOk="0">
                  <a:moveTo>
                    <a:pt x="120000" y="96000"/>
                  </a:moveTo>
                  <a:cubicBezTo>
                    <a:pt x="120000" y="72000"/>
                    <a:pt x="30000" y="0"/>
                    <a:pt x="0" y="24000"/>
                  </a:cubicBezTo>
                  <a:cubicBezTo>
                    <a:pt x="0" y="24000"/>
                    <a:pt x="90000" y="120000"/>
                    <a:pt x="120000"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15" name="Google Shape;715;g90e2d1f501_0_5781"/>
            <p:cNvSpPr/>
            <p:nvPr/>
          </p:nvSpPr>
          <p:spPr>
            <a:xfrm>
              <a:off x="17996378" y="4525526"/>
              <a:ext cx="394800" cy="149700"/>
            </a:xfrm>
            <a:custGeom>
              <a:avLst/>
              <a:gdLst/>
              <a:ahLst/>
              <a:cxnLst/>
              <a:rect l="l" t="t" r="r" b="b"/>
              <a:pathLst>
                <a:path w="120000" h="120000" extrusionOk="0">
                  <a:moveTo>
                    <a:pt x="97142" y="30000"/>
                  </a:moveTo>
                  <a:cubicBezTo>
                    <a:pt x="91428" y="22500"/>
                    <a:pt x="88571" y="30000"/>
                    <a:pt x="82857" y="22500"/>
                  </a:cubicBezTo>
                  <a:cubicBezTo>
                    <a:pt x="82857" y="22500"/>
                    <a:pt x="68571" y="0"/>
                    <a:pt x="65714" y="0"/>
                  </a:cubicBezTo>
                  <a:cubicBezTo>
                    <a:pt x="65714" y="0"/>
                    <a:pt x="68571" y="7500"/>
                    <a:pt x="62857" y="15000"/>
                  </a:cubicBezTo>
                  <a:cubicBezTo>
                    <a:pt x="57142" y="15000"/>
                    <a:pt x="62857" y="37500"/>
                    <a:pt x="57142" y="45000"/>
                  </a:cubicBezTo>
                  <a:cubicBezTo>
                    <a:pt x="54285" y="45000"/>
                    <a:pt x="34285" y="7500"/>
                    <a:pt x="31428" y="7500"/>
                  </a:cubicBezTo>
                  <a:cubicBezTo>
                    <a:pt x="25714" y="0"/>
                    <a:pt x="11428" y="7500"/>
                    <a:pt x="11428" y="22500"/>
                  </a:cubicBezTo>
                  <a:cubicBezTo>
                    <a:pt x="11428" y="37500"/>
                    <a:pt x="0" y="30000"/>
                    <a:pt x="5714" y="45000"/>
                  </a:cubicBezTo>
                  <a:cubicBezTo>
                    <a:pt x="8571" y="52500"/>
                    <a:pt x="0" y="67500"/>
                    <a:pt x="2857" y="75000"/>
                  </a:cubicBezTo>
                  <a:cubicBezTo>
                    <a:pt x="8571" y="90000"/>
                    <a:pt x="17142" y="97500"/>
                    <a:pt x="25714" y="105000"/>
                  </a:cubicBezTo>
                  <a:cubicBezTo>
                    <a:pt x="28571" y="112500"/>
                    <a:pt x="34285" y="120000"/>
                    <a:pt x="37142" y="112500"/>
                  </a:cubicBezTo>
                  <a:cubicBezTo>
                    <a:pt x="40000" y="112500"/>
                    <a:pt x="40000" y="90000"/>
                    <a:pt x="42857" y="97500"/>
                  </a:cubicBezTo>
                  <a:cubicBezTo>
                    <a:pt x="42857" y="97500"/>
                    <a:pt x="42857" y="105000"/>
                    <a:pt x="45714" y="105000"/>
                  </a:cubicBezTo>
                  <a:cubicBezTo>
                    <a:pt x="48571" y="105000"/>
                    <a:pt x="51428" y="105000"/>
                    <a:pt x="51428" y="105000"/>
                  </a:cubicBezTo>
                  <a:cubicBezTo>
                    <a:pt x="57142" y="97500"/>
                    <a:pt x="62857" y="97500"/>
                    <a:pt x="71428" y="90000"/>
                  </a:cubicBezTo>
                  <a:cubicBezTo>
                    <a:pt x="77142" y="90000"/>
                    <a:pt x="77142" y="105000"/>
                    <a:pt x="80000" y="105000"/>
                  </a:cubicBezTo>
                  <a:cubicBezTo>
                    <a:pt x="82857" y="105000"/>
                    <a:pt x="97142" y="97500"/>
                    <a:pt x="97142" y="97500"/>
                  </a:cubicBezTo>
                  <a:cubicBezTo>
                    <a:pt x="97142" y="97500"/>
                    <a:pt x="94285" y="90000"/>
                    <a:pt x="94285" y="90000"/>
                  </a:cubicBezTo>
                  <a:cubicBezTo>
                    <a:pt x="94285" y="82500"/>
                    <a:pt x="102857" y="90000"/>
                    <a:pt x="105714" y="90000"/>
                  </a:cubicBezTo>
                  <a:cubicBezTo>
                    <a:pt x="105714" y="90000"/>
                    <a:pt x="111428" y="90000"/>
                    <a:pt x="111428" y="82500"/>
                  </a:cubicBezTo>
                  <a:cubicBezTo>
                    <a:pt x="111428" y="75000"/>
                    <a:pt x="114285" y="67500"/>
                    <a:pt x="114285" y="67500"/>
                  </a:cubicBezTo>
                  <a:cubicBezTo>
                    <a:pt x="114285" y="67500"/>
                    <a:pt x="114285" y="67500"/>
                    <a:pt x="111428" y="67500"/>
                  </a:cubicBezTo>
                  <a:cubicBezTo>
                    <a:pt x="111428" y="60000"/>
                    <a:pt x="120000" y="52500"/>
                    <a:pt x="120000" y="45000"/>
                  </a:cubicBezTo>
                  <a:cubicBezTo>
                    <a:pt x="117142" y="37500"/>
                    <a:pt x="102857" y="30000"/>
                    <a:pt x="97142" y="30000"/>
                  </a:cubicBezTo>
                  <a:cubicBezTo>
                    <a:pt x="91428" y="22500"/>
                    <a:pt x="102857" y="30000"/>
                    <a:pt x="97142" y="3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16" name="Google Shape;716;g90e2d1f501_0_5781"/>
            <p:cNvSpPr/>
            <p:nvPr/>
          </p:nvSpPr>
          <p:spPr>
            <a:xfrm>
              <a:off x="18222495" y="4570123"/>
              <a:ext cx="73200" cy="76500"/>
            </a:xfrm>
            <a:custGeom>
              <a:avLst/>
              <a:gdLst/>
              <a:ahLst/>
              <a:cxnLst/>
              <a:rect l="l" t="t" r="r" b="b"/>
              <a:pathLst>
                <a:path w="120000" h="120000" extrusionOk="0">
                  <a:moveTo>
                    <a:pt x="105000" y="90000"/>
                  </a:moveTo>
                  <a:cubicBezTo>
                    <a:pt x="90000" y="105000"/>
                    <a:pt x="0" y="15000"/>
                    <a:pt x="60000" y="0"/>
                  </a:cubicBezTo>
                  <a:cubicBezTo>
                    <a:pt x="75000" y="0"/>
                    <a:pt x="120000" y="0"/>
                    <a:pt x="90000" y="30000"/>
                  </a:cubicBezTo>
                  <a:cubicBezTo>
                    <a:pt x="45000" y="60000"/>
                    <a:pt x="105000" y="60000"/>
                    <a:pt x="105000" y="90000"/>
                  </a:cubicBezTo>
                  <a:cubicBezTo>
                    <a:pt x="90000" y="120000"/>
                    <a:pt x="105000" y="75000"/>
                    <a:pt x="105000" y="9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17" name="Google Shape;717;g90e2d1f501_0_5781"/>
            <p:cNvSpPr/>
            <p:nvPr/>
          </p:nvSpPr>
          <p:spPr>
            <a:xfrm>
              <a:off x="19445425" y="5076623"/>
              <a:ext cx="102000" cy="57300"/>
            </a:xfrm>
            <a:custGeom>
              <a:avLst/>
              <a:gdLst/>
              <a:ahLst/>
              <a:cxnLst/>
              <a:rect l="l" t="t" r="r" b="b"/>
              <a:pathLst>
                <a:path w="120000" h="120000" extrusionOk="0">
                  <a:moveTo>
                    <a:pt x="32727" y="80000"/>
                  </a:moveTo>
                  <a:cubicBezTo>
                    <a:pt x="10909" y="60000"/>
                    <a:pt x="0" y="60000"/>
                    <a:pt x="10909" y="20000"/>
                  </a:cubicBezTo>
                  <a:cubicBezTo>
                    <a:pt x="21818" y="0"/>
                    <a:pt x="43636" y="20000"/>
                    <a:pt x="65454" y="20000"/>
                  </a:cubicBezTo>
                  <a:cubicBezTo>
                    <a:pt x="120000" y="40000"/>
                    <a:pt x="65454" y="120000"/>
                    <a:pt x="32727" y="80000"/>
                  </a:cubicBezTo>
                  <a:cubicBezTo>
                    <a:pt x="21818" y="60000"/>
                    <a:pt x="43636" y="100000"/>
                    <a:pt x="32727" y="8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18" name="Google Shape;718;g90e2d1f501_0_5781"/>
            <p:cNvSpPr/>
            <p:nvPr/>
          </p:nvSpPr>
          <p:spPr>
            <a:xfrm>
              <a:off x="19247970" y="5898496"/>
              <a:ext cx="57300" cy="47700"/>
            </a:xfrm>
            <a:custGeom>
              <a:avLst/>
              <a:gdLst/>
              <a:ahLst/>
              <a:cxnLst/>
              <a:rect l="l" t="t" r="r" b="b"/>
              <a:pathLst>
                <a:path w="120000" h="120000" extrusionOk="0">
                  <a:moveTo>
                    <a:pt x="100000" y="48000"/>
                  </a:moveTo>
                  <a:cubicBezTo>
                    <a:pt x="120000" y="48000"/>
                    <a:pt x="100000" y="24000"/>
                    <a:pt x="100000" y="24000"/>
                  </a:cubicBezTo>
                  <a:cubicBezTo>
                    <a:pt x="80000" y="0"/>
                    <a:pt x="60000" y="24000"/>
                    <a:pt x="40000" y="24000"/>
                  </a:cubicBezTo>
                  <a:cubicBezTo>
                    <a:pt x="20000" y="24000"/>
                    <a:pt x="0" y="48000"/>
                    <a:pt x="20000" y="72000"/>
                  </a:cubicBezTo>
                  <a:cubicBezTo>
                    <a:pt x="20000" y="72000"/>
                    <a:pt x="0" y="120000"/>
                    <a:pt x="0" y="96000"/>
                  </a:cubicBezTo>
                  <a:cubicBezTo>
                    <a:pt x="0" y="96000"/>
                    <a:pt x="100000" y="48000"/>
                    <a:pt x="100000" y="48000"/>
                  </a:cubicBezTo>
                  <a:cubicBezTo>
                    <a:pt x="120000" y="48000"/>
                    <a:pt x="60000" y="72000"/>
                    <a:pt x="100000" y="48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19" name="Google Shape;719;g90e2d1f501_0_5781"/>
            <p:cNvSpPr/>
            <p:nvPr/>
          </p:nvSpPr>
          <p:spPr>
            <a:xfrm>
              <a:off x="18005931" y="6172453"/>
              <a:ext cx="47700" cy="25500"/>
            </a:xfrm>
            <a:custGeom>
              <a:avLst/>
              <a:gdLst/>
              <a:ahLst/>
              <a:cxnLst/>
              <a:rect l="l" t="t" r="r" b="b"/>
              <a:pathLst>
                <a:path w="120000" h="120000" extrusionOk="0">
                  <a:moveTo>
                    <a:pt x="72000" y="120000"/>
                  </a:moveTo>
                  <a:cubicBezTo>
                    <a:pt x="24000" y="120000"/>
                    <a:pt x="0" y="40000"/>
                    <a:pt x="72000" y="0"/>
                  </a:cubicBezTo>
                  <a:cubicBezTo>
                    <a:pt x="120000" y="0"/>
                    <a:pt x="96000" y="120000"/>
                    <a:pt x="72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20" name="Google Shape;720;g90e2d1f501_0_5781"/>
            <p:cNvSpPr/>
            <p:nvPr/>
          </p:nvSpPr>
          <p:spPr>
            <a:xfrm>
              <a:off x="18846695" y="6452780"/>
              <a:ext cx="47700" cy="44700"/>
            </a:xfrm>
            <a:custGeom>
              <a:avLst/>
              <a:gdLst/>
              <a:ahLst/>
              <a:cxnLst/>
              <a:rect l="l" t="t" r="r" b="b"/>
              <a:pathLst>
                <a:path w="120000" h="120000" extrusionOk="0">
                  <a:moveTo>
                    <a:pt x="120000" y="24000"/>
                  </a:moveTo>
                  <a:cubicBezTo>
                    <a:pt x="120000" y="24000"/>
                    <a:pt x="0" y="120000"/>
                    <a:pt x="24000" y="120000"/>
                  </a:cubicBezTo>
                  <a:cubicBezTo>
                    <a:pt x="48000" y="120000"/>
                    <a:pt x="96000" y="72000"/>
                    <a:pt x="96000" y="72000"/>
                  </a:cubicBezTo>
                  <a:cubicBezTo>
                    <a:pt x="120000" y="48000"/>
                    <a:pt x="120000" y="0"/>
                    <a:pt x="120000" y="24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21" name="Google Shape;721;g90e2d1f501_0_5781"/>
            <p:cNvSpPr/>
            <p:nvPr/>
          </p:nvSpPr>
          <p:spPr>
            <a:xfrm>
              <a:off x="18818034" y="6526046"/>
              <a:ext cx="19200" cy="9600"/>
            </a:xfrm>
            <a:custGeom>
              <a:avLst/>
              <a:gdLst/>
              <a:ahLst/>
              <a:cxnLst/>
              <a:rect l="l" t="t" r="r" b="b"/>
              <a:pathLst>
                <a:path w="120000" h="120000" extrusionOk="0">
                  <a:moveTo>
                    <a:pt x="60000" y="0"/>
                  </a:moveTo>
                  <a:cubicBezTo>
                    <a:pt x="60000" y="0"/>
                    <a:pt x="0" y="120000"/>
                    <a:pt x="60000" y="120000"/>
                  </a:cubicBezTo>
                  <a:cubicBezTo>
                    <a:pt x="60000" y="120000"/>
                    <a:pt x="120000" y="0"/>
                    <a:pt x="6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22" name="Google Shape;722;g90e2d1f501_0_5781"/>
            <p:cNvSpPr/>
            <p:nvPr/>
          </p:nvSpPr>
          <p:spPr>
            <a:xfrm>
              <a:off x="18687463" y="6675767"/>
              <a:ext cx="28800" cy="9600"/>
            </a:xfrm>
            <a:custGeom>
              <a:avLst/>
              <a:gdLst/>
              <a:ahLst/>
              <a:cxnLst/>
              <a:rect l="l" t="t" r="r" b="b"/>
              <a:pathLst>
                <a:path w="120000" h="120000" extrusionOk="0">
                  <a:moveTo>
                    <a:pt x="80000" y="0"/>
                  </a:moveTo>
                  <a:cubicBezTo>
                    <a:pt x="80000" y="0"/>
                    <a:pt x="0" y="120000"/>
                    <a:pt x="40000" y="120000"/>
                  </a:cubicBezTo>
                  <a:cubicBezTo>
                    <a:pt x="40000" y="120000"/>
                    <a:pt x="120000" y="0"/>
                    <a:pt x="8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23" name="Google Shape;723;g90e2d1f501_0_5781"/>
            <p:cNvSpPr/>
            <p:nvPr/>
          </p:nvSpPr>
          <p:spPr>
            <a:xfrm>
              <a:off x="18575995" y="6723550"/>
              <a:ext cx="66900" cy="38100"/>
            </a:xfrm>
            <a:custGeom>
              <a:avLst/>
              <a:gdLst/>
              <a:ahLst/>
              <a:cxnLst/>
              <a:rect l="l" t="t" r="r" b="b"/>
              <a:pathLst>
                <a:path w="120000" h="120000" extrusionOk="0">
                  <a:moveTo>
                    <a:pt x="102857" y="0"/>
                  </a:moveTo>
                  <a:cubicBezTo>
                    <a:pt x="85714" y="0"/>
                    <a:pt x="0" y="60000"/>
                    <a:pt x="17142" y="90000"/>
                  </a:cubicBezTo>
                  <a:cubicBezTo>
                    <a:pt x="34285" y="120000"/>
                    <a:pt x="119999" y="0"/>
                    <a:pt x="102857"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24" name="Google Shape;724;g90e2d1f501_0_5781"/>
            <p:cNvSpPr/>
            <p:nvPr/>
          </p:nvSpPr>
          <p:spPr>
            <a:xfrm>
              <a:off x="18502748" y="6761778"/>
              <a:ext cx="54000" cy="35100"/>
            </a:xfrm>
            <a:custGeom>
              <a:avLst/>
              <a:gdLst/>
              <a:ahLst/>
              <a:cxnLst/>
              <a:rect l="l" t="t" r="r" b="b"/>
              <a:pathLst>
                <a:path w="120000" h="120000" extrusionOk="0">
                  <a:moveTo>
                    <a:pt x="100000" y="0"/>
                  </a:moveTo>
                  <a:cubicBezTo>
                    <a:pt x="100000" y="0"/>
                    <a:pt x="0" y="60000"/>
                    <a:pt x="20000" y="90000"/>
                  </a:cubicBezTo>
                  <a:cubicBezTo>
                    <a:pt x="40000" y="120000"/>
                    <a:pt x="100000" y="0"/>
                    <a:pt x="100000" y="0"/>
                  </a:cubicBezTo>
                  <a:cubicBezTo>
                    <a:pt x="100000" y="0"/>
                    <a:pt x="120000" y="0"/>
                    <a:pt x="10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25" name="Google Shape;725;g90e2d1f501_0_5781"/>
            <p:cNvSpPr/>
            <p:nvPr/>
          </p:nvSpPr>
          <p:spPr>
            <a:xfrm>
              <a:off x="18454978" y="6790446"/>
              <a:ext cx="47700" cy="44700"/>
            </a:xfrm>
            <a:custGeom>
              <a:avLst/>
              <a:gdLst/>
              <a:ahLst/>
              <a:cxnLst/>
              <a:rect l="l" t="t" r="r" b="b"/>
              <a:pathLst>
                <a:path w="120000" h="120000" extrusionOk="0">
                  <a:moveTo>
                    <a:pt x="96000" y="0"/>
                  </a:moveTo>
                  <a:cubicBezTo>
                    <a:pt x="96000" y="0"/>
                    <a:pt x="0" y="96000"/>
                    <a:pt x="0" y="96000"/>
                  </a:cubicBezTo>
                  <a:cubicBezTo>
                    <a:pt x="48000" y="120000"/>
                    <a:pt x="96000" y="0"/>
                    <a:pt x="96000" y="0"/>
                  </a:cubicBezTo>
                  <a:cubicBezTo>
                    <a:pt x="96000" y="0"/>
                    <a:pt x="120000" y="0"/>
                    <a:pt x="96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26" name="Google Shape;726;g90e2d1f501_0_5781"/>
            <p:cNvSpPr/>
            <p:nvPr/>
          </p:nvSpPr>
          <p:spPr>
            <a:xfrm>
              <a:off x="18445420" y="6854157"/>
              <a:ext cx="9600" cy="9600"/>
            </a:xfrm>
            <a:custGeom>
              <a:avLst/>
              <a:gdLst/>
              <a:ahLst/>
              <a:cxnLst/>
              <a:rect l="l" t="t" r="r" b="b"/>
              <a:pathLst>
                <a:path w="120000" h="120000" extrusionOk="0">
                  <a:moveTo>
                    <a:pt x="120000" y="0"/>
                  </a:moveTo>
                  <a:cubicBezTo>
                    <a:pt x="0" y="0"/>
                    <a:pt x="0" y="120000"/>
                    <a:pt x="120000" y="120000"/>
                  </a:cubicBezTo>
                  <a:cubicBezTo>
                    <a:pt x="120000" y="120000"/>
                    <a:pt x="120000" y="0"/>
                    <a:pt x="1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27" name="Google Shape;727;g90e2d1f501_0_5781"/>
            <p:cNvSpPr/>
            <p:nvPr/>
          </p:nvSpPr>
          <p:spPr>
            <a:xfrm>
              <a:off x="18397652" y="6815931"/>
              <a:ext cx="47700" cy="38100"/>
            </a:xfrm>
            <a:custGeom>
              <a:avLst/>
              <a:gdLst/>
              <a:ahLst/>
              <a:cxnLst/>
              <a:rect l="l" t="t" r="r" b="b"/>
              <a:pathLst>
                <a:path w="120000" h="120000" extrusionOk="0">
                  <a:moveTo>
                    <a:pt x="96000" y="30000"/>
                  </a:moveTo>
                  <a:cubicBezTo>
                    <a:pt x="48000" y="60000"/>
                    <a:pt x="0" y="90000"/>
                    <a:pt x="0" y="120000"/>
                  </a:cubicBezTo>
                  <a:cubicBezTo>
                    <a:pt x="0" y="120000"/>
                    <a:pt x="96000" y="30000"/>
                    <a:pt x="96000" y="30000"/>
                  </a:cubicBezTo>
                  <a:cubicBezTo>
                    <a:pt x="72000" y="30000"/>
                    <a:pt x="120000" y="0"/>
                    <a:pt x="96000" y="3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28" name="Google Shape;728;g90e2d1f501_0_5781"/>
            <p:cNvSpPr/>
            <p:nvPr/>
          </p:nvSpPr>
          <p:spPr>
            <a:xfrm>
              <a:off x="18053702" y="7163156"/>
              <a:ext cx="19200" cy="28800"/>
            </a:xfrm>
            <a:custGeom>
              <a:avLst/>
              <a:gdLst/>
              <a:ahLst/>
              <a:cxnLst/>
              <a:rect l="l" t="t" r="r" b="b"/>
              <a:pathLst>
                <a:path w="120000" h="120000" extrusionOk="0">
                  <a:moveTo>
                    <a:pt x="60000" y="0"/>
                  </a:moveTo>
                  <a:cubicBezTo>
                    <a:pt x="60000" y="0"/>
                    <a:pt x="0" y="120000"/>
                    <a:pt x="60000" y="120000"/>
                  </a:cubicBezTo>
                  <a:cubicBezTo>
                    <a:pt x="120000" y="120000"/>
                    <a:pt x="120000" y="0"/>
                    <a:pt x="6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grpSp>
          <p:nvGrpSpPr>
            <p:cNvPr id="729" name="Google Shape;729;g90e2d1f501_0_5781"/>
            <p:cNvGrpSpPr/>
            <p:nvPr/>
          </p:nvGrpSpPr>
          <p:grpSpPr>
            <a:xfrm>
              <a:off x="17709486" y="6761860"/>
              <a:ext cx="697551" cy="662294"/>
              <a:chOff x="5961121" y="2686386"/>
              <a:chExt cx="288280" cy="273630"/>
            </a:xfrm>
          </p:grpSpPr>
          <p:sp>
            <p:nvSpPr>
              <p:cNvPr id="730" name="Google Shape;730;g90e2d1f501_0_5781"/>
              <p:cNvSpPr/>
              <p:nvPr/>
            </p:nvSpPr>
            <p:spPr>
              <a:xfrm>
                <a:off x="6130901" y="2686386"/>
                <a:ext cx="118500" cy="99900"/>
              </a:xfrm>
              <a:custGeom>
                <a:avLst/>
                <a:gdLst/>
                <a:ahLst/>
                <a:cxnLst/>
                <a:rect l="l" t="t" r="r" b="b"/>
                <a:pathLst>
                  <a:path w="120000" h="120000" extrusionOk="0">
                    <a:moveTo>
                      <a:pt x="108387" y="46153"/>
                    </a:moveTo>
                    <a:cubicBezTo>
                      <a:pt x="108387" y="46153"/>
                      <a:pt x="112258" y="36923"/>
                      <a:pt x="112258" y="32307"/>
                    </a:cubicBezTo>
                    <a:cubicBezTo>
                      <a:pt x="112258" y="36923"/>
                      <a:pt x="104516" y="46153"/>
                      <a:pt x="104516" y="46153"/>
                    </a:cubicBezTo>
                    <a:cubicBezTo>
                      <a:pt x="96774" y="46153"/>
                      <a:pt x="81290" y="41538"/>
                      <a:pt x="77419" y="36923"/>
                    </a:cubicBezTo>
                    <a:cubicBezTo>
                      <a:pt x="65806" y="32307"/>
                      <a:pt x="58064" y="9230"/>
                      <a:pt x="42580" y="4615"/>
                    </a:cubicBezTo>
                    <a:cubicBezTo>
                      <a:pt x="34838" y="0"/>
                      <a:pt x="38709" y="18461"/>
                      <a:pt x="42580" y="23076"/>
                    </a:cubicBezTo>
                    <a:cubicBezTo>
                      <a:pt x="42580" y="32307"/>
                      <a:pt x="38709" y="41538"/>
                      <a:pt x="34838" y="50769"/>
                    </a:cubicBezTo>
                    <a:cubicBezTo>
                      <a:pt x="30967" y="55384"/>
                      <a:pt x="38709" y="69230"/>
                      <a:pt x="27096" y="64615"/>
                    </a:cubicBezTo>
                    <a:cubicBezTo>
                      <a:pt x="27096" y="64615"/>
                      <a:pt x="19354" y="60000"/>
                      <a:pt x="15483" y="64615"/>
                    </a:cubicBezTo>
                    <a:cubicBezTo>
                      <a:pt x="15483" y="69230"/>
                      <a:pt x="19354" y="73846"/>
                      <a:pt x="19354" y="73846"/>
                    </a:cubicBezTo>
                    <a:cubicBezTo>
                      <a:pt x="19354" y="73846"/>
                      <a:pt x="7741" y="83076"/>
                      <a:pt x="3870" y="83076"/>
                    </a:cubicBezTo>
                    <a:cubicBezTo>
                      <a:pt x="0" y="92307"/>
                      <a:pt x="11612" y="96923"/>
                      <a:pt x="7741" y="106153"/>
                    </a:cubicBezTo>
                    <a:cubicBezTo>
                      <a:pt x="3870" y="110769"/>
                      <a:pt x="11612" y="120000"/>
                      <a:pt x="15483" y="115384"/>
                    </a:cubicBezTo>
                    <a:cubicBezTo>
                      <a:pt x="19354" y="110769"/>
                      <a:pt x="19354" y="106153"/>
                      <a:pt x="23225" y="106153"/>
                    </a:cubicBezTo>
                    <a:cubicBezTo>
                      <a:pt x="23225" y="106153"/>
                      <a:pt x="27096" y="110769"/>
                      <a:pt x="27096" y="106153"/>
                    </a:cubicBezTo>
                    <a:cubicBezTo>
                      <a:pt x="27096" y="101538"/>
                      <a:pt x="19354" y="96923"/>
                      <a:pt x="15483" y="92307"/>
                    </a:cubicBezTo>
                    <a:cubicBezTo>
                      <a:pt x="11612" y="83076"/>
                      <a:pt x="27096" y="87692"/>
                      <a:pt x="27096" y="87692"/>
                    </a:cubicBezTo>
                    <a:cubicBezTo>
                      <a:pt x="34838" y="87692"/>
                      <a:pt x="38709" y="78461"/>
                      <a:pt x="46451" y="83076"/>
                    </a:cubicBezTo>
                    <a:cubicBezTo>
                      <a:pt x="54193" y="87692"/>
                      <a:pt x="58064" y="92307"/>
                      <a:pt x="65806" y="96923"/>
                    </a:cubicBezTo>
                    <a:cubicBezTo>
                      <a:pt x="77419" y="106153"/>
                      <a:pt x="73548" y="78461"/>
                      <a:pt x="81290" y="73846"/>
                    </a:cubicBezTo>
                    <a:cubicBezTo>
                      <a:pt x="81290" y="73846"/>
                      <a:pt x="120000" y="73846"/>
                      <a:pt x="120000" y="64615"/>
                    </a:cubicBezTo>
                    <a:cubicBezTo>
                      <a:pt x="116129" y="60000"/>
                      <a:pt x="104516" y="69230"/>
                      <a:pt x="112258" y="55384"/>
                    </a:cubicBezTo>
                    <a:cubicBezTo>
                      <a:pt x="116129" y="50769"/>
                      <a:pt x="104516" y="55384"/>
                      <a:pt x="108387" y="46153"/>
                    </a:cubicBezTo>
                    <a:cubicBezTo>
                      <a:pt x="112258" y="32307"/>
                      <a:pt x="108387" y="50769"/>
                      <a:pt x="108387" y="4615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31" name="Google Shape;731;g90e2d1f501_0_5781"/>
              <p:cNvSpPr/>
              <p:nvPr/>
            </p:nvSpPr>
            <p:spPr>
              <a:xfrm>
                <a:off x="5961121" y="2778516"/>
                <a:ext cx="215700" cy="181500"/>
              </a:xfrm>
              <a:custGeom>
                <a:avLst/>
                <a:gdLst/>
                <a:ahLst/>
                <a:cxnLst/>
                <a:rect l="l" t="t" r="r" b="b"/>
                <a:pathLst>
                  <a:path w="120000" h="120000" extrusionOk="0">
                    <a:moveTo>
                      <a:pt x="111428" y="2553"/>
                    </a:moveTo>
                    <a:cubicBezTo>
                      <a:pt x="109285" y="2553"/>
                      <a:pt x="109285" y="0"/>
                      <a:pt x="109285" y="2553"/>
                    </a:cubicBezTo>
                    <a:cubicBezTo>
                      <a:pt x="104999" y="5106"/>
                      <a:pt x="109285" y="5106"/>
                      <a:pt x="111428" y="7659"/>
                    </a:cubicBezTo>
                    <a:cubicBezTo>
                      <a:pt x="113571" y="10212"/>
                      <a:pt x="107142" y="12765"/>
                      <a:pt x="104999" y="7659"/>
                    </a:cubicBezTo>
                    <a:cubicBezTo>
                      <a:pt x="102857" y="2553"/>
                      <a:pt x="100714" y="10212"/>
                      <a:pt x="100714" y="12765"/>
                    </a:cubicBezTo>
                    <a:cubicBezTo>
                      <a:pt x="98571" y="12765"/>
                      <a:pt x="96428" y="15319"/>
                      <a:pt x="96428" y="15319"/>
                    </a:cubicBezTo>
                    <a:cubicBezTo>
                      <a:pt x="96428" y="20425"/>
                      <a:pt x="98571" y="17872"/>
                      <a:pt x="98571" y="17872"/>
                    </a:cubicBezTo>
                    <a:cubicBezTo>
                      <a:pt x="98571" y="20425"/>
                      <a:pt x="98571" y="22978"/>
                      <a:pt x="98571" y="25531"/>
                    </a:cubicBezTo>
                    <a:cubicBezTo>
                      <a:pt x="98571" y="28085"/>
                      <a:pt x="100714" y="28085"/>
                      <a:pt x="98571" y="33191"/>
                    </a:cubicBezTo>
                    <a:cubicBezTo>
                      <a:pt x="94285" y="40851"/>
                      <a:pt x="92142" y="48510"/>
                      <a:pt x="87857" y="56170"/>
                    </a:cubicBezTo>
                    <a:cubicBezTo>
                      <a:pt x="85714" y="58723"/>
                      <a:pt x="79285" y="68936"/>
                      <a:pt x="77142" y="68936"/>
                    </a:cubicBezTo>
                    <a:cubicBezTo>
                      <a:pt x="72857" y="68936"/>
                      <a:pt x="68571" y="71489"/>
                      <a:pt x="66428" y="68936"/>
                    </a:cubicBezTo>
                    <a:cubicBezTo>
                      <a:pt x="64285" y="66382"/>
                      <a:pt x="68571" y="63829"/>
                      <a:pt x="68571" y="61276"/>
                    </a:cubicBezTo>
                    <a:cubicBezTo>
                      <a:pt x="70714" y="58723"/>
                      <a:pt x="64285" y="63829"/>
                      <a:pt x="64285" y="63829"/>
                    </a:cubicBezTo>
                    <a:cubicBezTo>
                      <a:pt x="62142" y="66382"/>
                      <a:pt x="62142" y="66382"/>
                      <a:pt x="62142" y="68936"/>
                    </a:cubicBezTo>
                    <a:cubicBezTo>
                      <a:pt x="62142" y="76595"/>
                      <a:pt x="55714" y="79148"/>
                      <a:pt x="53571" y="84255"/>
                    </a:cubicBezTo>
                    <a:cubicBezTo>
                      <a:pt x="53571" y="84255"/>
                      <a:pt x="53571" y="86808"/>
                      <a:pt x="53571" y="86808"/>
                    </a:cubicBezTo>
                    <a:cubicBezTo>
                      <a:pt x="53571" y="89361"/>
                      <a:pt x="49285" y="91914"/>
                      <a:pt x="49285" y="91914"/>
                    </a:cubicBezTo>
                    <a:cubicBezTo>
                      <a:pt x="47142" y="91914"/>
                      <a:pt x="49285" y="89361"/>
                      <a:pt x="44999" y="89361"/>
                    </a:cubicBezTo>
                    <a:cubicBezTo>
                      <a:pt x="42857" y="89361"/>
                      <a:pt x="40714" y="89361"/>
                      <a:pt x="36428" y="89361"/>
                    </a:cubicBezTo>
                    <a:cubicBezTo>
                      <a:pt x="29999" y="91914"/>
                      <a:pt x="25714" y="89361"/>
                      <a:pt x="19285" y="91914"/>
                    </a:cubicBezTo>
                    <a:cubicBezTo>
                      <a:pt x="14999" y="97021"/>
                      <a:pt x="8571" y="102127"/>
                      <a:pt x="4285" y="107234"/>
                    </a:cubicBezTo>
                    <a:cubicBezTo>
                      <a:pt x="0" y="107234"/>
                      <a:pt x="0" y="114893"/>
                      <a:pt x="2142" y="112340"/>
                    </a:cubicBezTo>
                    <a:cubicBezTo>
                      <a:pt x="4285" y="112340"/>
                      <a:pt x="4285" y="109787"/>
                      <a:pt x="6428" y="109787"/>
                    </a:cubicBezTo>
                    <a:cubicBezTo>
                      <a:pt x="8571" y="112340"/>
                      <a:pt x="10714" y="114893"/>
                      <a:pt x="10714" y="112340"/>
                    </a:cubicBezTo>
                    <a:cubicBezTo>
                      <a:pt x="21428" y="109787"/>
                      <a:pt x="36428" y="99574"/>
                      <a:pt x="47142" y="102127"/>
                    </a:cubicBezTo>
                    <a:cubicBezTo>
                      <a:pt x="49285" y="104680"/>
                      <a:pt x="44999" y="109787"/>
                      <a:pt x="44999" y="109787"/>
                    </a:cubicBezTo>
                    <a:cubicBezTo>
                      <a:pt x="47142" y="112340"/>
                      <a:pt x="49285" y="120000"/>
                      <a:pt x="51428" y="120000"/>
                    </a:cubicBezTo>
                    <a:cubicBezTo>
                      <a:pt x="53571" y="117446"/>
                      <a:pt x="55714" y="114893"/>
                      <a:pt x="57857" y="112340"/>
                    </a:cubicBezTo>
                    <a:cubicBezTo>
                      <a:pt x="59999" y="107234"/>
                      <a:pt x="59999" y="109787"/>
                      <a:pt x="64285" y="109787"/>
                    </a:cubicBezTo>
                    <a:cubicBezTo>
                      <a:pt x="62142" y="109787"/>
                      <a:pt x="59999" y="89361"/>
                      <a:pt x="66428" y="102127"/>
                    </a:cubicBezTo>
                    <a:cubicBezTo>
                      <a:pt x="68571" y="107234"/>
                      <a:pt x="79285" y="102127"/>
                      <a:pt x="81428" y="99574"/>
                    </a:cubicBezTo>
                    <a:cubicBezTo>
                      <a:pt x="85714" y="91914"/>
                      <a:pt x="85714" y="107234"/>
                      <a:pt x="87857" y="102127"/>
                    </a:cubicBezTo>
                    <a:cubicBezTo>
                      <a:pt x="87857" y="99574"/>
                      <a:pt x="89999" y="94468"/>
                      <a:pt x="92142" y="94468"/>
                    </a:cubicBezTo>
                    <a:cubicBezTo>
                      <a:pt x="94285" y="91914"/>
                      <a:pt x="94285" y="94468"/>
                      <a:pt x="96428" y="89361"/>
                    </a:cubicBezTo>
                    <a:cubicBezTo>
                      <a:pt x="96428" y="89361"/>
                      <a:pt x="96428" y="99574"/>
                      <a:pt x="98571" y="97021"/>
                    </a:cubicBezTo>
                    <a:cubicBezTo>
                      <a:pt x="98571" y="97021"/>
                      <a:pt x="100714" y="97021"/>
                      <a:pt x="102857" y="94468"/>
                    </a:cubicBezTo>
                    <a:cubicBezTo>
                      <a:pt x="104999" y="94468"/>
                      <a:pt x="102857" y="91914"/>
                      <a:pt x="104999" y="89361"/>
                    </a:cubicBezTo>
                    <a:cubicBezTo>
                      <a:pt x="109285" y="86808"/>
                      <a:pt x="109285" y="86808"/>
                      <a:pt x="104999" y="81702"/>
                    </a:cubicBezTo>
                    <a:cubicBezTo>
                      <a:pt x="102857" y="79148"/>
                      <a:pt x="109285" y="71489"/>
                      <a:pt x="109285" y="66382"/>
                    </a:cubicBezTo>
                    <a:cubicBezTo>
                      <a:pt x="111428" y="61276"/>
                      <a:pt x="107142" y="53617"/>
                      <a:pt x="109285" y="48510"/>
                    </a:cubicBezTo>
                    <a:cubicBezTo>
                      <a:pt x="111428" y="45957"/>
                      <a:pt x="111428" y="48510"/>
                      <a:pt x="113571" y="48510"/>
                    </a:cubicBezTo>
                    <a:cubicBezTo>
                      <a:pt x="115714" y="48510"/>
                      <a:pt x="117857" y="43404"/>
                      <a:pt x="117857" y="43404"/>
                    </a:cubicBezTo>
                    <a:cubicBezTo>
                      <a:pt x="119999" y="35744"/>
                      <a:pt x="119999" y="28085"/>
                      <a:pt x="117857" y="22978"/>
                    </a:cubicBezTo>
                    <a:cubicBezTo>
                      <a:pt x="117857" y="20425"/>
                      <a:pt x="111428" y="2553"/>
                      <a:pt x="111428" y="2553"/>
                    </a:cubicBezTo>
                    <a:cubicBezTo>
                      <a:pt x="111428" y="2553"/>
                      <a:pt x="111428" y="2553"/>
                      <a:pt x="111428" y="255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grpSp>
        <p:sp>
          <p:nvSpPr>
            <p:cNvPr id="732" name="Google Shape;732;g90e2d1f501_0_5781"/>
            <p:cNvSpPr/>
            <p:nvPr/>
          </p:nvSpPr>
          <p:spPr>
            <a:xfrm>
              <a:off x="17884909" y="7370215"/>
              <a:ext cx="19200" cy="25500"/>
            </a:xfrm>
            <a:custGeom>
              <a:avLst/>
              <a:gdLst/>
              <a:ahLst/>
              <a:cxnLst/>
              <a:rect l="l" t="t" r="r" b="b"/>
              <a:pathLst>
                <a:path w="120000" h="120000" extrusionOk="0">
                  <a:moveTo>
                    <a:pt x="120000" y="0"/>
                  </a:moveTo>
                  <a:cubicBezTo>
                    <a:pt x="120000" y="0"/>
                    <a:pt x="0" y="40000"/>
                    <a:pt x="0" y="40000"/>
                  </a:cubicBezTo>
                  <a:cubicBezTo>
                    <a:pt x="60000" y="120000"/>
                    <a:pt x="120000" y="40000"/>
                    <a:pt x="1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33" name="Google Shape;733;g90e2d1f501_0_5781"/>
            <p:cNvSpPr/>
            <p:nvPr/>
          </p:nvSpPr>
          <p:spPr>
            <a:xfrm>
              <a:off x="17773445" y="7370215"/>
              <a:ext cx="120900" cy="92400"/>
            </a:xfrm>
            <a:custGeom>
              <a:avLst/>
              <a:gdLst/>
              <a:ahLst/>
              <a:cxnLst/>
              <a:rect l="l" t="t" r="r" b="b"/>
              <a:pathLst>
                <a:path w="120000" h="120000" extrusionOk="0">
                  <a:moveTo>
                    <a:pt x="101538" y="24000"/>
                  </a:moveTo>
                  <a:cubicBezTo>
                    <a:pt x="83076" y="24000"/>
                    <a:pt x="83076" y="0"/>
                    <a:pt x="64615" y="24000"/>
                  </a:cubicBezTo>
                  <a:cubicBezTo>
                    <a:pt x="55384" y="24000"/>
                    <a:pt x="46153" y="48000"/>
                    <a:pt x="46153" y="36000"/>
                  </a:cubicBezTo>
                  <a:cubicBezTo>
                    <a:pt x="36923" y="24000"/>
                    <a:pt x="27692" y="48000"/>
                    <a:pt x="27692" y="48000"/>
                  </a:cubicBezTo>
                  <a:cubicBezTo>
                    <a:pt x="18461" y="72000"/>
                    <a:pt x="9230" y="60000"/>
                    <a:pt x="0" y="72000"/>
                  </a:cubicBezTo>
                  <a:cubicBezTo>
                    <a:pt x="0" y="60000"/>
                    <a:pt x="18461" y="108000"/>
                    <a:pt x="27692" y="108000"/>
                  </a:cubicBezTo>
                  <a:cubicBezTo>
                    <a:pt x="27692" y="120000"/>
                    <a:pt x="46153" y="72000"/>
                    <a:pt x="55384" y="72000"/>
                  </a:cubicBezTo>
                  <a:cubicBezTo>
                    <a:pt x="64615" y="72000"/>
                    <a:pt x="83076" y="84000"/>
                    <a:pt x="92307" y="72000"/>
                  </a:cubicBezTo>
                  <a:cubicBezTo>
                    <a:pt x="101538" y="72000"/>
                    <a:pt x="120000" y="36000"/>
                    <a:pt x="101538" y="24000"/>
                  </a:cubicBezTo>
                  <a:cubicBezTo>
                    <a:pt x="92307" y="24000"/>
                    <a:pt x="101538" y="24000"/>
                    <a:pt x="101538" y="24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34" name="Google Shape;734;g90e2d1f501_0_5781"/>
            <p:cNvSpPr/>
            <p:nvPr/>
          </p:nvSpPr>
          <p:spPr>
            <a:xfrm>
              <a:off x="17652427" y="7405257"/>
              <a:ext cx="102000" cy="149700"/>
            </a:xfrm>
            <a:custGeom>
              <a:avLst/>
              <a:gdLst/>
              <a:ahLst/>
              <a:cxnLst/>
              <a:rect l="l" t="t" r="r" b="b"/>
              <a:pathLst>
                <a:path w="120000" h="120000" extrusionOk="0">
                  <a:moveTo>
                    <a:pt x="76363" y="0"/>
                  </a:moveTo>
                  <a:cubicBezTo>
                    <a:pt x="54545" y="0"/>
                    <a:pt x="32727" y="7500"/>
                    <a:pt x="21818" y="15000"/>
                  </a:cubicBezTo>
                  <a:cubicBezTo>
                    <a:pt x="0" y="22500"/>
                    <a:pt x="0" y="30000"/>
                    <a:pt x="0" y="45000"/>
                  </a:cubicBezTo>
                  <a:cubicBezTo>
                    <a:pt x="0" y="37500"/>
                    <a:pt x="32727" y="37500"/>
                    <a:pt x="21818" y="45000"/>
                  </a:cubicBezTo>
                  <a:cubicBezTo>
                    <a:pt x="32727" y="37500"/>
                    <a:pt x="21818" y="30000"/>
                    <a:pt x="32727" y="30000"/>
                  </a:cubicBezTo>
                  <a:cubicBezTo>
                    <a:pt x="32727" y="30000"/>
                    <a:pt x="43636" y="30000"/>
                    <a:pt x="43636" y="37500"/>
                  </a:cubicBezTo>
                  <a:cubicBezTo>
                    <a:pt x="43636" y="52500"/>
                    <a:pt x="43636" y="60000"/>
                    <a:pt x="32727" y="75000"/>
                  </a:cubicBezTo>
                  <a:cubicBezTo>
                    <a:pt x="21818" y="82500"/>
                    <a:pt x="32727" y="82500"/>
                    <a:pt x="32727" y="82500"/>
                  </a:cubicBezTo>
                  <a:cubicBezTo>
                    <a:pt x="32727" y="90000"/>
                    <a:pt x="32727" y="97500"/>
                    <a:pt x="32727" y="97500"/>
                  </a:cubicBezTo>
                  <a:cubicBezTo>
                    <a:pt x="32727" y="120000"/>
                    <a:pt x="54545" y="90000"/>
                    <a:pt x="54545" y="90000"/>
                  </a:cubicBezTo>
                  <a:cubicBezTo>
                    <a:pt x="54545" y="90000"/>
                    <a:pt x="54545" y="112500"/>
                    <a:pt x="65454" y="112500"/>
                  </a:cubicBezTo>
                  <a:cubicBezTo>
                    <a:pt x="65454" y="120000"/>
                    <a:pt x="87272" y="97500"/>
                    <a:pt x="87272" y="90000"/>
                  </a:cubicBezTo>
                  <a:cubicBezTo>
                    <a:pt x="109090" y="75000"/>
                    <a:pt x="109090" y="60000"/>
                    <a:pt x="120000" y="52500"/>
                  </a:cubicBezTo>
                  <a:cubicBezTo>
                    <a:pt x="120000" y="37500"/>
                    <a:pt x="109090" y="30000"/>
                    <a:pt x="109090" y="15000"/>
                  </a:cubicBezTo>
                  <a:cubicBezTo>
                    <a:pt x="109090" y="0"/>
                    <a:pt x="76363" y="15000"/>
                    <a:pt x="76363"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35" name="Google Shape;735;g90e2d1f501_0_5781"/>
            <p:cNvSpPr/>
            <p:nvPr/>
          </p:nvSpPr>
          <p:spPr>
            <a:xfrm>
              <a:off x="17550519" y="7771599"/>
              <a:ext cx="35100" cy="28800"/>
            </a:xfrm>
            <a:custGeom>
              <a:avLst/>
              <a:gdLst/>
              <a:ahLst/>
              <a:cxnLst/>
              <a:rect l="l" t="t" r="r" b="b"/>
              <a:pathLst>
                <a:path w="120000" h="120000" extrusionOk="0">
                  <a:moveTo>
                    <a:pt x="120000" y="0"/>
                  </a:moveTo>
                  <a:cubicBezTo>
                    <a:pt x="90000" y="0"/>
                    <a:pt x="0" y="40000"/>
                    <a:pt x="30000" y="120000"/>
                  </a:cubicBezTo>
                  <a:cubicBezTo>
                    <a:pt x="30000" y="120000"/>
                    <a:pt x="120000" y="0"/>
                    <a:pt x="1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36" name="Google Shape;736;g90e2d1f501_0_5781"/>
            <p:cNvSpPr/>
            <p:nvPr/>
          </p:nvSpPr>
          <p:spPr>
            <a:xfrm>
              <a:off x="17633319" y="7679215"/>
              <a:ext cx="19200" cy="15900"/>
            </a:xfrm>
            <a:custGeom>
              <a:avLst/>
              <a:gdLst/>
              <a:ahLst/>
              <a:cxnLst/>
              <a:rect l="l" t="t" r="r" b="b"/>
              <a:pathLst>
                <a:path w="120000" h="120000" extrusionOk="0">
                  <a:moveTo>
                    <a:pt x="120000" y="0"/>
                  </a:moveTo>
                  <a:cubicBezTo>
                    <a:pt x="60000" y="0"/>
                    <a:pt x="0" y="60000"/>
                    <a:pt x="0" y="60000"/>
                  </a:cubicBezTo>
                  <a:cubicBezTo>
                    <a:pt x="0" y="120000"/>
                    <a:pt x="120000" y="0"/>
                    <a:pt x="1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37" name="Google Shape;737;g90e2d1f501_0_5781"/>
            <p:cNvSpPr/>
            <p:nvPr/>
          </p:nvSpPr>
          <p:spPr>
            <a:xfrm>
              <a:off x="17381727" y="7873535"/>
              <a:ext cx="19200" cy="9600"/>
            </a:xfrm>
            <a:custGeom>
              <a:avLst/>
              <a:gdLst/>
              <a:ahLst/>
              <a:cxnLst/>
              <a:rect l="l" t="t" r="r" b="b"/>
              <a:pathLst>
                <a:path w="120000" h="120000" extrusionOk="0">
                  <a:moveTo>
                    <a:pt x="120000" y="0"/>
                  </a:moveTo>
                  <a:cubicBezTo>
                    <a:pt x="60000" y="0"/>
                    <a:pt x="0" y="120000"/>
                    <a:pt x="60000" y="120000"/>
                  </a:cubicBezTo>
                  <a:cubicBezTo>
                    <a:pt x="120000" y="120000"/>
                    <a:pt x="120000" y="0"/>
                    <a:pt x="1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38" name="Google Shape;738;g90e2d1f501_0_5781"/>
            <p:cNvSpPr/>
            <p:nvPr/>
          </p:nvSpPr>
          <p:spPr>
            <a:xfrm>
              <a:off x="17203384" y="7838492"/>
              <a:ext cx="111600" cy="156000"/>
            </a:xfrm>
            <a:custGeom>
              <a:avLst/>
              <a:gdLst/>
              <a:ahLst/>
              <a:cxnLst/>
              <a:rect l="l" t="t" r="r" b="b"/>
              <a:pathLst>
                <a:path w="120000" h="120000" extrusionOk="0">
                  <a:moveTo>
                    <a:pt x="80000" y="7058"/>
                  </a:moveTo>
                  <a:cubicBezTo>
                    <a:pt x="50000" y="0"/>
                    <a:pt x="10000" y="42352"/>
                    <a:pt x="0" y="56470"/>
                  </a:cubicBezTo>
                  <a:cubicBezTo>
                    <a:pt x="0" y="70588"/>
                    <a:pt x="0" y="84705"/>
                    <a:pt x="10000" y="98823"/>
                  </a:cubicBezTo>
                  <a:cubicBezTo>
                    <a:pt x="10000" y="98823"/>
                    <a:pt x="30000" y="120000"/>
                    <a:pt x="30000" y="120000"/>
                  </a:cubicBezTo>
                  <a:cubicBezTo>
                    <a:pt x="40000" y="105882"/>
                    <a:pt x="120000" y="14117"/>
                    <a:pt x="80000" y="7058"/>
                  </a:cubicBezTo>
                  <a:cubicBezTo>
                    <a:pt x="70000" y="7058"/>
                    <a:pt x="90000" y="7058"/>
                    <a:pt x="80000" y="705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39" name="Google Shape;739;g90e2d1f501_0_5781"/>
            <p:cNvSpPr/>
            <p:nvPr/>
          </p:nvSpPr>
          <p:spPr>
            <a:xfrm>
              <a:off x="16652430" y="8099707"/>
              <a:ext cx="130500" cy="92400"/>
            </a:xfrm>
            <a:custGeom>
              <a:avLst/>
              <a:gdLst/>
              <a:ahLst/>
              <a:cxnLst/>
              <a:rect l="l" t="t" r="r" b="b"/>
              <a:pathLst>
                <a:path w="120000" h="120000" extrusionOk="0">
                  <a:moveTo>
                    <a:pt x="111428" y="12000"/>
                  </a:moveTo>
                  <a:cubicBezTo>
                    <a:pt x="102857" y="12000"/>
                    <a:pt x="94285" y="0"/>
                    <a:pt x="77142" y="0"/>
                  </a:cubicBezTo>
                  <a:cubicBezTo>
                    <a:pt x="59999" y="0"/>
                    <a:pt x="51428" y="12000"/>
                    <a:pt x="34285" y="24000"/>
                  </a:cubicBezTo>
                  <a:cubicBezTo>
                    <a:pt x="17142" y="48000"/>
                    <a:pt x="0" y="84000"/>
                    <a:pt x="34285" y="108000"/>
                  </a:cubicBezTo>
                  <a:cubicBezTo>
                    <a:pt x="51428" y="120000"/>
                    <a:pt x="85714" y="96000"/>
                    <a:pt x="94285" y="72000"/>
                  </a:cubicBezTo>
                  <a:cubicBezTo>
                    <a:pt x="94285" y="60000"/>
                    <a:pt x="119999" y="12000"/>
                    <a:pt x="111428" y="1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40" name="Google Shape;740;g90e2d1f501_0_5781"/>
            <p:cNvSpPr/>
            <p:nvPr/>
          </p:nvSpPr>
          <p:spPr>
            <a:xfrm>
              <a:off x="17184277" y="8163418"/>
              <a:ext cx="187800" cy="264300"/>
            </a:xfrm>
            <a:custGeom>
              <a:avLst/>
              <a:gdLst/>
              <a:ahLst/>
              <a:cxnLst/>
              <a:rect l="l" t="t" r="r" b="b"/>
              <a:pathLst>
                <a:path w="120000" h="120000" extrusionOk="0">
                  <a:moveTo>
                    <a:pt x="72000" y="8571"/>
                  </a:moveTo>
                  <a:cubicBezTo>
                    <a:pt x="60000" y="4285"/>
                    <a:pt x="66000" y="21428"/>
                    <a:pt x="54000" y="8571"/>
                  </a:cubicBezTo>
                  <a:cubicBezTo>
                    <a:pt x="48000" y="0"/>
                    <a:pt x="24000" y="4285"/>
                    <a:pt x="24000" y="12857"/>
                  </a:cubicBezTo>
                  <a:cubicBezTo>
                    <a:pt x="18000" y="25714"/>
                    <a:pt x="24000" y="34285"/>
                    <a:pt x="18000" y="47142"/>
                  </a:cubicBezTo>
                  <a:cubicBezTo>
                    <a:pt x="18000" y="51428"/>
                    <a:pt x="18000" y="55714"/>
                    <a:pt x="18000" y="55714"/>
                  </a:cubicBezTo>
                  <a:cubicBezTo>
                    <a:pt x="12000" y="59999"/>
                    <a:pt x="0" y="55714"/>
                    <a:pt x="0" y="55714"/>
                  </a:cubicBezTo>
                  <a:cubicBezTo>
                    <a:pt x="0" y="55714"/>
                    <a:pt x="12000" y="94285"/>
                    <a:pt x="18000" y="94285"/>
                  </a:cubicBezTo>
                  <a:cubicBezTo>
                    <a:pt x="18000" y="94285"/>
                    <a:pt x="24000" y="81428"/>
                    <a:pt x="30000" y="85714"/>
                  </a:cubicBezTo>
                  <a:cubicBezTo>
                    <a:pt x="30000" y="85714"/>
                    <a:pt x="42000" y="89999"/>
                    <a:pt x="42000" y="94285"/>
                  </a:cubicBezTo>
                  <a:cubicBezTo>
                    <a:pt x="42000" y="98571"/>
                    <a:pt x="24000" y="89999"/>
                    <a:pt x="24000" y="98571"/>
                  </a:cubicBezTo>
                  <a:cubicBezTo>
                    <a:pt x="24000" y="107142"/>
                    <a:pt x="36000" y="115714"/>
                    <a:pt x="48000" y="111428"/>
                  </a:cubicBezTo>
                  <a:cubicBezTo>
                    <a:pt x="54000" y="111428"/>
                    <a:pt x="60000" y="102857"/>
                    <a:pt x="66000" y="107142"/>
                  </a:cubicBezTo>
                  <a:cubicBezTo>
                    <a:pt x="66000" y="107142"/>
                    <a:pt x="90000" y="119999"/>
                    <a:pt x="90000" y="119999"/>
                  </a:cubicBezTo>
                  <a:cubicBezTo>
                    <a:pt x="96000" y="115714"/>
                    <a:pt x="78000" y="111428"/>
                    <a:pt x="84000" y="107142"/>
                  </a:cubicBezTo>
                  <a:cubicBezTo>
                    <a:pt x="78000" y="111428"/>
                    <a:pt x="120000" y="119999"/>
                    <a:pt x="102000" y="102857"/>
                  </a:cubicBezTo>
                  <a:cubicBezTo>
                    <a:pt x="90000" y="94285"/>
                    <a:pt x="66000" y="107142"/>
                    <a:pt x="60000" y="94285"/>
                  </a:cubicBezTo>
                  <a:cubicBezTo>
                    <a:pt x="54000" y="85714"/>
                    <a:pt x="54000" y="81428"/>
                    <a:pt x="54000" y="68571"/>
                  </a:cubicBezTo>
                  <a:cubicBezTo>
                    <a:pt x="54000" y="59999"/>
                    <a:pt x="66000" y="59999"/>
                    <a:pt x="72000" y="51428"/>
                  </a:cubicBezTo>
                  <a:cubicBezTo>
                    <a:pt x="84000" y="42857"/>
                    <a:pt x="84000" y="38571"/>
                    <a:pt x="78000" y="29999"/>
                  </a:cubicBezTo>
                  <a:cubicBezTo>
                    <a:pt x="78000" y="29999"/>
                    <a:pt x="78000" y="8571"/>
                    <a:pt x="72000" y="8571"/>
                  </a:cubicBezTo>
                  <a:cubicBezTo>
                    <a:pt x="66000" y="8571"/>
                    <a:pt x="78000" y="8571"/>
                    <a:pt x="72000" y="8571"/>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41" name="Google Shape;741;g90e2d1f501_0_5781"/>
            <p:cNvSpPr/>
            <p:nvPr/>
          </p:nvSpPr>
          <p:spPr>
            <a:xfrm>
              <a:off x="17343513" y="8389592"/>
              <a:ext cx="57300" cy="73200"/>
            </a:xfrm>
            <a:custGeom>
              <a:avLst/>
              <a:gdLst/>
              <a:ahLst/>
              <a:cxnLst/>
              <a:rect l="l" t="t" r="r" b="b"/>
              <a:pathLst>
                <a:path w="120000" h="120000" extrusionOk="0">
                  <a:moveTo>
                    <a:pt x="60000" y="15000"/>
                  </a:moveTo>
                  <a:cubicBezTo>
                    <a:pt x="60000" y="15000"/>
                    <a:pt x="40000" y="0"/>
                    <a:pt x="20000" y="15000"/>
                  </a:cubicBezTo>
                  <a:cubicBezTo>
                    <a:pt x="20000" y="30000"/>
                    <a:pt x="0" y="30000"/>
                    <a:pt x="0" y="45000"/>
                  </a:cubicBezTo>
                  <a:cubicBezTo>
                    <a:pt x="20000" y="60000"/>
                    <a:pt x="0" y="75000"/>
                    <a:pt x="40000" y="90000"/>
                  </a:cubicBezTo>
                  <a:cubicBezTo>
                    <a:pt x="40000" y="90000"/>
                    <a:pt x="120000" y="120000"/>
                    <a:pt x="100000" y="105000"/>
                  </a:cubicBezTo>
                  <a:cubicBezTo>
                    <a:pt x="100000" y="90000"/>
                    <a:pt x="100000" y="75000"/>
                    <a:pt x="80000" y="60000"/>
                  </a:cubicBezTo>
                  <a:cubicBezTo>
                    <a:pt x="40000" y="60000"/>
                    <a:pt x="40000" y="15000"/>
                    <a:pt x="60000" y="15000"/>
                  </a:cubicBezTo>
                  <a:cubicBezTo>
                    <a:pt x="40000" y="15000"/>
                    <a:pt x="80000" y="15000"/>
                    <a:pt x="60000" y="1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42" name="Google Shape;742;g90e2d1f501_0_5781"/>
            <p:cNvSpPr/>
            <p:nvPr/>
          </p:nvSpPr>
          <p:spPr>
            <a:xfrm>
              <a:off x="17381727" y="8453303"/>
              <a:ext cx="92400" cy="124200"/>
            </a:xfrm>
            <a:custGeom>
              <a:avLst/>
              <a:gdLst/>
              <a:ahLst/>
              <a:cxnLst/>
              <a:rect l="l" t="t" r="r" b="b"/>
              <a:pathLst>
                <a:path w="120000" h="120000" extrusionOk="0">
                  <a:moveTo>
                    <a:pt x="48000" y="0"/>
                  </a:moveTo>
                  <a:cubicBezTo>
                    <a:pt x="36000" y="0"/>
                    <a:pt x="48000" y="0"/>
                    <a:pt x="24000" y="9230"/>
                  </a:cubicBezTo>
                  <a:cubicBezTo>
                    <a:pt x="12000" y="18461"/>
                    <a:pt x="36000" y="27692"/>
                    <a:pt x="48000" y="36923"/>
                  </a:cubicBezTo>
                  <a:cubicBezTo>
                    <a:pt x="60000" y="55384"/>
                    <a:pt x="0" y="64615"/>
                    <a:pt x="48000" y="83076"/>
                  </a:cubicBezTo>
                  <a:cubicBezTo>
                    <a:pt x="60000" y="92307"/>
                    <a:pt x="36000" y="110769"/>
                    <a:pt x="60000" y="120000"/>
                  </a:cubicBezTo>
                  <a:cubicBezTo>
                    <a:pt x="72000" y="120000"/>
                    <a:pt x="72000" y="110769"/>
                    <a:pt x="60000" y="101538"/>
                  </a:cubicBezTo>
                  <a:cubicBezTo>
                    <a:pt x="36000" y="46153"/>
                    <a:pt x="108000" y="92307"/>
                    <a:pt x="108000" y="73846"/>
                  </a:cubicBezTo>
                  <a:cubicBezTo>
                    <a:pt x="108000" y="64615"/>
                    <a:pt x="84000" y="55384"/>
                    <a:pt x="96000" y="55384"/>
                  </a:cubicBezTo>
                  <a:cubicBezTo>
                    <a:pt x="96000" y="46153"/>
                    <a:pt x="120000" y="55384"/>
                    <a:pt x="108000" y="46153"/>
                  </a:cubicBezTo>
                  <a:cubicBezTo>
                    <a:pt x="96000" y="36923"/>
                    <a:pt x="72000" y="27692"/>
                    <a:pt x="84000" y="9230"/>
                  </a:cubicBezTo>
                  <a:cubicBezTo>
                    <a:pt x="84000" y="0"/>
                    <a:pt x="60000" y="0"/>
                    <a:pt x="48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43" name="Google Shape;743;g90e2d1f501_0_5781"/>
            <p:cNvSpPr/>
            <p:nvPr/>
          </p:nvSpPr>
          <p:spPr>
            <a:xfrm>
              <a:off x="17212934" y="8399150"/>
              <a:ext cx="57300" cy="73200"/>
            </a:xfrm>
            <a:custGeom>
              <a:avLst/>
              <a:gdLst/>
              <a:ahLst/>
              <a:cxnLst/>
              <a:rect l="l" t="t" r="r" b="b"/>
              <a:pathLst>
                <a:path w="120000" h="120000" extrusionOk="0">
                  <a:moveTo>
                    <a:pt x="120000" y="75000"/>
                  </a:moveTo>
                  <a:cubicBezTo>
                    <a:pt x="100000" y="60000"/>
                    <a:pt x="60000" y="0"/>
                    <a:pt x="0" y="30000"/>
                  </a:cubicBezTo>
                  <a:cubicBezTo>
                    <a:pt x="0" y="30000"/>
                    <a:pt x="60000" y="75000"/>
                    <a:pt x="60000" y="90000"/>
                  </a:cubicBezTo>
                  <a:cubicBezTo>
                    <a:pt x="60000" y="120000"/>
                    <a:pt x="120000" y="120000"/>
                    <a:pt x="120000" y="75000"/>
                  </a:cubicBezTo>
                  <a:cubicBezTo>
                    <a:pt x="120000" y="75000"/>
                    <a:pt x="120000" y="90000"/>
                    <a:pt x="120000" y="7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44" name="Google Shape;744;g90e2d1f501_0_5781"/>
            <p:cNvSpPr/>
            <p:nvPr/>
          </p:nvSpPr>
          <p:spPr>
            <a:xfrm>
              <a:off x="17279819" y="8472417"/>
              <a:ext cx="82800" cy="95700"/>
            </a:xfrm>
            <a:custGeom>
              <a:avLst/>
              <a:gdLst/>
              <a:ahLst/>
              <a:cxnLst/>
              <a:rect l="l" t="t" r="r" b="b"/>
              <a:pathLst>
                <a:path w="120000" h="120000" extrusionOk="0">
                  <a:moveTo>
                    <a:pt x="40000" y="24000"/>
                  </a:moveTo>
                  <a:cubicBezTo>
                    <a:pt x="26666" y="12000"/>
                    <a:pt x="13333" y="12000"/>
                    <a:pt x="0" y="24000"/>
                  </a:cubicBezTo>
                  <a:cubicBezTo>
                    <a:pt x="0" y="36000"/>
                    <a:pt x="26666" y="36000"/>
                    <a:pt x="26666" y="48000"/>
                  </a:cubicBezTo>
                  <a:cubicBezTo>
                    <a:pt x="40000" y="60000"/>
                    <a:pt x="0" y="96000"/>
                    <a:pt x="13333" y="108000"/>
                  </a:cubicBezTo>
                  <a:cubicBezTo>
                    <a:pt x="13333" y="120000"/>
                    <a:pt x="66666" y="72000"/>
                    <a:pt x="80000" y="72000"/>
                  </a:cubicBezTo>
                  <a:cubicBezTo>
                    <a:pt x="120000" y="72000"/>
                    <a:pt x="40000" y="24000"/>
                    <a:pt x="40000" y="24000"/>
                  </a:cubicBezTo>
                  <a:cubicBezTo>
                    <a:pt x="13333" y="0"/>
                    <a:pt x="40000" y="24000"/>
                    <a:pt x="40000" y="24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45" name="Google Shape;745;g90e2d1f501_0_5781"/>
            <p:cNvSpPr/>
            <p:nvPr/>
          </p:nvSpPr>
          <p:spPr>
            <a:xfrm>
              <a:off x="17298927" y="8529754"/>
              <a:ext cx="63600" cy="102000"/>
            </a:xfrm>
            <a:custGeom>
              <a:avLst/>
              <a:gdLst/>
              <a:ahLst/>
              <a:cxnLst/>
              <a:rect l="l" t="t" r="r" b="b"/>
              <a:pathLst>
                <a:path w="120000" h="120000" extrusionOk="0">
                  <a:moveTo>
                    <a:pt x="102857" y="10909"/>
                  </a:moveTo>
                  <a:cubicBezTo>
                    <a:pt x="51428" y="10909"/>
                    <a:pt x="68571" y="43636"/>
                    <a:pt x="51428" y="54545"/>
                  </a:cubicBezTo>
                  <a:cubicBezTo>
                    <a:pt x="0" y="76363"/>
                    <a:pt x="17142" y="76363"/>
                    <a:pt x="51428" y="98181"/>
                  </a:cubicBezTo>
                  <a:cubicBezTo>
                    <a:pt x="102857" y="120000"/>
                    <a:pt x="68571" y="87272"/>
                    <a:pt x="85714" y="65454"/>
                  </a:cubicBezTo>
                  <a:cubicBezTo>
                    <a:pt x="85714" y="65454"/>
                    <a:pt x="119999" y="0"/>
                    <a:pt x="102857" y="10909"/>
                  </a:cubicBezTo>
                  <a:cubicBezTo>
                    <a:pt x="85714" y="10909"/>
                    <a:pt x="102857" y="0"/>
                    <a:pt x="102857" y="1090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46" name="Google Shape;746;g90e2d1f501_0_5781"/>
            <p:cNvSpPr/>
            <p:nvPr/>
          </p:nvSpPr>
          <p:spPr>
            <a:xfrm>
              <a:off x="17353063" y="8520200"/>
              <a:ext cx="38100" cy="73200"/>
            </a:xfrm>
            <a:custGeom>
              <a:avLst/>
              <a:gdLst/>
              <a:ahLst/>
              <a:cxnLst/>
              <a:rect l="l" t="t" r="r" b="b"/>
              <a:pathLst>
                <a:path w="120000" h="120000" extrusionOk="0">
                  <a:moveTo>
                    <a:pt x="90000" y="15000"/>
                  </a:moveTo>
                  <a:cubicBezTo>
                    <a:pt x="60000" y="15000"/>
                    <a:pt x="0" y="105000"/>
                    <a:pt x="0" y="120000"/>
                  </a:cubicBezTo>
                  <a:cubicBezTo>
                    <a:pt x="0" y="120000"/>
                    <a:pt x="60000" y="90000"/>
                    <a:pt x="90000" y="75000"/>
                  </a:cubicBezTo>
                  <a:cubicBezTo>
                    <a:pt x="90000" y="75000"/>
                    <a:pt x="120000" y="0"/>
                    <a:pt x="90000" y="15000"/>
                  </a:cubicBezTo>
                  <a:cubicBezTo>
                    <a:pt x="60000" y="15000"/>
                    <a:pt x="90000" y="15000"/>
                    <a:pt x="90000" y="1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47" name="Google Shape;747;g90e2d1f501_0_5781"/>
            <p:cNvSpPr/>
            <p:nvPr/>
          </p:nvSpPr>
          <p:spPr>
            <a:xfrm>
              <a:off x="17372173" y="8567982"/>
              <a:ext cx="57300" cy="35100"/>
            </a:xfrm>
            <a:custGeom>
              <a:avLst/>
              <a:gdLst/>
              <a:ahLst/>
              <a:cxnLst/>
              <a:rect l="l" t="t" r="r" b="b"/>
              <a:pathLst>
                <a:path w="120000" h="120000" extrusionOk="0">
                  <a:moveTo>
                    <a:pt x="20000" y="30000"/>
                  </a:moveTo>
                  <a:cubicBezTo>
                    <a:pt x="0" y="90000"/>
                    <a:pt x="20000" y="120000"/>
                    <a:pt x="60000" y="90000"/>
                  </a:cubicBezTo>
                  <a:cubicBezTo>
                    <a:pt x="120000" y="90000"/>
                    <a:pt x="40000" y="0"/>
                    <a:pt x="20000" y="30000"/>
                  </a:cubicBezTo>
                  <a:cubicBezTo>
                    <a:pt x="20000" y="60000"/>
                    <a:pt x="40000" y="30000"/>
                    <a:pt x="20000" y="3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48" name="Google Shape;748;g90e2d1f501_0_5781"/>
            <p:cNvSpPr/>
            <p:nvPr/>
          </p:nvSpPr>
          <p:spPr>
            <a:xfrm>
              <a:off x="17372173" y="8593468"/>
              <a:ext cx="130500" cy="197400"/>
            </a:xfrm>
            <a:custGeom>
              <a:avLst/>
              <a:gdLst/>
              <a:ahLst/>
              <a:cxnLst/>
              <a:rect l="l" t="t" r="r" b="b"/>
              <a:pathLst>
                <a:path w="120000" h="120000" extrusionOk="0">
                  <a:moveTo>
                    <a:pt x="85714" y="0"/>
                  </a:moveTo>
                  <a:cubicBezTo>
                    <a:pt x="77142" y="0"/>
                    <a:pt x="77142" y="5714"/>
                    <a:pt x="77142" y="11428"/>
                  </a:cubicBezTo>
                  <a:cubicBezTo>
                    <a:pt x="77142" y="17142"/>
                    <a:pt x="77142" y="17142"/>
                    <a:pt x="59999" y="22857"/>
                  </a:cubicBezTo>
                  <a:cubicBezTo>
                    <a:pt x="51428" y="22857"/>
                    <a:pt x="34285" y="34285"/>
                    <a:pt x="25714" y="34285"/>
                  </a:cubicBezTo>
                  <a:cubicBezTo>
                    <a:pt x="8571" y="51428"/>
                    <a:pt x="0" y="51428"/>
                    <a:pt x="17142" y="62857"/>
                  </a:cubicBezTo>
                  <a:cubicBezTo>
                    <a:pt x="25714" y="68571"/>
                    <a:pt x="17142" y="74285"/>
                    <a:pt x="17142" y="80000"/>
                  </a:cubicBezTo>
                  <a:cubicBezTo>
                    <a:pt x="8571" y="91428"/>
                    <a:pt x="17142" y="97142"/>
                    <a:pt x="25714" y="102857"/>
                  </a:cubicBezTo>
                  <a:cubicBezTo>
                    <a:pt x="42857" y="108571"/>
                    <a:pt x="59999" y="108571"/>
                    <a:pt x="68571" y="108571"/>
                  </a:cubicBezTo>
                  <a:cubicBezTo>
                    <a:pt x="94285" y="120000"/>
                    <a:pt x="77142" y="102857"/>
                    <a:pt x="68571" y="91428"/>
                  </a:cubicBezTo>
                  <a:cubicBezTo>
                    <a:pt x="68571" y="91428"/>
                    <a:pt x="68571" y="68571"/>
                    <a:pt x="85714" y="68571"/>
                  </a:cubicBezTo>
                  <a:cubicBezTo>
                    <a:pt x="94285" y="68571"/>
                    <a:pt x="94285" y="97142"/>
                    <a:pt x="102857" y="97142"/>
                  </a:cubicBezTo>
                  <a:cubicBezTo>
                    <a:pt x="102857" y="97142"/>
                    <a:pt x="111428" y="80000"/>
                    <a:pt x="111428" y="80000"/>
                  </a:cubicBezTo>
                  <a:cubicBezTo>
                    <a:pt x="119999" y="68571"/>
                    <a:pt x="119999" y="62857"/>
                    <a:pt x="111428" y="57142"/>
                  </a:cubicBezTo>
                  <a:cubicBezTo>
                    <a:pt x="111428" y="40000"/>
                    <a:pt x="111428" y="5714"/>
                    <a:pt x="85714" y="0"/>
                  </a:cubicBezTo>
                  <a:cubicBezTo>
                    <a:pt x="77142" y="0"/>
                    <a:pt x="85714" y="5714"/>
                    <a:pt x="85714"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49" name="Google Shape;749;g90e2d1f501_0_5781"/>
            <p:cNvSpPr/>
            <p:nvPr/>
          </p:nvSpPr>
          <p:spPr>
            <a:xfrm>
              <a:off x="17289370" y="8631693"/>
              <a:ext cx="111600" cy="95700"/>
            </a:xfrm>
            <a:custGeom>
              <a:avLst/>
              <a:gdLst/>
              <a:ahLst/>
              <a:cxnLst/>
              <a:rect l="l" t="t" r="r" b="b"/>
              <a:pathLst>
                <a:path w="120000" h="120000" extrusionOk="0">
                  <a:moveTo>
                    <a:pt x="80000" y="12000"/>
                  </a:moveTo>
                  <a:cubicBezTo>
                    <a:pt x="60000" y="0"/>
                    <a:pt x="50000" y="48000"/>
                    <a:pt x="20000" y="48000"/>
                  </a:cubicBezTo>
                  <a:cubicBezTo>
                    <a:pt x="0" y="60000"/>
                    <a:pt x="0" y="108000"/>
                    <a:pt x="0" y="120000"/>
                  </a:cubicBezTo>
                  <a:cubicBezTo>
                    <a:pt x="10000" y="108000"/>
                    <a:pt x="10000" y="84000"/>
                    <a:pt x="20000" y="72000"/>
                  </a:cubicBezTo>
                  <a:cubicBezTo>
                    <a:pt x="20000" y="72000"/>
                    <a:pt x="40000" y="60000"/>
                    <a:pt x="40000" y="72000"/>
                  </a:cubicBezTo>
                  <a:cubicBezTo>
                    <a:pt x="40000" y="84000"/>
                    <a:pt x="60000" y="84000"/>
                    <a:pt x="60000" y="84000"/>
                  </a:cubicBezTo>
                  <a:cubicBezTo>
                    <a:pt x="70000" y="84000"/>
                    <a:pt x="70000" y="96000"/>
                    <a:pt x="80000" y="84000"/>
                  </a:cubicBezTo>
                  <a:cubicBezTo>
                    <a:pt x="80000" y="84000"/>
                    <a:pt x="80000" y="60000"/>
                    <a:pt x="80000" y="60000"/>
                  </a:cubicBezTo>
                  <a:cubicBezTo>
                    <a:pt x="90000" y="36000"/>
                    <a:pt x="110000" y="24000"/>
                    <a:pt x="80000" y="12000"/>
                  </a:cubicBezTo>
                  <a:cubicBezTo>
                    <a:pt x="70000" y="12000"/>
                    <a:pt x="120000" y="36000"/>
                    <a:pt x="80000" y="1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50" name="Google Shape;750;g90e2d1f501_0_5781"/>
            <p:cNvSpPr/>
            <p:nvPr/>
          </p:nvSpPr>
          <p:spPr>
            <a:xfrm>
              <a:off x="17063256" y="8539313"/>
              <a:ext cx="111600" cy="111600"/>
            </a:xfrm>
            <a:custGeom>
              <a:avLst/>
              <a:gdLst/>
              <a:ahLst/>
              <a:cxnLst/>
              <a:rect l="l" t="t" r="r" b="b"/>
              <a:pathLst>
                <a:path w="120000" h="120000" extrusionOk="0">
                  <a:moveTo>
                    <a:pt x="110000" y="0"/>
                  </a:moveTo>
                  <a:cubicBezTo>
                    <a:pt x="90000" y="10000"/>
                    <a:pt x="70000" y="40000"/>
                    <a:pt x="60000" y="60000"/>
                  </a:cubicBezTo>
                  <a:cubicBezTo>
                    <a:pt x="50000" y="70000"/>
                    <a:pt x="0" y="100000"/>
                    <a:pt x="0" y="120000"/>
                  </a:cubicBezTo>
                  <a:cubicBezTo>
                    <a:pt x="0" y="120000"/>
                    <a:pt x="30000" y="110000"/>
                    <a:pt x="40000" y="100000"/>
                  </a:cubicBezTo>
                  <a:cubicBezTo>
                    <a:pt x="50000" y="100000"/>
                    <a:pt x="70000" y="80000"/>
                    <a:pt x="80000" y="70000"/>
                  </a:cubicBezTo>
                  <a:cubicBezTo>
                    <a:pt x="80000" y="50000"/>
                    <a:pt x="90000" y="40000"/>
                    <a:pt x="100000" y="30000"/>
                  </a:cubicBezTo>
                  <a:cubicBezTo>
                    <a:pt x="110000" y="30000"/>
                    <a:pt x="120000" y="0"/>
                    <a:pt x="11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51" name="Google Shape;751;g90e2d1f501_0_5781"/>
            <p:cNvSpPr/>
            <p:nvPr/>
          </p:nvSpPr>
          <p:spPr>
            <a:xfrm>
              <a:off x="17391281" y="8399150"/>
              <a:ext cx="19200" cy="9600"/>
            </a:xfrm>
            <a:custGeom>
              <a:avLst/>
              <a:gdLst/>
              <a:ahLst/>
              <a:cxnLst/>
              <a:rect l="l" t="t" r="r" b="b"/>
              <a:pathLst>
                <a:path w="120000" h="120000" extrusionOk="0">
                  <a:moveTo>
                    <a:pt x="0" y="120000"/>
                  </a:moveTo>
                  <a:cubicBezTo>
                    <a:pt x="60000" y="120000"/>
                    <a:pt x="120000" y="0"/>
                    <a:pt x="60000" y="0"/>
                  </a:cubicBezTo>
                  <a:cubicBezTo>
                    <a:pt x="0" y="0"/>
                    <a:pt x="0" y="120000"/>
                    <a:pt x="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52" name="Google Shape;752;g90e2d1f501_0_5781"/>
            <p:cNvSpPr/>
            <p:nvPr/>
          </p:nvSpPr>
          <p:spPr>
            <a:xfrm>
              <a:off x="16037777" y="8781414"/>
              <a:ext cx="522300" cy="544800"/>
            </a:xfrm>
            <a:custGeom>
              <a:avLst/>
              <a:gdLst/>
              <a:ahLst/>
              <a:cxnLst/>
              <a:rect l="l" t="t" r="r" b="b"/>
              <a:pathLst>
                <a:path w="120000" h="120000" extrusionOk="0">
                  <a:moveTo>
                    <a:pt x="25714" y="6206"/>
                  </a:moveTo>
                  <a:cubicBezTo>
                    <a:pt x="19285" y="6206"/>
                    <a:pt x="14999" y="6206"/>
                    <a:pt x="8571" y="4137"/>
                  </a:cubicBezTo>
                  <a:cubicBezTo>
                    <a:pt x="4285" y="2068"/>
                    <a:pt x="0" y="0"/>
                    <a:pt x="4285" y="6206"/>
                  </a:cubicBezTo>
                  <a:cubicBezTo>
                    <a:pt x="6428" y="10344"/>
                    <a:pt x="8571" y="16551"/>
                    <a:pt x="12857" y="18620"/>
                  </a:cubicBezTo>
                  <a:cubicBezTo>
                    <a:pt x="17142" y="20689"/>
                    <a:pt x="21428" y="22758"/>
                    <a:pt x="23571" y="26896"/>
                  </a:cubicBezTo>
                  <a:cubicBezTo>
                    <a:pt x="25714" y="28965"/>
                    <a:pt x="25714" y="33103"/>
                    <a:pt x="27857" y="35172"/>
                  </a:cubicBezTo>
                  <a:cubicBezTo>
                    <a:pt x="32142" y="37241"/>
                    <a:pt x="34285" y="37241"/>
                    <a:pt x="36428" y="39310"/>
                  </a:cubicBezTo>
                  <a:cubicBezTo>
                    <a:pt x="40714" y="43448"/>
                    <a:pt x="40714" y="49655"/>
                    <a:pt x="42857" y="53793"/>
                  </a:cubicBezTo>
                  <a:cubicBezTo>
                    <a:pt x="44999" y="55862"/>
                    <a:pt x="47142" y="57931"/>
                    <a:pt x="47142" y="57931"/>
                  </a:cubicBezTo>
                  <a:cubicBezTo>
                    <a:pt x="51428" y="62068"/>
                    <a:pt x="53571" y="64137"/>
                    <a:pt x="55714" y="68275"/>
                  </a:cubicBezTo>
                  <a:cubicBezTo>
                    <a:pt x="59999" y="74482"/>
                    <a:pt x="59999" y="80689"/>
                    <a:pt x="64285" y="86896"/>
                  </a:cubicBezTo>
                  <a:cubicBezTo>
                    <a:pt x="72857" y="93103"/>
                    <a:pt x="79285" y="101379"/>
                    <a:pt x="87857" y="107586"/>
                  </a:cubicBezTo>
                  <a:cubicBezTo>
                    <a:pt x="92142" y="111724"/>
                    <a:pt x="94285" y="113793"/>
                    <a:pt x="98571" y="117931"/>
                  </a:cubicBezTo>
                  <a:cubicBezTo>
                    <a:pt x="100714" y="117931"/>
                    <a:pt x="113571" y="120000"/>
                    <a:pt x="115714" y="117931"/>
                  </a:cubicBezTo>
                  <a:cubicBezTo>
                    <a:pt x="117857" y="115862"/>
                    <a:pt x="113571" y="99310"/>
                    <a:pt x="115714" y="95172"/>
                  </a:cubicBezTo>
                  <a:cubicBezTo>
                    <a:pt x="115714" y="93103"/>
                    <a:pt x="119999" y="93103"/>
                    <a:pt x="117857" y="91034"/>
                  </a:cubicBezTo>
                  <a:cubicBezTo>
                    <a:pt x="115714" y="88965"/>
                    <a:pt x="113571" y="86896"/>
                    <a:pt x="111428" y="84827"/>
                  </a:cubicBezTo>
                  <a:cubicBezTo>
                    <a:pt x="111428" y="84827"/>
                    <a:pt x="109285" y="82758"/>
                    <a:pt x="107142" y="82758"/>
                  </a:cubicBezTo>
                  <a:cubicBezTo>
                    <a:pt x="104999" y="82758"/>
                    <a:pt x="104999" y="86896"/>
                    <a:pt x="102857" y="86896"/>
                  </a:cubicBezTo>
                  <a:cubicBezTo>
                    <a:pt x="104999" y="86896"/>
                    <a:pt x="102857" y="78620"/>
                    <a:pt x="102857" y="78620"/>
                  </a:cubicBezTo>
                  <a:cubicBezTo>
                    <a:pt x="100714" y="76551"/>
                    <a:pt x="100714" y="76551"/>
                    <a:pt x="100714" y="74482"/>
                  </a:cubicBezTo>
                  <a:cubicBezTo>
                    <a:pt x="100714" y="72413"/>
                    <a:pt x="96428" y="70344"/>
                    <a:pt x="94285" y="70344"/>
                  </a:cubicBezTo>
                  <a:cubicBezTo>
                    <a:pt x="92142" y="68275"/>
                    <a:pt x="87857" y="66206"/>
                    <a:pt x="89999" y="62068"/>
                  </a:cubicBezTo>
                  <a:cubicBezTo>
                    <a:pt x="89999" y="62068"/>
                    <a:pt x="87857" y="60000"/>
                    <a:pt x="89999" y="60000"/>
                  </a:cubicBezTo>
                  <a:cubicBezTo>
                    <a:pt x="89999" y="57931"/>
                    <a:pt x="92142" y="60000"/>
                    <a:pt x="92142" y="57931"/>
                  </a:cubicBezTo>
                  <a:cubicBezTo>
                    <a:pt x="94285" y="53793"/>
                    <a:pt x="81428" y="53793"/>
                    <a:pt x="81428" y="55862"/>
                  </a:cubicBezTo>
                  <a:cubicBezTo>
                    <a:pt x="81428" y="53793"/>
                    <a:pt x="89999" y="51724"/>
                    <a:pt x="81428" y="51724"/>
                  </a:cubicBezTo>
                  <a:cubicBezTo>
                    <a:pt x="79285" y="51724"/>
                    <a:pt x="77142" y="49655"/>
                    <a:pt x="77142" y="49655"/>
                  </a:cubicBezTo>
                  <a:cubicBezTo>
                    <a:pt x="77142" y="47586"/>
                    <a:pt x="79285" y="47586"/>
                    <a:pt x="79285" y="47586"/>
                  </a:cubicBezTo>
                  <a:cubicBezTo>
                    <a:pt x="79285" y="45517"/>
                    <a:pt x="75000" y="45517"/>
                    <a:pt x="75000" y="45517"/>
                  </a:cubicBezTo>
                  <a:cubicBezTo>
                    <a:pt x="75000" y="45517"/>
                    <a:pt x="77142" y="43448"/>
                    <a:pt x="72857" y="43448"/>
                  </a:cubicBezTo>
                  <a:cubicBezTo>
                    <a:pt x="70714" y="41379"/>
                    <a:pt x="68571" y="41379"/>
                    <a:pt x="66428" y="39310"/>
                  </a:cubicBezTo>
                  <a:cubicBezTo>
                    <a:pt x="59999" y="31034"/>
                    <a:pt x="64285" y="39310"/>
                    <a:pt x="64285" y="39310"/>
                  </a:cubicBezTo>
                  <a:cubicBezTo>
                    <a:pt x="62142" y="39310"/>
                    <a:pt x="55714" y="33103"/>
                    <a:pt x="53571" y="33103"/>
                  </a:cubicBezTo>
                  <a:cubicBezTo>
                    <a:pt x="51428" y="28965"/>
                    <a:pt x="49285" y="24827"/>
                    <a:pt x="44999" y="22758"/>
                  </a:cubicBezTo>
                  <a:cubicBezTo>
                    <a:pt x="40714" y="20689"/>
                    <a:pt x="38571" y="18620"/>
                    <a:pt x="34285" y="14482"/>
                  </a:cubicBezTo>
                  <a:cubicBezTo>
                    <a:pt x="32142" y="12413"/>
                    <a:pt x="29999" y="6206"/>
                    <a:pt x="25714" y="620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53" name="Google Shape;753;g90e2d1f501_0_5781"/>
            <p:cNvSpPr/>
            <p:nvPr/>
          </p:nvSpPr>
          <p:spPr>
            <a:xfrm>
              <a:off x="16130131" y="8978921"/>
              <a:ext cx="47700" cy="47700"/>
            </a:xfrm>
            <a:custGeom>
              <a:avLst/>
              <a:gdLst/>
              <a:ahLst/>
              <a:cxnLst/>
              <a:rect l="l" t="t" r="r" b="b"/>
              <a:pathLst>
                <a:path w="120000" h="120000" extrusionOk="0">
                  <a:moveTo>
                    <a:pt x="96000" y="96000"/>
                  </a:moveTo>
                  <a:cubicBezTo>
                    <a:pt x="120000" y="72000"/>
                    <a:pt x="48000" y="0"/>
                    <a:pt x="24000" y="0"/>
                  </a:cubicBezTo>
                  <a:cubicBezTo>
                    <a:pt x="0" y="24000"/>
                    <a:pt x="72000" y="120000"/>
                    <a:pt x="96000"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54" name="Google Shape;754;g90e2d1f501_0_5781"/>
            <p:cNvSpPr/>
            <p:nvPr/>
          </p:nvSpPr>
          <p:spPr>
            <a:xfrm>
              <a:off x="16197014" y="9090414"/>
              <a:ext cx="44700" cy="47700"/>
            </a:xfrm>
            <a:custGeom>
              <a:avLst/>
              <a:gdLst/>
              <a:ahLst/>
              <a:cxnLst/>
              <a:rect l="l" t="t" r="r" b="b"/>
              <a:pathLst>
                <a:path w="120000" h="120000" extrusionOk="0">
                  <a:moveTo>
                    <a:pt x="96000" y="96000"/>
                  </a:moveTo>
                  <a:cubicBezTo>
                    <a:pt x="120000" y="72000"/>
                    <a:pt x="48000" y="0"/>
                    <a:pt x="24000" y="0"/>
                  </a:cubicBezTo>
                  <a:cubicBezTo>
                    <a:pt x="0" y="24000"/>
                    <a:pt x="72000" y="120000"/>
                    <a:pt x="96000"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55" name="Google Shape;755;g90e2d1f501_0_5781"/>
            <p:cNvSpPr/>
            <p:nvPr/>
          </p:nvSpPr>
          <p:spPr>
            <a:xfrm>
              <a:off x="16512300" y="9119082"/>
              <a:ext cx="66900" cy="66900"/>
            </a:xfrm>
            <a:custGeom>
              <a:avLst/>
              <a:gdLst/>
              <a:ahLst/>
              <a:cxnLst/>
              <a:rect l="l" t="t" r="r" b="b"/>
              <a:pathLst>
                <a:path w="120000" h="120000" extrusionOk="0">
                  <a:moveTo>
                    <a:pt x="119999" y="119999"/>
                  </a:moveTo>
                  <a:cubicBezTo>
                    <a:pt x="119999" y="85714"/>
                    <a:pt x="85714" y="85714"/>
                    <a:pt x="85714" y="51428"/>
                  </a:cubicBezTo>
                  <a:cubicBezTo>
                    <a:pt x="85714" y="17142"/>
                    <a:pt x="34285" y="0"/>
                    <a:pt x="0" y="17142"/>
                  </a:cubicBezTo>
                  <a:cubicBezTo>
                    <a:pt x="0" y="34285"/>
                    <a:pt x="0" y="51428"/>
                    <a:pt x="17142" y="51428"/>
                  </a:cubicBezTo>
                  <a:cubicBezTo>
                    <a:pt x="51428" y="51428"/>
                    <a:pt x="34285" y="68571"/>
                    <a:pt x="51428" y="85714"/>
                  </a:cubicBezTo>
                  <a:cubicBezTo>
                    <a:pt x="51428" y="102857"/>
                    <a:pt x="119999" y="119999"/>
                    <a:pt x="119999" y="11999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56" name="Google Shape;756;g90e2d1f501_0_5781"/>
            <p:cNvSpPr/>
            <p:nvPr/>
          </p:nvSpPr>
          <p:spPr>
            <a:xfrm>
              <a:off x="16617395" y="9166867"/>
              <a:ext cx="35100" cy="35100"/>
            </a:xfrm>
            <a:custGeom>
              <a:avLst/>
              <a:gdLst/>
              <a:ahLst/>
              <a:cxnLst/>
              <a:rect l="l" t="t" r="r" b="b"/>
              <a:pathLst>
                <a:path w="120000" h="120000" extrusionOk="0">
                  <a:moveTo>
                    <a:pt x="60000" y="90000"/>
                  </a:moveTo>
                  <a:cubicBezTo>
                    <a:pt x="0" y="120000"/>
                    <a:pt x="0" y="30000"/>
                    <a:pt x="60000" y="0"/>
                  </a:cubicBezTo>
                  <a:cubicBezTo>
                    <a:pt x="120000" y="0"/>
                    <a:pt x="120000" y="90000"/>
                    <a:pt x="60000" y="90000"/>
                  </a:cubicBezTo>
                  <a:cubicBezTo>
                    <a:pt x="30000" y="120000"/>
                    <a:pt x="90000" y="90000"/>
                    <a:pt x="60000" y="9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57" name="Google Shape;757;g90e2d1f501_0_5781"/>
            <p:cNvSpPr/>
            <p:nvPr/>
          </p:nvSpPr>
          <p:spPr>
            <a:xfrm>
              <a:off x="16521853" y="9326143"/>
              <a:ext cx="429900" cy="140100"/>
            </a:xfrm>
            <a:custGeom>
              <a:avLst/>
              <a:gdLst/>
              <a:ahLst/>
              <a:cxnLst/>
              <a:rect l="l" t="t" r="r" b="b"/>
              <a:pathLst>
                <a:path w="120000" h="120000" extrusionOk="0">
                  <a:moveTo>
                    <a:pt x="23478" y="0"/>
                  </a:moveTo>
                  <a:cubicBezTo>
                    <a:pt x="18260" y="8000"/>
                    <a:pt x="15652" y="0"/>
                    <a:pt x="7826" y="0"/>
                  </a:cubicBezTo>
                  <a:cubicBezTo>
                    <a:pt x="7826" y="0"/>
                    <a:pt x="0" y="24000"/>
                    <a:pt x="0" y="32000"/>
                  </a:cubicBezTo>
                  <a:cubicBezTo>
                    <a:pt x="0" y="40000"/>
                    <a:pt x="10434" y="32000"/>
                    <a:pt x="13043" y="48000"/>
                  </a:cubicBezTo>
                  <a:cubicBezTo>
                    <a:pt x="15652" y="64000"/>
                    <a:pt x="23478" y="64000"/>
                    <a:pt x="28695" y="72000"/>
                  </a:cubicBezTo>
                  <a:cubicBezTo>
                    <a:pt x="33913" y="72000"/>
                    <a:pt x="36521" y="72000"/>
                    <a:pt x="39130" y="72000"/>
                  </a:cubicBezTo>
                  <a:cubicBezTo>
                    <a:pt x="46956" y="72000"/>
                    <a:pt x="54782" y="80000"/>
                    <a:pt x="62608" y="88000"/>
                  </a:cubicBezTo>
                  <a:cubicBezTo>
                    <a:pt x="75652" y="96000"/>
                    <a:pt x="91304" y="88000"/>
                    <a:pt x="104347" y="104000"/>
                  </a:cubicBezTo>
                  <a:cubicBezTo>
                    <a:pt x="106956" y="104000"/>
                    <a:pt x="114782" y="120000"/>
                    <a:pt x="117391" y="104000"/>
                  </a:cubicBezTo>
                  <a:cubicBezTo>
                    <a:pt x="120000" y="104000"/>
                    <a:pt x="114782" y="72000"/>
                    <a:pt x="112173" y="72000"/>
                  </a:cubicBezTo>
                  <a:cubicBezTo>
                    <a:pt x="109565" y="64000"/>
                    <a:pt x="109565" y="72000"/>
                    <a:pt x="106956" y="72000"/>
                  </a:cubicBezTo>
                  <a:cubicBezTo>
                    <a:pt x="101739" y="80000"/>
                    <a:pt x="99130" y="72000"/>
                    <a:pt x="96521" y="72000"/>
                  </a:cubicBezTo>
                  <a:cubicBezTo>
                    <a:pt x="93913" y="64000"/>
                    <a:pt x="93913" y="56000"/>
                    <a:pt x="91304" y="48000"/>
                  </a:cubicBezTo>
                  <a:cubicBezTo>
                    <a:pt x="91304" y="40000"/>
                    <a:pt x="86086" y="40000"/>
                    <a:pt x="83478" y="32000"/>
                  </a:cubicBezTo>
                  <a:cubicBezTo>
                    <a:pt x="80869" y="32000"/>
                    <a:pt x="73043" y="24000"/>
                    <a:pt x="70434" y="24000"/>
                  </a:cubicBezTo>
                  <a:cubicBezTo>
                    <a:pt x="67826" y="24000"/>
                    <a:pt x="65217" y="32000"/>
                    <a:pt x="65217" y="32000"/>
                  </a:cubicBezTo>
                  <a:cubicBezTo>
                    <a:pt x="62608" y="40000"/>
                    <a:pt x="60000" y="40000"/>
                    <a:pt x="54782" y="40000"/>
                  </a:cubicBezTo>
                  <a:cubicBezTo>
                    <a:pt x="49565" y="40000"/>
                    <a:pt x="44347" y="32000"/>
                    <a:pt x="39130" y="24000"/>
                  </a:cubicBezTo>
                  <a:cubicBezTo>
                    <a:pt x="36521" y="16000"/>
                    <a:pt x="31304" y="16000"/>
                    <a:pt x="28695" y="16000"/>
                  </a:cubicBezTo>
                  <a:cubicBezTo>
                    <a:pt x="28695" y="16000"/>
                    <a:pt x="26086" y="0"/>
                    <a:pt x="23478" y="0"/>
                  </a:cubicBezTo>
                  <a:cubicBezTo>
                    <a:pt x="20869" y="8000"/>
                    <a:pt x="26086" y="0"/>
                    <a:pt x="23478"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58" name="Google Shape;758;g90e2d1f501_0_5781"/>
            <p:cNvSpPr/>
            <p:nvPr/>
          </p:nvSpPr>
          <p:spPr>
            <a:xfrm>
              <a:off x="16840327" y="9361182"/>
              <a:ext cx="73200" cy="28800"/>
            </a:xfrm>
            <a:custGeom>
              <a:avLst/>
              <a:gdLst/>
              <a:ahLst/>
              <a:cxnLst/>
              <a:rect l="l" t="t" r="r" b="b"/>
              <a:pathLst>
                <a:path w="120000" h="120000" extrusionOk="0">
                  <a:moveTo>
                    <a:pt x="45000" y="120000"/>
                  </a:moveTo>
                  <a:cubicBezTo>
                    <a:pt x="0" y="80000"/>
                    <a:pt x="105000" y="0"/>
                    <a:pt x="120000" y="40000"/>
                  </a:cubicBezTo>
                  <a:cubicBezTo>
                    <a:pt x="120000" y="80000"/>
                    <a:pt x="60000" y="120000"/>
                    <a:pt x="45000" y="120000"/>
                  </a:cubicBezTo>
                  <a:cubicBezTo>
                    <a:pt x="30000" y="120000"/>
                    <a:pt x="60000" y="120000"/>
                    <a:pt x="45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59" name="Google Shape;759;g90e2d1f501_0_5781"/>
            <p:cNvSpPr/>
            <p:nvPr/>
          </p:nvSpPr>
          <p:spPr>
            <a:xfrm>
              <a:off x="16942234" y="9428079"/>
              <a:ext cx="57300" cy="38100"/>
            </a:xfrm>
            <a:custGeom>
              <a:avLst/>
              <a:gdLst/>
              <a:ahLst/>
              <a:cxnLst/>
              <a:rect l="l" t="t" r="r" b="b"/>
              <a:pathLst>
                <a:path w="120000" h="120000" extrusionOk="0">
                  <a:moveTo>
                    <a:pt x="60000" y="0"/>
                  </a:moveTo>
                  <a:cubicBezTo>
                    <a:pt x="40000" y="0"/>
                    <a:pt x="0" y="0"/>
                    <a:pt x="20000" y="30000"/>
                  </a:cubicBezTo>
                  <a:cubicBezTo>
                    <a:pt x="20000" y="30000"/>
                    <a:pt x="60000" y="120000"/>
                    <a:pt x="60000" y="120000"/>
                  </a:cubicBezTo>
                  <a:cubicBezTo>
                    <a:pt x="100000" y="120000"/>
                    <a:pt x="120000" y="0"/>
                    <a:pt x="6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60" name="Google Shape;760;g90e2d1f501_0_5781"/>
            <p:cNvSpPr/>
            <p:nvPr/>
          </p:nvSpPr>
          <p:spPr>
            <a:xfrm>
              <a:off x="16999563" y="9437635"/>
              <a:ext cx="44700" cy="28800"/>
            </a:xfrm>
            <a:custGeom>
              <a:avLst/>
              <a:gdLst/>
              <a:ahLst/>
              <a:cxnLst/>
              <a:rect l="l" t="t" r="r" b="b"/>
              <a:pathLst>
                <a:path w="120000" h="120000" extrusionOk="0">
                  <a:moveTo>
                    <a:pt x="96000" y="40000"/>
                  </a:moveTo>
                  <a:cubicBezTo>
                    <a:pt x="96000" y="40000"/>
                    <a:pt x="72000" y="0"/>
                    <a:pt x="48000" y="0"/>
                  </a:cubicBezTo>
                  <a:cubicBezTo>
                    <a:pt x="48000" y="40000"/>
                    <a:pt x="0" y="80000"/>
                    <a:pt x="24000" y="80000"/>
                  </a:cubicBezTo>
                  <a:cubicBezTo>
                    <a:pt x="24000" y="80000"/>
                    <a:pt x="48000" y="120000"/>
                    <a:pt x="48000" y="80000"/>
                  </a:cubicBezTo>
                  <a:cubicBezTo>
                    <a:pt x="72000" y="80000"/>
                    <a:pt x="120000" y="80000"/>
                    <a:pt x="96000" y="40000"/>
                  </a:cubicBezTo>
                  <a:cubicBezTo>
                    <a:pt x="96000" y="40000"/>
                    <a:pt x="120000" y="80000"/>
                    <a:pt x="96000"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61" name="Google Shape;761;g90e2d1f501_0_5781"/>
            <p:cNvSpPr/>
            <p:nvPr/>
          </p:nvSpPr>
          <p:spPr>
            <a:xfrm>
              <a:off x="17034592" y="9437635"/>
              <a:ext cx="66900" cy="38100"/>
            </a:xfrm>
            <a:custGeom>
              <a:avLst/>
              <a:gdLst/>
              <a:ahLst/>
              <a:cxnLst/>
              <a:rect l="l" t="t" r="r" b="b"/>
              <a:pathLst>
                <a:path w="120000" h="120000" extrusionOk="0">
                  <a:moveTo>
                    <a:pt x="34285" y="30000"/>
                  </a:moveTo>
                  <a:cubicBezTo>
                    <a:pt x="17142" y="60000"/>
                    <a:pt x="0" y="120000"/>
                    <a:pt x="34285" y="120000"/>
                  </a:cubicBezTo>
                  <a:cubicBezTo>
                    <a:pt x="68571" y="120000"/>
                    <a:pt x="85714" y="120000"/>
                    <a:pt x="102857" y="90000"/>
                  </a:cubicBezTo>
                  <a:cubicBezTo>
                    <a:pt x="119999" y="90000"/>
                    <a:pt x="85714" y="60000"/>
                    <a:pt x="85714" y="30000"/>
                  </a:cubicBezTo>
                  <a:cubicBezTo>
                    <a:pt x="68571" y="0"/>
                    <a:pt x="51428" y="0"/>
                    <a:pt x="34285" y="3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62" name="Google Shape;762;g90e2d1f501_0_5781"/>
            <p:cNvSpPr/>
            <p:nvPr/>
          </p:nvSpPr>
          <p:spPr>
            <a:xfrm>
              <a:off x="17082363" y="9428079"/>
              <a:ext cx="76500" cy="47700"/>
            </a:xfrm>
            <a:custGeom>
              <a:avLst/>
              <a:gdLst/>
              <a:ahLst/>
              <a:cxnLst/>
              <a:rect l="l" t="t" r="r" b="b"/>
              <a:pathLst>
                <a:path w="120000" h="120000" extrusionOk="0">
                  <a:moveTo>
                    <a:pt x="15000" y="0"/>
                  </a:moveTo>
                  <a:cubicBezTo>
                    <a:pt x="0" y="0"/>
                    <a:pt x="0" y="0"/>
                    <a:pt x="0" y="24000"/>
                  </a:cubicBezTo>
                  <a:cubicBezTo>
                    <a:pt x="0" y="24000"/>
                    <a:pt x="30000" y="24000"/>
                    <a:pt x="30000" y="48000"/>
                  </a:cubicBezTo>
                  <a:cubicBezTo>
                    <a:pt x="30000" y="48000"/>
                    <a:pt x="30000" y="72000"/>
                    <a:pt x="30000" y="72000"/>
                  </a:cubicBezTo>
                  <a:cubicBezTo>
                    <a:pt x="30000" y="96000"/>
                    <a:pt x="90000" y="120000"/>
                    <a:pt x="105000" y="96000"/>
                  </a:cubicBezTo>
                  <a:cubicBezTo>
                    <a:pt x="120000" y="72000"/>
                    <a:pt x="120000" y="48000"/>
                    <a:pt x="105000" y="24000"/>
                  </a:cubicBezTo>
                  <a:cubicBezTo>
                    <a:pt x="75000" y="24000"/>
                    <a:pt x="45000" y="24000"/>
                    <a:pt x="15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63" name="Google Shape;763;g90e2d1f501_0_5781"/>
            <p:cNvSpPr/>
            <p:nvPr/>
          </p:nvSpPr>
          <p:spPr>
            <a:xfrm>
              <a:off x="17184277" y="9437635"/>
              <a:ext cx="114600" cy="38100"/>
            </a:xfrm>
            <a:custGeom>
              <a:avLst/>
              <a:gdLst/>
              <a:ahLst/>
              <a:cxnLst/>
              <a:rect l="l" t="t" r="r" b="b"/>
              <a:pathLst>
                <a:path w="120000" h="120000" extrusionOk="0">
                  <a:moveTo>
                    <a:pt x="20000" y="0"/>
                  </a:moveTo>
                  <a:cubicBezTo>
                    <a:pt x="20000" y="0"/>
                    <a:pt x="0" y="30000"/>
                    <a:pt x="0" y="60000"/>
                  </a:cubicBezTo>
                  <a:cubicBezTo>
                    <a:pt x="0" y="60000"/>
                    <a:pt x="110000" y="120000"/>
                    <a:pt x="120000" y="60000"/>
                  </a:cubicBezTo>
                  <a:cubicBezTo>
                    <a:pt x="120000" y="30000"/>
                    <a:pt x="90000" y="60000"/>
                    <a:pt x="90000" y="60000"/>
                  </a:cubicBezTo>
                  <a:cubicBezTo>
                    <a:pt x="70000" y="60000"/>
                    <a:pt x="40000" y="30000"/>
                    <a:pt x="20000" y="0"/>
                  </a:cubicBezTo>
                  <a:cubicBezTo>
                    <a:pt x="20000" y="0"/>
                    <a:pt x="30000" y="0"/>
                    <a:pt x="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64" name="Google Shape;764;g90e2d1f501_0_5781"/>
            <p:cNvSpPr/>
            <p:nvPr/>
          </p:nvSpPr>
          <p:spPr>
            <a:xfrm>
              <a:off x="17149244" y="9491790"/>
              <a:ext cx="102000" cy="57300"/>
            </a:xfrm>
            <a:custGeom>
              <a:avLst/>
              <a:gdLst/>
              <a:ahLst/>
              <a:cxnLst/>
              <a:rect l="l" t="t" r="r" b="b"/>
              <a:pathLst>
                <a:path w="120000" h="120000" extrusionOk="0">
                  <a:moveTo>
                    <a:pt x="0" y="0"/>
                  </a:moveTo>
                  <a:cubicBezTo>
                    <a:pt x="10909" y="0"/>
                    <a:pt x="76363" y="120000"/>
                    <a:pt x="87272" y="80000"/>
                  </a:cubicBezTo>
                  <a:cubicBezTo>
                    <a:pt x="120000" y="20000"/>
                    <a:pt x="10909" y="0"/>
                    <a:pt x="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65" name="Google Shape;765;g90e2d1f501_0_5781"/>
            <p:cNvSpPr/>
            <p:nvPr/>
          </p:nvSpPr>
          <p:spPr>
            <a:xfrm>
              <a:off x="17474081" y="9192350"/>
              <a:ext cx="57300" cy="38100"/>
            </a:xfrm>
            <a:custGeom>
              <a:avLst/>
              <a:gdLst/>
              <a:ahLst/>
              <a:cxnLst/>
              <a:rect l="l" t="t" r="r" b="b"/>
              <a:pathLst>
                <a:path w="120000" h="120000" extrusionOk="0">
                  <a:moveTo>
                    <a:pt x="60000" y="90000"/>
                  </a:moveTo>
                  <a:cubicBezTo>
                    <a:pt x="0" y="120000"/>
                    <a:pt x="20000" y="0"/>
                    <a:pt x="80000" y="0"/>
                  </a:cubicBezTo>
                  <a:cubicBezTo>
                    <a:pt x="120000" y="0"/>
                    <a:pt x="100000" y="90000"/>
                    <a:pt x="60000" y="90000"/>
                  </a:cubicBezTo>
                  <a:cubicBezTo>
                    <a:pt x="40000" y="120000"/>
                    <a:pt x="100000" y="90000"/>
                    <a:pt x="60000" y="9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66" name="Google Shape;766;g90e2d1f501_0_5781"/>
            <p:cNvSpPr/>
            <p:nvPr/>
          </p:nvSpPr>
          <p:spPr>
            <a:xfrm>
              <a:off x="17569627" y="9185981"/>
              <a:ext cx="140100" cy="44700"/>
            </a:xfrm>
            <a:custGeom>
              <a:avLst/>
              <a:gdLst/>
              <a:ahLst/>
              <a:cxnLst/>
              <a:rect l="l" t="t" r="r" b="b"/>
              <a:pathLst>
                <a:path w="120000" h="120000" extrusionOk="0">
                  <a:moveTo>
                    <a:pt x="16000" y="72000"/>
                  </a:moveTo>
                  <a:cubicBezTo>
                    <a:pt x="8000" y="72000"/>
                    <a:pt x="0" y="48000"/>
                    <a:pt x="8000" y="24000"/>
                  </a:cubicBezTo>
                  <a:cubicBezTo>
                    <a:pt x="16000" y="0"/>
                    <a:pt x="24000" y="0"/>
                    <a:pt x="40000" y="0"/>
                  </a:cubicBezTo>
                  <a:cubicBezTo>
                    <a:pt x="64000" y="0"/>
                    <a:pt x="80000" y="0"/>
                    <a:pt x="104000" y="48000"/>
                  </a:cubicBezTo>
                  <a:cubicBezTo>
                    <a:pt x="112000" y="72000"/>
                    <a:pt x="120000" y="96000"/>
                    <a:pt x="120000" y="120000"/>
                  </a:cubicBezTo>
                  <a:cubicBezTo>
                    <a:pt x="112000" y="120000"/>
                    <a:pt x="88000" y="72000"/>
                    <a:pt x="88000" y="72000"/>
                  </a:cubicBezTo>
                  <a:cubicBezTo>
                    <a:pt x="64000" y="48000"/>
                    <a:pt x="40000" y="72000"/>
                    <a:pt x="16000" y="72000"/>
                  </a:cubicBezTo>
                  <a:cubicBezTo>
                    <a:pt x="8000" y="72000"/>
                    <a:pt x="24000" y="72000"/>
                    <a:pt x="16000" y="7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67" name="Google Shape;767;g90e2d1f501_0_5781"/>
            <p:cNvSpPr/>
            <p:nvPr/>
          </p:nvSpPr>
          <p:spPr>
            <a:xfrm>
              <a:off x="17139689" y="8969360"/>
              <a:ext cx="299400" cy="337800"/>
            </a:xfrm>
            <a:custGeom>
              <a:avLst/>
              <a:gdLst/>
              <a:ahLst/>
              <a:cxnLst/>
              <a:rect l="l" t="t" r="r" b="b"/>
              <a:pathLst>
                <a:path w="120000" h="120000" extrusionOk="0">
                  <a:moveTo>
                    <a:pt x="48750" y="106666"/>
                  </a:moveTo>
                  <a:cubicBezTo>
                    <a:pt x="48750" y="103333"/>
                    <a:pt x="52500" y="103333"/>
                    <a:pt x="52500" y="100000"/>
                  </a:cubicBezTo>
                  <a:cubicBezTo>
                    <a:pt x="52500" y="96666"/>
                    <a:pt x="45000" y="93333"/>
                    <a:pt x="41250" y="93333"/>
                  </a:cubicBezTo>
                  <a:cubicBezTo>
                    <a:pt x="37500" y="86666"/>
                    <a:pt x="45000" y="83333"/>
                    <a:pt x="45000" y="76666"/>
                  </a:cubicBezTo>
                  <a:cubicBezTo>
                    <a:pt x="45000" y="73333"/>
                    <a:pt x="30000" y="73333"/>
                    <a:pt x="30000" y="76666"/>
                  </a:cubicBezTo>
                  <a:cubicBezTo>
                    <a:pt x="26250" y="83333"/>
                    <a:pt x="30000" y="90000"/>
                    <a:pt x="30000" y="96666"/>
                  </a:cubicBezTo>
                  <a:cubicBezTo>
                    <a:pt x="26250" y="96666"/>
                    <a:pt x="30000" y="100000"/>
                    <a:pt x="30000" y="100000"/>
                  </a:cubicBezTo>
                  <a:cubicBezTo>
                    <a:pt x="30000" y="106666"/>
                    <a:pt x="26250" y="110000"/>
                    <a:pt x="26250" y="113333"/>
                  </a:cubicBezTo>
                  <a:cubicBezTo>
                    <a:pt x="22500" y="120000"/>
                    <a:pt x="26250" y="120000"/>
                    <a:pt x="15000" y="120000"/>
                  </a:cubicBezTo>
                  <a:cubicBezTo>
                    <a:pt x="3750" y="120000"/>
                    <a:pt x="15000" y="106666"/>
                    <a:pt x="15000" y="103333"/>
                  </a:cubicBezTo>
                  <a:cubicBezTo>
                    <a:pt x="18750" y="100000"/>
                    <a:pt x="15000" y="90000"/>
                    <a:pt x="7500" y="86666"/>
                  </a:cubicBezTo>
                  <a:cubicBezTo>
                    <a:pt x="0" y="83333"/>
                    <a:pt x="0" y="76666"/>
                    <a:pt x="3750" y="70000"/>
                  </a:cubicBezTo>
                  <a:cubicBezTo>
                    <a:pt x="7500" y="63333"/>
                    <a:pt x="7500" y="53333"/>
                    <a:pt x="11250" y="46666"/>
                  </a:cubicBezTo>
                  <a:cubicBezTo>
                    <a:pt x="18750" y="36666"/>
                    <a:pt x="15000" y="16666"/>
                    <a:pt x="33750" y="16666"/>
                  </a:cubicBezTo>
                  <a:cubicBezTo>
                    <a:pt x="37500" y="16666"/>
                    <a:pt x="33750" y="6666"/>
                    <a:pt x="41250" y="6666"/>
                  </a:cubicBezTo>
                  <a:cubicBezTo>
                    <a:pt x="52500" y="10000"/>
                    <a:pt x="60000" y="13333"/>
                    <a:pt x="67500" y="13333"/>
                  </a:cubicBezTo>
                  <a:cubicBezTo>
                    <a:pt x="75000" y="13333"/>
                    <a:pt x="86250" y="16666"/>
                    <a:pt x="93750" y="13333"/>
                  </a:cubicBezTo>
                  <a:cubicBezTo>
                    <a:pt x="97500" y="13333"/>
                    <a:pt x="120000" y="0"/>
                    <a:pt x="120000" y="3333"/>
                  </a:cubicBezTo>
                  <a:cubicBezTo>
                    <a:pt x="120000" y="6666"/>
                    <a:pt x="108750" y="16666"/>
                    <a:pt x="108750" y="20000"/>
                  </a:cubicBezTo>
                  <a:cubicBezTo>
                    <a:pt x="101250" y="23333"/>
                    <a:pt x="93750" y="23333"/>
                    <a:pt x="86250" y="23333"/>
                  </a:cubicBezTo>
                  <a:cubicBezTo>
                    <a:pt x="67500" y="20000"/>
                    <a:pt x="52500" y="23333"/>
                    <a:pt x="37500" y="23333"/>
                  </a:cubicBezTo>
                  <a:cubicBezTo>
                    <a:pt x="26250" y="20000"/>
                    <a:pt x="22500" y="23333"/>
                    <a:pt x="22500" y="33333"/>
                  </a:cubicBezTo>
                  <a:cubicBezTo>
                    <a:pt x="22500" y="43333"/>
                    <a:pt x="33750" y="43333"/>
                    <a:pt x="37500" y="50000"/>
                  </a:cubicBezTo>
                  <a:cubicBezTo>
                    <a:pt x="41250" y="56666"/>
                    <a:pt x="45000" y="50000"/>
                    <a:pt x="48750" y="46666"/>
                  </a:cubicBezTo>
                  <a:cubicBezTo>
                    <a:pt x="48750" y="43333"/>
                    <a:pt x="75000" y="40000"/>
                    <a:pt x="75000" y="43333"/>
                  </a:cubicBezTo>
                  <a:cubicBezTo>
                    <a:pt x="78750" y="43333"/>
                    <a:pt x="67500" y="53333"/>
                    <a:pt x="63750" y="53333"/>
                  </a:cubicBezTo>
                  <a:cubicBezTo>
                    <a:pt x="56250" y="60000"/>
                    <a:pt x="56250" y="60000"/>
                    <a:pt x="48750" y="56666"/>
                  </a:cubicBezTo>
                  <a:cubicBezTo>
                    <a:pt x="48750" y="56666"/>
                    <a:pt x="52500" y="66666"/>
                    <a:pt x="52500" y="66666"/>
                  </a:cubicBezTo>
                  <a:cubicBezTo>
                    <a:pt x="56250" y="70000"/>
                    <a:pt x="67500" y="76666"/>
                    <a:pt x="67500" y="83333"/>
                  </a:cubicBezTo>
                  <a:cubicBezTo>
                    <a:pt x="67500" y="86666"/>
                    <a:pt x="67500" y="90000"/>
                    <a:pt x="71250" y="93333"/>
                  </a:cubicBezTo>
                  <a:cubicBezTo>
                    <a:pt x="71250" y="93333"/>
                    <a:pt x="78750" y="100000"/>
                    <a:pt x="82500" y="100000"/>
                  </a:cubicBezTo>
                  <a:cubicBezTo>
                    <a:pt x="75000" y="103333"/>
                    <a:pt x="56250" y="110000"/>
                    <a:pt x="48750" y="106666"/>
                  </a:cubicBezTo>
                  <a:cubicBezTo>
                    <a:pt x="48750" y="103333"/>
                    <a:pt x="52500" y="110000"/>
                    <a:pt x="48750" y="10666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68" name="Google Shape;768;g90e2d1f501_0_5781"/>
            <p:cNvSpPr/>
            <p:nvPr/>
          </p:nvSpPr>
          <p:spPr>
            <a:xfrm>
              <a:off x="17540963" y="8950246"/>
              <a:ext cx="73200" cy="140100"/>
            </a:xfrm>
            <a:custGeom>
              <a:avLst/>
              <a:gdLst/>
              <a:ahLst/>
              <a:cxnLst/>
              <a:rect l="l" t="t" r="r" b="b"/>
              <a:pathLst>
                <a:path w="120000" h="120000" extrusionOk="0">
                  <a:moveTo>
                    <a:pt x="45000" y="16000"/>
                  </a:moveTo>
                  <a:cubicBezTo>
                    <a:pt x="45000" y="8000"/>
                    <a:pt x="45000" y="8000"/>
                    <a:pt x="45000" y="0"/>
                  </a:cubicBezTo>
                  <a:cubicBezTo>
                    <a:pt x="30000" y="0"/>
                    <a:pt x="0" y="24000"/>
                    <a:pt x="0" y="32000"/>
                  </a:cubicBezTo>
                  <a:cubicBezTo>
                    <a:pt x="0" y="40000"/>
                    <a:pt x="15000" y="48000"/>
                    <a:pt x="15000" y="64000"/>
                  </a:cubicBezTo>
                  <a:cubicBezTo>
                    <a:pt x="15000" y="72000"/>
                    <a:pt x="15000" y="88000"/>
                    <a:pt x="30000" y="96000"/>
                  </a:cubicBezTo>
                  <a:cubicBezTo>
                    <a:pt x="30000" y="96000"/>
                    <a:pt x="75000" y="120000"/>
                    <a:pt x="75000" y="120000"/>
                  </a:cubicBezTo>
                  <a:cubicBezTo>
                    <a:pt x="75000" y="120000"/>
                    <a:pt x="60000" y="104000"/>
                    <a:pt x="60000" y="104000"/>
                  </a:cubicBezTo>
                  <a:cubicBezTo>
                    <a:pt x="45000" y="96000"/>
                    <a:pt x="45000" y="80000"/>
                    <a:pt x="45000" y="72000"/>
                  </a:cubicBezTo>
                  <a:cubicBezTo>
                    <a:pt x="45000" y="64000"/>
                    <a:pt x="105000" y="72000"/>
                    <a:pt x="105000" y="72000"/>
                  </a:cubicBezTo>
                  <a:cubicBezTo>
                    <a:pt x="120000" y="72000"/>
                    <a:pt x="90000" y="64000"/>
                    <a:pt x="75000" y="56000"/>
                  </a:cubicBezTo>
                  <a:cubicBezTo>
                    <a:pt x="75000" y="56000"/>
                    <a:pt x="90000" y="48000"/>
                    <a:pt x="90000" y="40000"/>
                  </a:cubicBezTo>
                  <a:cubicBezTo>
                    <a:pt x="105000" y="8000"/>
                    <a:pt x="45000" y="48000"/>
                    <a:pt x="30000" y="48000"/>
                  </a:cubicBezTo>
                  <a:cubicBezTo>
                    <a:pt x="30000" y="48000"/>
                    <a:pt x="60000" y="24000"/>
                    <a:pt x="45000" y="16000"/>
                  </a:cubicBezTo>
                  <a:cubicBezTo>
                    <a:pt x="45000" y="8000"/>
                    <a:pt x="60000" y="24000"/>
                    <a:pt x="45000" y="1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69" name="Google Shape;769;g90e2d1f501_0_5781"/>
            <p:cNvSpPr/>
            <p:nvPr/>
          </p:nvSpPr>
          <p:spPr>
            <a:xfrm>
              <a:off x="17579181" y="8931135"/>
              <a:ext cx="25500" cy="19200"/>
            </a:xfrm>
            <a:custGeom>
              <a:avLst/>
              <a:gdLst/>
              <a:ahLst/>
              <a:cxnLst/>
              <a:rect l="l" t="t" r="r" b="b"/>
              <a:pathLst>
                <a:path w="120000" h="120000" extrusionOk="0">
                  <a:moveTo>
                    <a:pt x="40000" y="120000"/>
                  </a:moveTo>
                  <a:cubicBezTo>
                    <a:pt x="0" y="120000"/>
                    <a:pt x="40000" y="0"/>
                    <a:pt x="80000" y="0"/>
                  </a:cubicBezTo>
                  <a:cubicBezTo>
                    <a:pt x="120000" y="0"/>
                    <a:pt x="80000" y="120000"/>
                    <a:pt x="4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70" name="Google Shape;770;g90e2d1f501_0_5781"/>
            <p:cNvSpPr/>
            <p:nvPr/>
          </p:nvSpPr>
          <p:spPr>
            <a:xfrm>
              <a:off x="17681092" y="9052185"/>
              <a:ext cx="44700" cy="19200"/>
            </a:xfrm>
            <a:custGeom>
              <a:avLst/>
              <a:gdLst/>
              <a:ahLst/>
              <a:cxnLst/>
              <a:rect l="l" t="t" r="r" b="b"/>
              <a:pathLst>
                <a:path w="120000" h="120000" extrusionOk="0">
                  <a:moveTo>
                    <a:pt x="120000" y="60000"/>
                  </a:moveTo>
                  <a:cubicBezTo>
                    <a:pt x="120000" y="0"/>
                    <a:pt x="0" y="0"/>
                    <a:pt x="0" y="60000"/>
                  </a:cubicBezTo>
                  <a:cubicBezTo>
                    <a:pt x="0" y="60000"/>
                    <a:pt x="120000" y="120000"/>
                    <a:pt x="120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71" name="Google Shape;771;g90e2d1f501_0_5781"/>
            <p:cNvSpPr/>
            <p:nvPr/>
          </p:nvSpPr>
          <p:spPr>
            <a:xfrm>
              <a:off x="17690645" y="9061740"/>
              <a:ext cx="175200" cy="105000"/>
            </a:xfrm>
            <a:custGeom>
              <a:avLst/>
              <a:gdLst/>
              <a:ahLst/>
              <a:cxnLst/>
              <a:rect l="l" t="t" r="r" b="b"/>
              <a:pathLst>
                <a:path w="120000" h="120000" extrusionOk="0">
                  <a:moveTo>
                    <a:pt x="63157" y="10909"/>
                  </a:moveTo>
                  <a:cubicBezTo>
                    <a:pt x="56842" y="0"/>
                    <a:pt x="31578" y="21818"/>
                    <a:pt x="25263" y="32727"/>
                  </a:cubicBezTo>
                  <a:cubicBezTo>
                    <a:pt x="18947" y="32727"/>
                    <a:pt x="25263" y="32727"/>
                    <a:pt x="18947" y="43636"/>
                  </a:cubicBezTo>
                  <a:cubicBezTo>
                    <a:pt x="18947" y="54545"/>
                    <a:pt x="12631" y="32727"/>
                    <a:pt x="6315" y="32727"/>
                  </a:cubicBezTo>
                  <a:cubicBezTo>
                    <a:pt x="0" y="32727"/>
                    <a:pt x="12631" y="65454"/>
                    <a:pt x="18947" y="65454"/>
                  </a:cubicBezTo>
                  <a:cubicBezTo>
                    <a:pt x="18947" y="76363"/>
                    <a:pt x="31578" y="76363"/>
                    <a:pt x="37894" y="76363"/>
                  </a:cubicBezTo>
                  <a:cubicBezTo>
                    <a:pt x="50526" y="76363"/>
                    <a:pt x="50526" y="98181"/>
                    <a:pt x="56842" y="109090"/>
                  </a:cubicBezTo>
                  <a:cubicBezTo>
                    <a:pt x="63157" y="120000"/>
                    <a:pt x="82105" y="109090"/>
                    <a:pt x="88421" y="109090"/>
                  </a:cubicBezTo>
                  <a:cubicBezTo>
                    <a:pt x="113684" y="109090"/>
                    <a:pt x="120000" y="87272"/>
                    <a:pt x="113684" y="54545"/>
                  </a:cubicBezTo>
                  <a:cubicBezTo>
                    <a:pt x="113684" y="32727"/>
                    <a:pt x="107368" y="21818"/>
                    <a:pt x="94736" y="21818"/>
                  </a:cubicBezTo>
                  <a:cubicBezTo>
                    <a:pt x="88421" y="21818"/>
                    <a:pt x="75789" y="10909"/>
                    <a:pt x="63157" y="10909"/>
                  </a:cubicBezTo>
                  <a:cubicBezTo>
                    <a:pt x="63157" y="10909"/>
                    <a:pt x="69473" y="10909"/>
                    <a:pt x="63157" y="1090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72" name="Google Shape;772;g90e2d1f501_0_5781"/>
            <p:cNvSpPr/>
            <p:nvPr/>
          </p:nvSpPr>
          <p:spPr>
            <a:xfrm>
              <a:off x="18521856" y="9240134"/>
              <a:ext cx="194400" cy="111600"/>
            </a:xfrm>
            <a:custGeom>
              <a:avLst/>
              <a:gdLst/>
              <a:ahLst/>
              <a:cxnLst/>
              <a:rect l="l" t="t" r="r" b="b"/>
              <a:pathLst>
                <a:path w="120000" h="120000" extrusionOk="0">
                  <a:moveTo>
                    <a:pt x="0" y="80000"/>
                  </a:moveTo>
                  <a:cubicBezTo>
                    <a:pt x="5714" y="70000"/>
                    <a:pt x="28571" y="80000"/>
                    <a:pt x="34285" y="80000"/>
                  </a:cubicBezTo>
                  <a:cubicBezTo>
                    <a:pt x="40000" y="80000"/>
                    <a:pt x="45714" y="60000"/>
                    <a:pt x="51428" y="70000"/>
                  </a:cubicBezTo>
                  <a:cubicBezTo>
                    <a:pt x="57142" y="80000"/>
                    <a:pt x="68571" y="80000"/>
                    <a:pt x="74285" y="70000"/>
                  </a:cubicBezTo>
                  <a:cubicBezTo>
                    <a:pt x="74285" y="60000"/>
                    <a:pt x="80000" y="50000"/>
                    <a:pt x="80000" y="50000"/>
                  </a:cubicBezTo>
                  <a:cubicBezTo>
                    <a:pt x="85714" y="50000"/>
                    <a:pt x="97142" y="50000"/>
                    <a:pt x="97142" y="30000"/>
                  </a:cubicBezTo>
                  <a:cubicBezTo>
                    <a:pt x="97142" y="0"/>
                    <a:pt x="120000" y="20000"/>
                    <a:pt x="114285" y="40000"/>
                  </a:cubicBezTo>
                  <a:cubicBezTo>
                    <a:pt x="108571" y="50000"/>
                    <a:pt x="102857" y="70000"/>
                    <a:pt x="102857" y="70000"/>
                  </a:cubicBezTo>
                  <a:cubicBezTo>
                    <a:pt x="85714" y="80000"/>
                    <a:pt x="80000" y="100000"/>
                    <a:pt x="62857" y="110000"/>
                  </a:cubicBezTo>
                  <a:cubicBezTo>
                    <a:pt x="51428" y="120000"/>
                    <a:pt x="0" y="110000"/>
                    <a:pt x="0" y="80000"/>
                  </a:cubicBezTo>
                  <a:cubicBezTo>
                    <a:pt x="0" y="70000"/>
                    <a:pt x="0" y="100000"/>
                    <a:pt x="0" y="8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73" name="Google Shape;773;g90e2d1f501_0_5781"/>
            <p:cNvSpPr/>
            <p:nvPr/>
          </p:nvSpPr>
          <p:spPr>
            <a:xfrm>
              <a:off x="18802113" y="9297471"/>
              <a:ext cx="82800" cy="102000"/>
            </a:xfrm>
            <a:custGeom>
              <a:avLst/>
              <a:gdLst/>
              <a:ahLst/>
              <a:cxnLst/>
              <a:rect l="l" t="t" r="r" b="b"/>
              <a:pathLst>
                <a:path w="120000" h="120000" extrusionOk="0">
                  <a:moveTo>
                    <a:pt x="13333" y="0"/>
                  </a:moveTo>
                  <a:cubicBezTo>
                    <a:pt x="0" y="10909"/>
                    <a:pt x="66666" y="120000"/>
                    <a:pt x="106666" y="87272"/>
                  </a:cubicBezTo>
                  <a:cubicBezTo>
                    <a:pt x="120000" y="65454"/>
                    <a:pt x="80000" y="43636"/>
                    <a:pt x="66666" y="43636"/>
                  </a:cubicBezTo>
                  <a:cubicBezTo>
                    <a:pt x="53333" y="32727"/>
                    <a:pt x="13333" y="0"/>
                    <a:pt x="13333" y="0"/>
                  </a:cubicBezTo>
                  <a:cubicBezTo>
                    <a:pt x="0" y="10909"/>
                    <a:pt x="26666" y="0"/>
                    <a:pt x="13333"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74" name="Google Shape;774;g90e2d1f501_0_5781"/>
            <p:cNvSpPr/>
            <p:nvPr/>
          </p:nvSpPr>
          <p:spPr>
            <a:xfrm>
              <a:off x="19044148" y="9485422"/>
              <a:ext cx="54000" cy="54300"/>
            </a:xfrm>
            <a:custGeom>
              <a:avLst/>
              <a:gdLst/>
              <a:ahLst/>
              <a:cxnLst/>
              <a:rect l="l" t="t" r="r" b="b"/>
              <a:pathLst>
                <a:path w="120000" h="120000" extrusionOk="0">
                  <a:moveTo>
                    <a:pt x="120000" y="80000"/>
                  </a:moveTo>
                  <a:cubicBezTo>
                    <a:pt x="120000" y="40000"/>
                    <a:pt x="0" y="0"/>
                    <a:pt x="20000" y="40000"/>
                  </a:cubicBezTo>
                  <a:cubicBezTo>
                    <a:pt x="20000" y="60000"/>
                    <a:pt x="120000" y="100000"/>
                    <a:pt x="120000" y="80000"/>
                  </a:cubicBezTo>
                  <a:cubicBezTo>
                    <a:pt x="120000" y="60000"/>
                    <a:pt x="120000" y="120000"/>
                    <a:pt x="120000" y="8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75" name="Google Shape;775;g90e2d1f501_0_5781"/>
            <p:cNvSpPr/>
            <p:nvPr/>
          </p:nvSpPr>
          <p:spPr>
            <a:xfrm>
              <a:off x="18986825" y="9399410"/>
              <a:ext cx="86100" cy="57300"/>
            </a:xfrm>
            <a:custGeom>
              <a:avLst/>
              <a:gdLst/>
              <a:ahLst/>
              <a:cxnLst/>
              <a:rect l="l" t="t" r="r" b="b"/>
              <a:pathLst>
                <a:path w="120000" h="120000" extrusionOk="0">
                  <a:moveTo>
                    <a:pt x="106666" y="120000"/>
                  </a:moveTo>
                  <a:cubicBezTo>
                    <a:pt x="80000" y="100000"/>
                    <a:pt x="40000" y="0"/>
                    <a:pt x="0" y="20000"/>
                  </a:cubicBezTo>
                  <a:cubicBezTo>
                    <a:pt x="0" y="40000"/>
                    <a:pt x="40000" y="60000"/>
                    <a:pt x="40000" y="80000"/>
                  </a:cubicBezTo>
                  <a:cubicBezTo>
                    <a:pt x="66666" y="80000"/>
                    <a:pt x="80000" y="100000"/>
                    <a:pt x="106666" y="120000"/>
                  </a:cubicBezTo>
                  <a:cubicBezTo>
                    <a:pt x="120000" y="120000"/>
                    <a:pt x="80000" y="100000"/>
                    <a:pt x="106666"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76" name="Google Shape;776;g90e2d1f501_0_5781"/>
            <p:cNvSpPr/>
            <p:nvPr/>
          </p:nvSpPr>
          <p:spPr>
            <a:xfrm>
              <a:off x="18904020" y="9361182"/>
              <a:ext cx="38100" cy="47700"/>
            </a:xfrm>
            <a:custGeom>
              <a:avLst/>
              <a:gdLst/>
              <a:ahLst/>
              <a:cxnLst/>
              <a:rect l="l" t="t" r="r" b="b"/>
              <a:pathLst>
                <a:path w="120000" h="120000" extrusionOk="0">
                  <a:moveTo>
                    <a:pt x="120000" y="96000"/>
                  </a:moveTo>
                  <a:cubicBezTo>
                    <a:pt x="120000" y="48000"/>
                    <a:pt x="0" y="0"/>
                    <a:pt x="0" y="0"/>
                  </a:cubicBezTo>
                  <a:cubicBezTo>
                    <a:pt x="0" y="24000"/>
                    <a:pt x="120000" y="120000"/>
                    <a:pt x="120000"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77" name="Google Shape;777;g90e2d1f501_0_5781"/>
            <p:cNvSpPr/>
            <p:nvPr/>
          </p:nvSpPr>
          <p:spPr>
            <a:xfrm>
              <a:off x="19247970" y="10017406"/>
              <a:ext cx="149700" cy="111600"/>
            </a:xfrm>
            <a:custGeom>
              <a:avLst/>
              <a:gdLst/>
              <a:ahLst/>
              <a:cxnLst/>
              <a:rect l="l" t="t" r="r" b="b"/>
              <a:pathLst>
                <a:path w="120000" h="120000" extrusionOk="0">
                  <a:moveTo>
                    <a:pt x="112500" y="110000"/>
                  </a:moveTo>
                  <a:cubicBezTo>
                    <a:pt x="120000" y="120000"/>
                    <a:pt x="22500" y="0"/>
                    <a:pt x="15000" y="0"/>
                  </a:cubicBezTo>
                  <a:cubicBezTo>
                    <a:pt x="0" y="0"/>
                    <a:pt x="52500" y="90000"/>
                    <a:pt x="112500" y="11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78" name="Google Shape;778;g90e2d1f501_0_5781"/>
            <p:cNvSpPr/>
            <p:nvPr/>
          </p:nvSpPr>
          <p:spPr>
            <a:xfrm>
              <a:off x="19649244" y="10727782"/>
              <a:ext cx="105000" cy="130500"/>
            </a:xfrm>
            <a:custGeom>
              <a:avLst/>
              <a:gdLst/>
              <a:ahLst/>
              <a:cxnLst/>
              <a:rect l="l" t="t" r="r" b="b"/>
              <a:pathLst>
                <a:path w="120000" h="120000" extrusionOk="0">
                  <a:moveTo>
                    <a:pt x="120000" y="119999"/>
                  </a:moveTo>
                  <a:cubicBezTo>
                    <a:pt x="109090" y="102857"/>
                    <a:pt x="120000" y="94285"/>
                    <a:pt x="98181" y="85714"/>
                  </a:cubicBezTo>
                  <a:cubicBezTo>
                    <a:pt x="87272" y="68571"/>
                    <a:pt x="98181" y="68571"/>
                    <a:pt x="98181" y="59999"/>
                  </a:cubicBezTo>
                  <a:cubicBezTo>
                    <a:pt x="87272" y="42857"/>
                    <a:pt x="0" y="8571"/>
                    <a:pt x="0" y="0"/>
                  </a:cubicBezTo>
                  <a:cubicBezTo>
                    <a:pt x="0" y="8571"/>
                    <a:pt x="32727" y="25714"/>
                    <a:pt x="32727" y="34285"/>
                  </a:cubicBezTo>
                  <a:cubicBezTo>
                    <a:pt x="43636" y="51428"/>
                    <a:pt x="43636" y="59999"/>
                    <a:pt x="54545" y="68571"/>
                  </a:cubicBezTo>
                  <a:cubicBezTo>
                    <a:pt x="65454" y="77142"/>
                    <a:pt x="98181" y="85714"/>
                    <a:pt x="87272" y="94285"/>
                  </a:cubicBezTo>
                  <a:cubicBezTo>
                    <a:pt x="87272" y="111428"/>
                    <a:pt x="98181" y="111428"/>
                    <a:pt x="120000" y="11999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79" name="Google Shape;779;g90e2d1f501_0_5781"/>
            <p:cNvSpPr/>
            <p:nvPr/>
          </p:nvSpPr>
          <p:spPr>
            <a:xfrm>
              <a:off x="19677906" y="10848834"/>
              <a:ext cx="242100" cy="283500"/>
            </a:xfrm>
            <a:custGeom>
              <a:avLst/>
              <a:gdLst/>
              <a:ahLst/>
              <a:cxnLst/>
              <a:rect l="l" t="t" r="r" b="b"/>
              <a:pathLst>
                <a:path w="120000" h="120000" extrusionOk="0">
                  <a:moveTo>
                    <a:pt x="36923" y="8000"/>
                  </a:moveTo>
                  <a:cubicBezTo>
                    <a:pt x="32307" y="8000"/>
                    <a:pt x="32307" y="36000"/>
                    <a:pt x="32307" y="44000"/>
                  </a:cubicBezTo>
                  <a:cubicBezTo>
                    <a:pt x="27692" y="52000"/>
                    <a:pt x="0" y="64000"/>
                    <a:pt x="23076" y="72000"/>
                  </a:cubicBezTo>
                  <a:cubicBezTo>
                    <a:pt x="36923" y="76000"/>
                    <a:pt x="50769" y="84000"/>
                    <a:pt x="41538" y="100000"/>
                  </a:cubicBezTo>
                  <a:cubicBezTo>
                    <a:pt x="27692" y="120000"/>
                    <a:pt x="50769" y="116000"/>
                    <a:pt x="64615" y="104000"/>
                  </a:cubicBezTo>
                  <a:cubicBezTo>
                    <a:pt x="69230" y="100000"/>
                    <a:pt x="73846" y="92000"/>
                    <a:pt x="78461" y="88000"/>
                  </a:cubicBezTo>
                  <a:cubicBezTo>
                    <a:pt x="87692" y="76000"/>
                    <a:pt x="83076" y="76000"/>
                    <a:pt x="83076" y="64000"/>
                  </a:cubicBezTo>
                  <a:cubicBezTo>
                    <a:pt x="87692" y="56000"/>
                    <a:pt x="96923" y="56000"/>
                    <a:pt x="101538" y="56000"/>
                  </a:cubicBezTo>
                  <a:cubicBezTo>
                    <a:pt x="106153" y="60000"/>
                    <a:pt x="115384" y="44000"/>
                    <a:pt x="120000" y="40000"/>
                  </a:cubicBezTo>
                  <a:cubicBezTo>
                    <a:pt x="120000" y="36000"/>
                    <a:pt x="120000" y="24000"/>
                    <a:pt x="115384" y="24000"/>
                  </a:cubicBezTo>
                  <a:cubicBezTo>
                    <a:pt x="106153" y="24000"/>
                    <a:pt x="96923" y="32000"/>
                    <a:pt x="92307" y="32000"/>
                  </a:cubicBezTo>
                  <a:cubicBezTo>
                    <a:pt x="83076" y="32000"/>
                    <a:pt x="69230" y="28000"/>
                    <a:pt x="64615" y="20000"/>
                  </a:cubicBezTo>
                  <a:cubicBezTo>
                    <a:pt x="60000" y="16000"/>
                    <a:pt x="60000" y="0"/>
                    <a:pt x="50769" y="0"/>
                  </a:cubicBezTo>
                  <a:cubicBezTo>
                    <a:pt x="50769" y="0"/>
                    <a:pt x="50769" y="12000"/>
                    <a:pt x="50769" y="12000"/>
                  </a:cubicBezTo>
                  <a:cubicBezTo>
                    <a:pt x="46153" y="12000"/>
                    <a:pt x="41538" y="4000"/>
                    <a:pt x="36923" y="8000"/>
                  </a:cubicBezTo>
                  <a:cubicBezTo>
                    <a:pt x="32307" y="8000"/>
                    <a:pt x="41538" y="4000"/>
                    <a:pt x="36923" y="8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80" name="Google Shape;780;g90e2d1f501_0_5781"/>
            <p:cNvSpPr/>
            <p:nvPr/>
          </p:nvSpPr>
          <p:spPr>
            <a:xfrm>
              <a:off x="19359438" y="11055893"/>
              <a:ext cx="366300" cy="356700"/>
            </a:xfrm>
            <a:custGeom>
              <a:avLst/>
              <a:gdLst/>
              <a:ahLst/>
              <a:cxnLst/>
              <a:rect l="l" t="t" r="r" b="b"/>
              <a:pathLst>
                <a:path w="120000" h="120000" extrusionOk="0">
                  <a:moveTo>
                    <a:pt x="101538" y="12631"/>
                  </a:moveTo>
                  <a:cubicBezTo>
                    <a:pt x="101538" y="12631"/>
                    <a:pt x="98461" y="0"/>
                    <a:pt x="92307" y="3157"/>
                  </a:cubicBezTo>
                  <a:cubicBezTo>
                    <a:pt x="83076" y="9473"/>
                    <a:pt x="86153" y="15789"/>
                    <a:pt x="80000" y="25263"/>
                  </a:cubicBezTo>
                  <a:cubicBezTo>
                    <a:pt x="76923" y="28421"/>
                    <a:pt x="73846" y="37894"/>
                    <a:pt x="67692" y="41052"/>
                  </a:cubicBezTo>
                  <a:cubicBezTo>
                    <a:pt x="61538" y="50526"/>
                    <a:pt x="55384" y="53684"/>
                    <a:pt x="46153" y="56842"/>
                  </a:cubicBezTo>
                  <a:cubicBezTo>
                    <a:pt x="40000" y="60000"/>
                    <a:pt x="36923" y="66315"/>
                    <a:pt x="27692" y="69473"/>
                  </a:cubicBezTo>
                  <a:cubicBezTo>
                    <a:pt x="21538" y="72631"/>
                    <a:pt x="21538" y="85263"/>
                    <a:pt x="12307" y="85263"/>
                  </a:cubicBezTo>
                  <a:cubicBezTo>
                    <a:pt x="0" y="88421"/>
                    <a:pt x="12307" y="97894"/>
                    <a:pt x="6153" y="104210"/>
                  </a:cubicBezTo>
                  <a:cubicBezTo>
                    <a:pt x="3076" y="104210"/>
                    <a:pt x="0" y="104210"/>
                    <a:pt x="3076" y="107368"/>
                  </a:cubicBezTo>
                  <a:cubicBezTo>
                    <a:pt x="3076" y="110526"/>
                    <a:pt x="3076" y="110526"/>
                    <a:pt x="9230" y="110526"/>
                  </a:cubicBezTo>
                  <a:cubicBezTo>
                    <a:pt x="15384" y="110526"/>
                    <a:pt x="24615" y="116842"/>
                    <a:pt x="30769" y="116842"/>
                  </a:cubicBezTo>
                  <a:cubicBezTo>
                    <a:pt x="43076" y="120000"/>
                    <a:pt x="49230" y="113684"/>
                    <a:pt x="58461" y="107368"/>
                  </a:cubicBezTo>
                  <a:cubicBezTo>
                    <a:pt x="64615" y="101052"/>
                    <a:pt x="67692" y="94736"/>
                    <a:pt x="67692" y="85263"/>
                  </a:cubicBezTo>
                  <a:cubicBezTo>
                    <a:pt x="70769" y="75789"/>
                    <a:pt x="73846" y="75789"/>
                    <a:pt x="83076" y="69473"/>
                  </a:cubicBezTo>
                  <a:cubicBezTo>
                    <a:pt x="86153" y="69473"/>
                    <a:pt x="86153" y="66315"/>
                    <a:pt x="89230" y="66315"/>
                  </a:cubicBezTo>
                  <a:cubicBezTo>
                    <a:pt x="92307" y="66315"/>
                    <a:pt x="95384" y="66315"/>
                    <a:pt x="101538" y="66315"/>
                  </a:cubicBezTo>
                  <a:cubicBezTo>
                    <a:pt x="104615" y="63157"/>
                    <a:pt x="101538" y="60000"/>
                    <a:pt x="98461" y="60000"/>
                  </a:cubicBezTo>
                  <a:cubicBezTo>
                    <a:pt x="95384" y="56842"/>
                    <a:pt x="95384" y="56842"/>
                    <a:pt x="98461" y="53684"/>
                  </a:cubicBezTo>
                  <a:cubicBezTo>
                    <a:pt x="104615" y="44210"/>
                    <a:pt x="110769" y="37894"/>
                    <a:pt x="116923" y="28421"/>
                  </a:cubicBezTo>
                  <a:cubicBezTo>
                    <a:pt x="116923" y="25263"/>
                    <a:pt x="116923" y="22105"/>
                    <a:pt x="116923" y="18947"/>
                  </a:cubicBezTo>
                  <a:cubicBezTo>
                    <a:pt x="116923" y="15789"/>
                    <a:pt x="116923" y="15789"/>
                    <a:pt x="116923" y="12631"/>
                  </a:cubicBezTo>
                  <a:cubicBezTo>
                    <a:pt x="120000" y="9473"/>
                    <a:pt x="113846" y="12631"/>
                    <a:pt x="113846" y="12631"/>
                  </a:cubicBezTo>
                  <a:cubicBezTo>
                    <a:pt x="113846" y="9473"/>
                    <a:pt x="113846" y="9473"/>
                    <a:pt x="113846" y="6315"/>
                  </a:cubicBezTo>
                  <a:cubicBezTo>
                    <a:pt x="110769" y="9473"/>
                    <a:pt x="107692" y="15789"/>
                    <a:pt x="101538" y="12631"/>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81" name="Google Shape;781;g90e2d1f501_0_5781"/>
            <p:cNvSpPr/>
            <p:nvPr/>
          </p:nvSpPr>
          <p:spPr>
            <a:xfrm>
              <a:off x="19416759" y="11412677"/>
              <a:ext cx="19200" cy="19200"/>
            </a:xfrm>
            <a:custGeom>
              <a:avLst/>
              <a:gdLst/>
              <a:ahLst/>
              <a:cxnLst/>
              <a:rect l="l" t="t" r="r" b="b"/>
              <a:pathLst>
                <a:path w="120000" h="120000" extrusionOk="0">
                  <a:moveTo>
                    <a:pt x="120000" y="120000"/>
                  </a:moveTo>
                  <a:cubicBezTo>
                    <a:pt x="120000" y="60000"/>
                    <a:pt x="60000" y="60000"/>
                    <a:pt x="60000" y="0"/>
                  </a:cubicBezTo>
                  <a:cubicBezTo>
                    <a:pt x="0" y="60000"/>
                    <a:pt x="0" y="60000"/>
                    <a:pt x="0" y="120000"/>
                  </a:cubicBezTo>
                  <a:cubicBezTo>
                    <a:pt x="60000" y="120000"/>
                    <a:pt x="120000" y="120000"/>
                    <a:pt x="12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82" name="Google Shape;782;g90e2d1f501_0_5781"/>
            <p:cNvSpPr/>
            <p:nvPr/>
          </p:nvSpPr>
          <p:spPr>
            <a:xfrm>
              <a:off x="18343513" y="11065452"/>
              <a:ext cx="178200" cy="168900"/>
            </a:xfrm>
            <a:custGeom>
              <a:avLst/>
              <a:gdLst/>
              <a:ahLst/>
              <a:cxnLst/>
              <a:rect l="l" t="t" r="r" b="b"/>
              <a:pathLst>
                <a:path w="120000" h="120000" extrusionOk="0">
                  <a:moveTo>
                    <a:pt x="0" y="13333"/>
                  </a:moveTo>
                  <a:cubicBezTo>
                    <a:pt x="0" y="20000"/>
                    <a:pt x="12631" y="40000"/>
                    <a:pt x="12631" y="46666"/>
                  </a:cubicBezTo>
                  <a:cubicBezTo>
                    <a:pt x="18947" y="53333"/>
                    <a:pt x="25263" y="60000"/>
                    <a:pt x="25263" y="66666"/>
                  </a:cubicBezTo>
                  <a:cubicBezTo>
                    <a:pt x="25263" y="73333"/>
                    <a:pt x="18947" y="73333"/>
                    <a:pt x="18947" y="80000"/>
                  </a:cubicBezTo>
                  <a:cubicBezTo>
                    <a:pt x="25263" y="100000"/>
                    <a:pt x="44210" y="113333"/>
                    <a:pt x="56842" y="120000"/>
                  </a:cubicBezTo>
                  <a:cubicBezTo>
                    <a:pt x="69473" y="120000"/>
                    <a:pt x="69473" y="106666"/>
                    <a:pt x="75789" y="100000"/>
                  </a:cubicBezTo>
                  <a:cubicBezTo>
                    <a:pt x="75789" y="100000"/>
                    <a:pt x="82105" y="113333"/>
                    <a:pt x="82105" y="113333"/>
                  </a:cubicBezTo>
                  <a:cubicBezTo>
                    <a:pt x="82105" y="106666"/>
                    <a:pt x="82105" y="93333"/>
                    <a:pt x="88421" y="93333"/>
                  </a:cubicBezTo>
                  <a:cubicBezTo>
                    <a:pt x="94736" y="86666"/>
                    <a:pt x="94736" y="100000"/>
                    <a:pt x="101052" y="100000"/>
                  </a:cubicBezTo>
                  <a:cubicBezTo>
                    <a:pt x="94736" y="100000"/>
                    <a:pt x="113684" y="53333"/>
                    <a:pt x="113684" y="46666"/>
                  </a:cubicBezTo>
                  <a:cubicBezTo>
                    <a:pt x="113684" y="40000"/>
                    <a:pt x="120000" y="0"/>
                    <a:pt x="101052" y="6666"/>
                  </a:cubicBezTo>
                  <a:cubicBezTo>
                    <a:pt x="82105" y="13333"/>
                    <a:pt x="63157" y="26666"/>
                    <a:pt x="44210" y="20000"/>
                  </a:cubicBezTo>
                  <a:cubicBezTo>
                    <a:pt x="37894" y="20000"/>
                    <a:pt x="6315" y="0"/>
                    <a:pt x="0" y="13333"/>
                  </a:cubicBezTo>
                  <a:cubicBezTo>
                    <a:pt x="0" y="20000"/>
                    <a:pt x="6315" y="0"/>
                    <a:pt x="0" y="1333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83" name="Google Shape;783;g90e2d1f501_0_5781"/>
            <p:cNvSpPr/>
            <p:nvPr/>
          </p:nvSpPr>
          <p:spPr>
            <a:xfrm>
              <a:off x="18483641" y="11017668"/>
              <a:ext cx="28800" cy="47700"/>
            </a:xfrm>
            <a:custGeom>
              <a:avLst/>
              <a:gdLst/>
              <a:ahLst/>
              <a:cxnLst/>
              <a:rect l="l" t="t" r="r" b="b"/>
              <a:pathLst>
                <a:path w="120000" h="120000" extrusionOk="0">
                  <a:moveTo>
                    <a:pt x="120000" y="96000"/>
                  </a:moveTo>
                  <a:cubicBezTo>
                    <a:pt x="120000" y="120000"/>
                    <a:pt x="0" y="24000"/>
                    <a:pt x="40000" y="0"/>
                  </a:cubicBezTo>
                  <a:cubicBezTo>
                    <a:pt x="80000" y="0"/>
                    <a:pt x="120000" y="24000"/>
                    <a:pt x="120000"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84" name="Google Shape;784;g90e2d1f501_0_5781"/>
            <p:cNvSpPr/>
            <p:nvPr/>
          </p:nvSpPr>
          <p:spPr>
            <a:xfrm>
              <a:off x="18295742" y="11017668"/>
              <a:ext cx="19200" cy="19200"/>
            </a:xfrm>
            <a:custGeom>
              <a:avLst/>
              <a:gdLst/>
              <a:ahLst/>
              <a:cxnLst/>
              <a:rect l="l" t="t" r="r" b="b"/>
              <a:pathLst>
                <a:path w="120000" h="120000" extrusionOk="0">
                  <a:moveTo>
                    <a:pt x="60000" y="120000"/>
                  </a:moveTo>
                  <a:cubicBezTo>
                    <a:pt x="0" y="120000"/>
                    <a:pt x="0" y="0"/>
                    <a:pt x="60000" y="0"/>
                  </a:cubicBezTo>
                  <a:cubicBezTo>
                    <a:pt x="120000" y="0"/>
                    <a:pt x="120000" y="120000"/>
                    <a:pt x="6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85" name="Google Shape;785;g90e2d1f501_0_5781"/>
            <p:cNvSpPr/>
            <p:nvPr/>
          </p:nvSpPr>
          <p:spPr>
            <a:xfrm>
              <a:off x="15384909" y="8593468"/>
              <a:ext cx="102000" cy="168900"/>
            </a:xfrm>
            <a:custGeom>
              <a:avLst/>
              <a:gdLst/>
              <a:ahLst/>
              <a:cxnLst/>
              <a:rect l="l" t="t" r="r" b="b"/>
              <a:pathLst>
                <a:path w="120000" h="120000" extrusionOk="0">
                  <a:moveTo>
                    <a:pt x="21818" y="0"/>
                  </a:moveTo>
                  <a:cubicBezTo>
                    <a:pt x="21818" y="0"/>
                    <a:pt x="21818" y="0"/>
                    <a:pt x="10909" y="0"/>
                  </a:cubicBezTo>
                  <a:cubicBezTo>
                    <a:pt x="10909" y="0"/>
                    <a:pt x="10909" y="20000"/>
                    <a:pt x="10909" y="20000"/>
                  </a:cubicBezTo>
                  <a:cubicBezTo>
                    <a:pt x="10909" y="33333"/>
                    <a:pt x="0" y="40000"/>
                    <a:pt x="0" y="53333"/>
                  </a:cubicBezTo>
                  <a:cubicBezTo>
                    <a:pt x="0" y="73333"/>
                    <a:pt x="0" y="120000"/>
                    <a:pt x="43636" y="120000"/>
                  </a:cubicBezTo>
                  <a:cubicBezTo>
                    <a:pt x="65454" y="120000"/>
                    <a:pt x="98181" y="113333"/>
                    <a:pt x="98181" y="100000"/>
                  </a:cubicBezTo>
                  <a:cubicBezTo>
                    <a:pt x="120000" y="86666"/>
                    <a:pt x="98181" y="66666"/>
                    <a:pt x="98181" y="53333"/>
                  </a:cubicBezTo>
                  <a:cubicBezTo>
                    <a:pt x="76363" y="40000"/>
                    <a:pt x="54545" y="0"/>
                    <a:pt x="21818" y="0"/>
                  </a:cubicBezTo>
                  <a:cubicBezTo>
                    <a:pt x="10909" y="0"/>
                    <a:pt x="32727" y="0"/>
                    <a:pt x="21818"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86" name="Google Shape;786;g90e2d1f501_0_5781"/>
            <p:cNvSpPr/>
            <p:nvPr/>
          </p:nvSpPr>
          <p:spPr>
            <a:xfrm>
              <a:off x="13665166" y="9606472"/>
              <a:ext cx="337500" cy="653100"/>
            </a:xfrm>
            <a:custGeom>
              <a:avLst/>
              <a:gdLst/>
              <a:ahLst/>
              <a:cxnLst/>
              <a:rect l="l" t="t" r="r" b="b"/>
              <a:pathLst>
                <a:path w="120000" h="120000" extrusionOk="0">
                  <a:moveTo>
                    <a:pt x="103333" y="3428"/>
                  </a:moveTo>
                  <a:cubicBezTo>
                    <a:pt x="103333" y="3428"/>
                    <a:pt x="100000" y="0"/>
                    <a:pt x="96666" y="0"/>
                  </a:cubicBezTo>
                  <a:cubicBezTo>
                    <a:pt x="96666" y="1714"/>
                    <a:pt x="93333" y="3428"/>
                    <a:pt x="93333" y="5142"/>
                  </a:cubicBezTo>
                  <a:cubicBezTo>
                    <a:pt x="90000" y="8571"/>
                    <a:pt x="90000" y="10285"/>
                    <a:pt x="86666" y="13714"/>
                  </a:cubicBezTo>
                  <a:cubicBezTo>
                    <a:pt x="83333" y="15428"/>
                    <a:pt x="80000" y="13714"/>
                    <a:pt x="76666" y="13714"/>
                  </a:cubicBezTo>
                  <a:cubicBezTo>
                    <a:pt x="76666" y="13714"/>
                    <a:pt x="80000" y="15428"/>
                    <a:pt x="76666" y="17142"/>
                  </a:cubicBezTo>
                  <a:cubicBezTo>
                    <a:pt x="76666" y="18857"/>
                    <a:pt x="73333" y="18857"/>
                    <a:pt x="73333" y="20571"/>
                  </a:cubicBezTo>
                  <a:cubicBezTo>
                    <a:pt x="73333" y="20571"/>
                    <a:pt x="76666" y="22285"/>
                    <a:pt x="76666" y="22285"/>
                  </a:cubicBezTo>
                  <a:cubicBezTo>
                    <a:pt x="76666" y="24000"/>
                    <a:pt x="73333" y="22285"/>
                    <a:pt x="70000" y="24000"/>
                  </a:cubicBezTo>
                  <a:cubicBezTo>
                    <a:pt x="66666" y="24000"/>
                    <a:pt x="66666" y="25714"/>
                    <a:pt x="63333" y="27428"/>
                  </a:cubicBezTo>
                  <a:cubicBezTo>
                    <a:pt x="60000" y="29142"/>
                    <a:pt x="56666" y="29142"/>
                    <a:pt x="50000" y="30857"/>
                  </a:cubicBezTo>
                  <a:cubicBezTo>
                    <a:pt x="46666" y="30857"/>
                    <a:pt x="53333" y="32571"/>
                    <a:pt x="50000" y="32571"/>
                  </a:cubicBezTo>
                  <a:cubicBezTo>
                    <a:pt x="50000" y="34285"/>
                    <a:pt x="43333" y="30857"/>
                    <a:pt x="43333" y="32571"/>
                  </a:cubicBezTo>
                  <a:cubicBezTo>
                    <a:pt x="36666" y="34285"/>
                    <a:pt x="33333" y="34285"/>
                    <a:pt x="26666" y="36000"/>
                  </a:cubicBezTo>
                  <a:cubicBezTo>
                    <a:pt x="23333" y="36000"/>
                    <a:pt x="20000" y="34285"/>
                    <a:pt x="20000" y="36000"/>
                  </a:cubicBezTo>
                  <a:cubicBezTo>
                    <a:pt x="16666" y="39428"/>
                    <a:pt x="16666" y="42857"/>
                    <a:pt x="13333" y="46285"/>
                  </a:cubicBezTo>
                  <a:cubicBezTo>
                    <a:pt x="10000" y="54857"/>
                    <a:pt x="26666" y="66857"/>
                    <a:pt x="13333" y="75428"/>
                  </a:cubicBezTo>
                  <a:cubicBezTo>
                    <a:pt x="10000" y="78857"/>
                    <a:pt x="3333" y="82285"/>
                    <a:pt x="0" y="87428"/>
                  </a:cubicBezTo>
                  <a:cubicBezTo>
                    <a:pt x="0" y="89142"/>
                    <a:pt x="0" y="92571"/>
                    <a:pt x="0" y="94285"/>
                  </a:cubicBezTo>
                  <a:cubicBezTo>
                    <a:pt x="3333" y="96000"/>
                    <a:pt x="10000" y="97714"/>
                    <a:pt x="6666" y="101142"/>
                  </a:cubicBezTo>
                  <a:cubicBezTo>
                    <a:pt x="3333" y="106285"/>
                    <a:pt x="6666" y="113142"/>
                    <a:pt x="16666" y="116571"/>
                  </a:cubicBezTo>
                  <a:cubicBezTo>
                    <a:pt x="26666" y="120000"/>
                    <a:pt x="36666" y="120000"/>
                    <a:pt x="53333" y="116571"/>
                  </a:cubicBezTo>
                  <a:cubicBezTo>
                    <a:pt x="70000" y="113142"/>
                    <a:pt x="73333" y="94285"/>
                    <a:pt x="80000" y="85714"/>
                  </a:cubicBezTo>
                  <a:cubicBezTo>
                    <a:pt x="86666" y="73714"/>
                    <a:pt x="96666" y="63428"/>
                    <a:pt x="103333" y="51428"/>
                  </a:cubicBezTo>
                  <a:cubicBezTo>
                    <a:pt x="103333" y="48000"/>
                    <a:pt x="103333" y="42857"/>
                    <a:pt x="106666" y="39428"/>
                  </a:cubicBezTo>
                  <a:cubicBezTo>
                    <a:pt x="110000" y="37714"/>
                    <a:pt x="103333" y="24000"/>
                    <a:pt x="113333" y="32571"/>
                  </a:cubicBezTo>
                  <a:cubicBezTo>
                    <a:pt x="116666" y="34285"/>
                    <a:pt x="116666" y="30857"/>
                    <a:pt x="120000" y="29142"/>
                  </a:cubicBezTo>
                  <a:cubicBezTo>
                    <a:pt x="120000" y="25714"/>
                    <a:pt x="116666" y="22285"/>
                    <a:pt x="116666" y="18857"/>
                  </a:cubicBezTo>
                  <a:cubicBezTo>
                    <a:pt x="113333" y="15428"/>
                    <a:pt x="110000" y="6857"/>
                    <a:pt x="103333" y="3428"/>
                  </a:cubicBezTo>
                  <a:cubicBezTo>
                    <a:pt x="100000" y="1714"/>
                    <a:pt x="106666" y="3428"/>
                    <a:pt x="103333" y="342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87" name="Google Shape;787;g90e2d1f501_0_5781"/>
            <p:cNvSpPr/>
            <p:nvPr/>
          </p:nvSpPr>
          <p:spPr>
            <a:xfrm>
              <a:off x="14413570" y="5028839"/>
              <a:ext cx="102000" cy="76500"/>
            </a:xfrm>
            <a:custGeom>
              <a:avLst/>
              <a:gdLst/>
              <a:ahLst/>
              <a:cxnLst/>
              <a:rect l="l" t="t" r="r" b="b"/>
              <a:pathLst>
                <a:path w="120000" h="120000" extrusionOk="0">
                  <a:moveTo>
                    <a:pt x="98181" y="105000"/>
                  </a:moveTo>
                  <a:cubicBezTo>
                    <a:pt x="120000" y="120000"/>
                    <a:pt x="98181" y="75000"/>
                    <a:pt x="87272" y="60000"/>
                  </a:cubicBezTo>
                  <a:cubicBezTo>
                    <a:pt x="76363" y="45000"/>
                    <a:pt x="43636" y="15000"/>
                    <a:pt x="32727" y="0"/>
                  </a:cubicBezTo>
                  <a:cubicBezTo>
                    <a:pt x="21818" y="0"/>
                    <a:pt x="10909" y="15000"/>
                    <a:pt x="10909" y="30000"/>
                  </a:cubicBezTo>
                  <a:cubicBezTo>
                    <a:pt x="0" y="45000"/>
                    <a:pt x="21818" y="60000"/>
                    <a:pt x="32727" y="75000"/>
                  </a:cubicBezTo>
                  <a:cubicBezTo>
                    <a:pt x="54545" y="90000"/>
                    <a:pt x="76363" y="105000"/>
                    <a:pt x="98181" y="105000"/>
                  </a:cubicBezTo>
                  <a:cubicBezTo>
                    <a:pt x="109090" y="105000"/>
                    <a:pt x="76363" y="105000"/>
                    <a:pt x="98181" y="10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88" name="Google Shape;788;g90e2d1f501_0_5781"/>
            <p:cNvSpPr/>
            <p:nvPr/>
          </p:nvSpPr>
          <p:spPr>
            <a:xfrm>
              <a:off x="13926309" y="5086180"/>
              <a:ext cx="102000" cy="92400"/>
            </a:xfrm>
            <a:custGeom>
              <a:avLst/>
              <a:gdLst/>
              <a:ahLst/>
              <a:cxnLst/>
              <a:rect l="l" t="t" r="r" b="b"/>
              <a:pathLst>
                <a:path w="120000" h="120000" extrusionOk="0">
                  <a:moveTo>
                    <a:pt x="109090" y="72000"/>
                  </a:moveTo>
                  <a:cubicBezTo>
                    <a:pt x="109090" y="96000"/>
                    <a:pt x="76363" y="108000"/>
                    <a:pt x="65454" y="120000"/>
                  </a:cubicBezTo>
                  <a:cubicBezTo>
                    <a:pt x="43636" y="120000"/>
                    <a:pt x="0" y="108000"/>
                    <a:pt x="0" y="72000"/>
                  </a:cubicBezTo>
                  <a:cubicBezTo>
                    <a:pt x="10909" y="0"/>
                    <a:pt x="120000" y="72000"/>
                    <a:pt x="109090" y="72000"/>
                  </a:cubicBezTo>
                  <a:cubicBezTo>
                    <a:pt x="109090" y="84000"/>
                    <a:pt x="120000" y="60000"/>
                    <a:pt x="109090" y="7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89" name="Google Shape;789;g90e2d1f501_0_5781"/>
            <p:cNvSpPr/>
            <p:nvPr/>
          </p:nvSpPr>
          <p:spPr>
            <a:xfrm>
              <a:off x="14945419" y="4767625"/>
              <a:ext cx="82800" cy="47700"/>
            </a:xfrm>
            <a:custGeom>
              <a:avLst/>
              <a:gdLst/>
              <a:ahLst/>
              <a:cxnLst/>
              <a:rect l="l" t="t" r="r" b="b"/>
              <a:pathLst>
                <a:path w="120000" h="120000" extrusionOk="0">
                  <a:moveTo>
                    <a:pt x="120000" y="72000"/>
                  </a:moveTo>
                  <a:cubicBezTo>
                    <a:pt x="93333" y="96000"/>
                    <a:pt x="80000" y="96000"/>
                    <a:pt x="53333" y="120000"/>
                  </a:cubicBezTo>
                  <a:cubicBezTo>
                    <a:pt x="26666" y="120000"/>
                    <a:pt x="0" y="72000"/>
                    <a:pt x="13333" y="24000"/>
                  </a:cubicBezTo>
                  <a:cubicBezTo>
                    <a:pt x="13333" y="0"/>
                    <a:pt x="66666" y="0"/>
                    <a:pt x="80000" y="24000"/>
                  </a:cubicBezTo>
                  <a:cubicBezTo>
                    <a:pt x="93333" y="24000"/>
                    <a:pt x="106666" y="72000"/>
                    <a:pt x="120000" y="7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90" name="Google Shape;790;g90e2d1f501_0_5781"/>
            <p:cNvSpPr/>
            <p:nvPr/>
          </p:nvSpPr>
          <p:spPr>
            <a:xfrm>
              <a:off x="16811663" y="4675244"/>
              <a:ext cx="92400" cy="44700"/>
            </a:xfrm>
            <a:custGeom>
              <a:avLst/>
              <a:gdLst/>
              <a:ahLst/>
              <a:cxnLst/>
              <a:rect l="l" t="t" r="r" b="b"/>
              <a:pathLst>
                <a:path w="120000" h="120000" extrusionOk="0">
                  <a:moveTo>
                    <a:pt x="72000" y="120000"/>
                  </a:moveTo>
                  <a:cubicBezTo>
                    <a:pt x="48000" y="120000"/>
                    <a:pt x="24000" y="96000"/>
                    <a:pt x="12000" y="96000"/>
                  </a:cubicBezTo>
                  <a:cubicBezTo>
                    <a:pt x="0" y="72000"/>
                    <a:pt x="36000" y="24000"/>
                    <a:pt x="48000" y="24000"/>
                  </a:cubicBezTo>
                  <a:cubicBezTo>
                    <a:pt x="60000" y="0"/>
                    <a:pt x="96000" y="0"/>
                    <a:pt x="108000" y="24000"/>
                  </a:cubicBezTo>
                  <a:cubicBezTo>
                    <a:pt x="120000" y="48000"/>
                    <a:pt x="84000" y="120000"/>
                    <a:pt x="72000" y="120000"/>
                  </a:cubicBezTo>
                  <a:cubicBezTo>
                    <a:pt x="48000" y="120000"/>
                    <a:pt x="72000" y="120000"/>
                    <a:pt x="72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91" name="Google Shape;791;g90e2d1f501_0_5781"/>
            <p:cNvSpPr/>
            <p:nvPr/>
          </p:nvSpPr>
          <p:spPr>
            <a:xfrm>
              <a:off x="15868988" y="3999910"/>
              <a:ext cx="57300" cy="19200"/>
            </a:xfrm>
            <a:custGeom>
              <a:avLst/>
              <a:gdLst/>
              <a:ahLst/>
              <a:cxnLst/>
              <a:rect l="l" t="t" r="r" b="b"/>
              <a:pathLst>
                <a:path w="120000" h="120000" extrusionOk="0">
                  <a:moveTo>
                    <a:pt x="120000" y="60000"/>
                  </a:moveTo>
                  <a:cubicBezTo>
                    <a:pt x="120000" y="120000"/>
                    <a:pt x="0" y="120000"/>
                    <a:pt x="0" y="60000"/>
                  </a:cubicBezTo>
                  <a:cubicBezTo>
                    <a:pt x="0" y="0"/>
                    <a:pt x="120000" y="0"/>
                    <a:pt x="120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92" name="Google Shape;792;g90e2d1f501_0_5781"/>
            <p:cNvSpPr/>
            <p:nvPr/>
          </p:nvSpPr>
          <p:spPr>
            <a:xfrm>
              <a:off x="15346695" y="4805855"/>
              <a:ext cx="54000" cy="38100"/>
            </a:xfrm>
            <a:custGeom>
              <a:avLst/>
              <a:gdLst/>
              <a:ahLst/>
              <a:cxnLst/>
              <a:rect l="l" t="t" r="r" b="b"/>
              <a:pathLst>
                <a:path w="120000" h="120000" extrusionOk="0">
                  <a:moveTo>
                    <a:pt x="100000" y="120000"/>
                  </a:moveTo>
                  <a:cubicBezTo>
                    <a:pt x="80000" y="120000"/>
                    <a:pt x="0" y="90000"/>
                    <a:pt x="40000" y="30000"/>
                  </a:cubicBezTo>
                  <a:cubicBezTo>
                    <a:pt x="100000" y="0"/>
                    <a:pt x="120000" y="120000"/>
                    <a:pt x="10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93" name="Google Shape;793;g90e2d1f501_0_5781"/>
            <p:cNvSpPr/>
            <p:nvPr/>
          </p:nvSpPr>
          <p:spPr>
            <a:xfrm>
              <a:off x="12098282" y="6892385"/>
              <a:ext cx="54000" cy="102000"/>
            </a:xfrm>
            <a:custGeom>
              <a:avLst/>
              <a:gdLst/>
              <a:ahLst/>
              <a:cxnLst/>
              <a:rect l="l" t="t" r="r" b="b"/>
              <a:pathLst>
                <a:path w="120000" h="120000" extrusionOk="0">
                  <a:moveTo>
                    <a:pt x="100000" y="10909"/>
                  </a:moveTo>
                  <a:cubicBezTo>
                    <a:pt x="100000" y="32727"/>
                    <a:pt x="120000" y="54545"/>
                    <a:pt x="100000" y="76363"/>
                  </a:cubicBezTo>
                  <a:cubicBezTo>
                    <a:pt x="80000" y="87272"/>
                    <a:pt x="100000" y="120000"/>
                    <a:pt x="60000" y="109090"/>
                  </a:cubicBezTo>
                  <a:cubicBezTo>
                    <a:pt x="20000" y="87272"/>
                    <a:pt x="0" y="65454"/>
                    <a:pt x="20000" y="43636"/>
                  </a:cubicBezTo>
                  <a:cubicBezTo>
                    <a:pt x="20000" y="32727"/>
                    <a:pt x="100000" y="0"/>
                    <a:pt x="100000" y="10909"/>
                  </a:cubicBezTo>
                  <a:cubicBezTo>
                    <a:pt x="100000" y="21818"/>
                    <a:pt x="100000" y="0"/>
                    <a:pt x="100000" y="1090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94" name="Google Shape;794;g90e2d1f501_0_5781"/>
            <p:cNvSpPr/>
            <p:nvPr/>
          </p:nvSpPr>
          <p:spPr>
            <a:xfrm>
              <a:off x="12079172" y="6984767"/>
              <a:ext cx="82800" cy="140100"/>
            </a:xfrm>
            <a:custGeom>
              <a:avLst/>
              <a:gdLst/>
              <a:ahLst/>
              <a:cxnLst/>
              <a:rect l="l" t="t" r="r" b="b"/>
              <a:pathLst>
                <a:path w="120000" h="120000" extrusionOk="0">
                  <a:moveTo>
                    <a:pt x="93333" y="24000"/>
                  </a:moveTo>
                  <a:cubicBezTo>
                    <a:pt x="80000" y="24000"/>
                    <a:pt x="93333" y="0"/>
                    <a:pt x="66666" y="16000"/>
                  </a:cubicBezTo>
                  <a:cubicBezTo>
                    <a:pt x="26666" y="32000"/>
                    <a:pt x="40000" y="32000"/>
                    <a:pt x="0" y="16000"/>
                  </a:cubicBezTo>
                  <a:cubicBezTo>
                    <a:pt x="0" y="16000"/>
                    <a:pt x="13333" y="64000"/>
                    <a:pt x="13333" y="64000"/>
                  </a:cubicBezTo>
                  <a:cubicBezTo>
                    <a:pt x="26666" y="80000"/>
                    <a:pt x="26666" y="88000"/>
                    <a:pt x="26666" y="104000"/>
                  </a:cubicBezTo>
                  <a:cubicBezTo>
                    <a:pt x="26666" y="112000"/>
                    <a:pt x="26666" y="120000"/>
                    <a:pt x="53333" y="112000"/>
                  </a:cubicBezTo>
                  <a:cubicBezTo>
                    <a:pt x="80000" y="104000"/>
                    <a:pt x="106666" y="104000"/>
                    <a:pt x="106666" y="80000"/>
                  </a:cubicBezTo>
                  <a:cubicBezTo>
                    <a:pt x="106666" y="72000"/>
                    <a:pt x="120000" y="24000"/>
                    <a:pt x="93333" y="24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95" name="Google Shape;795;g90e2d1f501_0_5781"/>
            <p:cNvSpPr/>
            <p:nvPr/>
          </p:nvSpPr>
          <p:spPr>
            <a:xfrm>
              <a:off x="12273443" y="7153600"/>
              <a:ext cx="149700" cy="92400"/>
            </a:xfrm>
            <a:custGeom>
              <a:avLst/>
              <a:gdLst/>
              <a:ahLst/>
              <a:cxnLst/>
              <a:rect l="l" t="t" r="r" b="b"/>
              <a:pathLst>
                <a:path w="120000" h="120000" extrusionOk="0">
                  <a:moveTo>
                    <a:pt x="37500" y="12000"/>
                  </a:moveTo>
                  <a:cubicBezTo>
                    <a:pt x="30000" y="12000"/>
                    <a:pt x="7500" y="12000"/>
                    <a:pt x="0" y="24000"/>
                  </a:cubicBezTo>
                  <a:cubicBezTo>
                    <a:pt x="0" y="36000"/>
                    <a:pt x="15000" y="48000"/>
                    <a:pt x="22500" y="60000"/>
                  </a:cubicBezTo>
                  <a:cubicBezTo>
                    <a:pt x="37500" y="60000"/>
                    <a:pt x="52500" y="72000"/>
                    <a:pt x="60000" y="84000"/>
                  </a:cubicBezTo>
                  <a:cubicBezTo>
                    <a:pt x="75000" y="96000"/>
                    <a:pt x="90000" y="120000"/>
                    <a:pt x="105000" y="96000"/>
                  </a:cubicBezTo>
                  <a:cubicBezTo>
                    <a:pt x="120000" y="84000"/>
                    <a:pt x="90000" y="72000"/>
                    <a:pt x="97500" y="48000"/>
                  </a:cubicBezTo>
                  <a:cubicBezTo>
                    <a:pt x="97500" y="48000"/>
                    <a:pt x="120000" y="24000"/>
                    <a:pt x="112500" y="12000"/>
                  </a:cubicBezTo>
                  <a:cubicBezTo>
                    <a:pt x="112500" y="0"/>
                    <a:pt x="82500" y="12000"/>
                    <a:pt x="82500" y="12000"/>
                  </a:cubicBezTo>
                  <a:cubicBezTo>
                    <a:pt x="67500" y="24000"/>
                    <a:pt x="52500" y="12000"/>
                    <a:pt x="37500" y="1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96" name="Google Shape;796;g90e2d1f501_0_5781"/>
            <p:cNvSpPr/>
            <p:nvPr/>
          </p:nvSpPr>
          <p:spPr>
            <a:xfrm>
              <a:off x="13161977" y="7284207"/>
              <a:ext cx="120900" cy="66900"/>
            </a:xfrm>
            <a:custGeom>
              <a:avLst/>
              <a:gdLst/>
              <a:ahLst/>
              <a:cxnLst/>
              <a:rect l="l" t="t" r="r" b="b"/>
              <a:pathLst>
                <a:path w="120000" h="120000" extrusionOk="0">
                  <a:moveTo>
                    <a:pt x="110769" y="17142"/>
                  </a:moveTo>
                  <a:cubicBezTo>
                    <a:pt x="110769" y="17142"/>
                    <a:pt x="92307" y="34285"/>
                    <a:pt x="92307" y="34285"/>
                  </a:cubicBezTo>
                  <a:cubicBezTo>
                    <a:pt x="83076" y="51428"/>
                    <a:pt x="92307" y="85714"/>
                    <a:pt x="92307" y="85714"/>
                  </a:cubicBezTo>
                  <a:cubicBezTo>
                    <a:pt x="83076" y="85714"/>
                    <a:pt x="64615" y="85714"/>
                    <a:pt x="55384" y="102857"/>
                  </a:cubicBezTo>
                  <a:cubicBezTo>
                    <a:pt x="36923" y="119999"/>
                    <a:pt x="27692" y="119999"/>
                    <a:pt x="18461" y="102857"/>
                  </a:cubicBezTo>
                  <a:cubicBezTo>
                    <a:pt x="0" y="68571"/>
                    <a:pt x="36923" y="51428"/>
                    <a:pt x="46153" y="51428"/>
                  </a:cubicBezTo>
                  <a:cubicBezTo>
                    <a:pt x="64615" y="51428"/>
                    <a:pt x="92307" y="34285"/>
                    <a:pt x="110769" y="17142"/>
                  </a:cubicBezTo>
                  <a:cubicBezTo>
                    <a:pt x="120000" y="0"/>
                    <a:pt x="101538" y="34285"/>
                    <a:pt x="110769" y="1714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97" name="Google Shape;797;g90e2d1f501_0_5781"/>
            <p:cNvSpPr/>
            <p:nvPr/>
          </p:nvSpPr>
          <p:spPr>
            <a:xfrm>
              <a:off x="12760704" y="7293764"/>
              <a:ext cx="140100" cy="38100"/>
            </a:xfrm>
            <a:custGeom>
              <a:avLst/>
              <a:gdLst/>
              <a:ahLst/>
              <a:cxnLst/>
              <a:rect l="l" t="t" r="r" b="b"/>
              <a:pathLst>
                <a:path w="120000" h="120000" extrusionOk="0">
                  <a:moveTo>
                    <a:pt x="64000" y="120000"/>
                  </a:moveTo>
                  <a:cubicBezTo>
                    <a:pt x="56000" y="120000"/>
                    <a:pt x="0" y="60000"/>
                    <a:pt x="8000" y="30000"/>
                  </a:cubicBezTo>
                  <a:cubicBezTo>
                    <a:pt x="8000" y="0"/>
                    <a:pt x="56000" y="30000"/>
                    <a:pt x="56000" y="30000"/>
                  </a:cubicBezTo>
                  <a:cubicBezTo>
                    <a:pt x="80000" y="60000"/>
                    <a:pt x="96000" y="60000"/>
                    <a:pt x="120000" y="60000"/>
                  </a:cubicBezTo>
                  <a:cubicBezTo>
                    <a:pt x="120000" y="60000"/>
                    <a:pt x="104000" y="90000"/>
                    <a:pt x="104000" y="90000"/>
                  </a:cubicBezTo>
                  <a:cubicBezTo>
                    <a:pt x="96000" y="120000"/>
                    <a:pt x="80000" y="120000"/>
                    <a:pt x="64000" y="120000"/>
                  </a:cubicBezTo>
                  <a:cubicBezTo>
                    <a:pt x="48000" y="120000"/>
                    <a:pt x="72000" y="120000"/>
                    <a:pt x="64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98" name="Google Shape;798;g90e2d1f501_0_5781"/>
            <p:cNvSpPr/>
            <p:nvPr/>
          </p:nvSpPr>
          <p:spPr>
            <a:xfrm>
              <a:off x="12693825" y="5917608"/>
              <a:ext cx="66900" cy="66900"/>
            </a:xfrm>
            <a:custGeom>
              <a:avLst/>
              <a:gdLst/>
              <a:ahLst/>
              <a:cxnLst/>
              <a:rect l="l" t="t" r="r" b="b"/>
              <a:pathLst>
                <a:path w="120000" h="120000" extrusionOk="0">
                  <a:moveTo>
                    <a:pt x="17142" y="68571"/>
                  </a:moveTo>
                  <a:cubicBezTo>
                    <a:pt x="17142" y="51428"/>
                    <a:pt x="0" y="17142"/>
                    <a:pt x="17142" y="17142"/>
                  </a:cubicBezTo>
                  <a:cubicBezTo>
                    <a:pt x="34285" y="17142"/>
                    <a:pt x="119999" y="0"/>
                    <a:pt x="119999" y="17142"/>
                  </a:cubicBezTo>
                  <a:cubicBezTo>
                    <a:pt x="119999" y="34285"/>
                    <a:pt x="34285" y="102857"/>
                    <a:pt x="17142" y="68571"/>
                  </a:cubicBezTo>
                  <a:cubicBezTo>
                    <a:pt x="17142" y="17142"/>
                    <a:pt x="34285" y="119999"/>
                    <a:pt x="17142" y="68571"/>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799" name="Google Shape;799;g90e2d1f501_0_5781"/>
            <p:cNvSpPr/>
            <p:nvPr/>
          </p:nvSpPr>
          <p:spPr>
            <a:xfrm>
              <a:off x="12703379" y="5892125"/>
              <a:ext cx="47700" cy="25500"/>
            </a:xfrm>
            <a:custGeom>
              <a:avLst/>
              <a:gdLst/>
              <a:ahLst/>
              <a:cxnLst/>
              <a:rect l="l" t="t" r="r" b="b"/>
              <a:pathLst>
                <a:path w="120000" h="120000" extrusionOk="0">
                  <a:moveTo>
                    <a:pt x="72000" y="80000"/>
                  </a:moveTo>
                  <a:cubicBezTo>
                    <a:pt x="48000" y="80000"/>
                    <a:pt x="0" y="40000"/>
                    <a:pt x="0" y="40000"/>
                  </a:cubicBezTo>
                  <a:cubicBezTo>
                    <a:pt x="0" y="40000"/>
                    <a:pt x="96000" y="0"/>
                    <a:pt x="96000" y="40000"/>
                  </a:cubicBezTo>
                  <a:cubicBezTo>
                    <a:pt x="120000" y="80000"/>
                    <a:pt x="96000" y="120000"/>
                    <a:pt x="72000" y="80000"/>
                  </a:cubicBezTo>
                  <a:cubicBezTo>
                    <a:pt x="24000" y="80000"/>
                    <a:pt x="120000" y="120000"/>
                    <a:pt x="72000" y="8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00" name="Google Shape;800;g90e2d1f501_0_5781"/>
            <p:cNvSpPr/>
            <p:nvPr/>
          </p:nvSpPr>
          <p:spPr>
            <a:xfrm>
              <a:off x="12509110" y="5955833"/>
              <a:ext cx="54000" cy="92400"/>
            </a:xfrm>
            <a:custGeom>
              <a:avLst/>
              <a:gdLst/>
              <a:ahLst/>
              <a:cxnLst/>
              <a:rect l="l" t="t" r="r" b="b"/>
              <a:pathLst>
                <a:path w="120000" h="120000" extrusionOk="0">
                  <a:moveTo>
                    <a:pt x="120000" y="24000"/>
                  </a:moveTo>
                  <a:cubicBezTo>
                    <a:pt x="120000" y="0"/>
                    <a:pt x="0" y="120000"/>
                    <a:pt x="60000" y="108000"/>
                  </a:cubicBezTo>
                  <a:cubicBezTo>
                    <a:pt x="80000" y="108000"/>
                    <a:pt x="120000" y="36000"/>
                    <a:pt x="120000" y="24000"/>
                  </a:cubicBezTo>
                  <a:cubicBezTo>
                    <a:pt x="120000" y="12000"/>
                    <a:pt x="120000" y="36000"/>
                    <a:pt x="120000" y="24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01" name="Google Shape;801;g90e2d1f501_0_5781"/>
            <p:cNvSpPr/>
            <p:nvPr/>
          </p:nvSpPr>
          <p:spPr>
            <a:xfrm>
              <a:off x="12591917" y="5796557"/>
              <a:ext cx="38100" cy="38100"/>
            </a:xfrm>
            <a:custGeom>
              <a:avLst/>
              <a:gdLst/>
              <a:ahLst/>
              <a:cxnLst/>
              <a:rect l="l" t="t" r="r" b="b"/>
              <a:pathLst>
                <a:path w="120000" h="120000" extrusionOk="0">
                  <a:moveTo>
                    <a:pt x="90000" y="90000"/>
                  </a:moveTo>
                  <a:cubicBezTo>
                    <a:pt x="60000" y="90000"/>
                    <a:pt x="0" y="60000"/>
                    <a:pt x="30000" y="30000"/>
                  </a:cubicBezTo>
                  <a:cubicBezTo>
                    <a:pt x="60000" y="30000"/>
                    <a:pt x="90000" y="0"/>
                    <a:pt x="90000" y="0"/>
                  </a:cubicBezTo>
                  <a:cubicBezTo>
                    <a:pt x="120000" y="0"/>
                    <a:pt x="120000" y="60000"/>
                    <a:pt x="90000" y="90000"/>
                  </a:cubicBezTo>
                  <a:cubicBezTo>
                    <a:pt x="60000" y="120000"/>
                    <a:pt x="120000" y="60000"/>
                    <a:pt x="90000" y="9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02" name="Google Shape;802;g90e2d1f501_0_5781"/>
            <p:cNvSpPr/>
            <p:nvPr/>
          </p:nvSpPr>
          <p:spPr>
            <a:xfrm>
              <a:off x="12219302" y="6086441"/>
              <a:ext cx="54000" cy="86100"/>
            </a:xfrm>
            <a:custGeom>
              <a:avLst/>
              <a:gdLst/>
              <a:ahLst/>
              <a:cxnLst/>
              <a:rect l="l" t="t" r="r" b="b"/>
              <a:pathLst>
                <a:path w="120000" h="120000" extrusionOk="0">
                  <a:moveTo>
                    <a:pt x="120000" y="26666"/>
                  </a:moveTo>
                  <a:cubicBezTo>
                    <a:pt x="120000" y="13333"/>
                    <a:pt x="120000" y="53333"/>
                    <a:pt x="120000" y="53333"/>
                  </a:cubicBezTo>
                  <a:cubicBezTo>
                    <a:pt x="120000" y="80000"/>
                    <a:pt x="120000" y="106666"/>
                    <a:pt x="100000" y="120000"/>
                  </a:cubicBezTo>
                  <a:cubicBezTo>
                    <a:pt x="100000" y="120000"/>
                    <a:pt x="0" y="66666"/>
                    <a:pt x="0" y="40000"/>
                  </a:cubicBezTo>
                  <a:cubicBezTo>
                    <a:pt x="0" y="40000"/>
                    <a:pt x="40000" y="26666"/>
                    <a:pt x="60000" y="40000"/>
                  </a:cubicBezTo>
                  <a:cubicBezTo>
                    <a:pt x="80000" y="53333"/>
                    <a:pt x="100000" y="53333"/>
                    <a:pt x="120000" y="26666"/>
                  </a:cubicBezTo>
                  <a:cubicBezTo>
                    <a:pt x="120000" y="0"/>
                    <a:pt x="120000" y="40000"/>
                    <a:pt x="120000" y="2666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03" name="Google Shape;803;g90e2d1f501_0_5781"/>
            <p:cNvSpPr/>
            <p:nvPr/>
          </p:nvSpPr>
          <p:spPr>
            <a:xfrm>
              <a:off x="12152425" y="6105555"/>
              <a:ext cx="76500" cy="76500"/>
            </a:xfrm>
            <a:custGeom>
              <a:avLst/>
              <a:gdLst/>
              <a:ahLst/>
              <a:cxnLst/>
              <a:rect l="l" t="t" r="r" b="b"/>
              <a:pathLst>
                <a:path w="120000" h="120000" extrusionOk="0">
                  <a:moveTo>
                    <a:pt x="90000" y="105000"/>
                  </a:moveTo>
                  <a:cubicBezTo>
                    <a:pt x="75000" y="120000"/>
                    <a:pt x="0" y="75000"/>
                    <a:pt x="15000" y="60000"/>
                  </a:cubicBezTo>
                  <a:cubicBezTo>
                    <a:pt x="45000" y="0"/>
                    <a:pt x="120000" y="75000"/>
                    <a:pt x="90000" y="105000"/>
                  </a:cubicBezTo>
                  <a:cubicBezTo>
                    <a:pt x="75000" y="120000"/>
                    <a:pt x="105000" y="90000"/>
                    <a:pt x="90000" y="10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04" name="Google Shape;804;g90e2d1f501_0_5781"/>
            <p:cNvSpPr/>
            <p:nvPr/>
          </p:nvSpPr>
          <p:spPr>
            <a:xfrm>
              <a:off x="11818028" y="7070775"/>
              <a:ext cx="44700" cy="35100"/>
            </a:xfrm>
            <a:custGeom>
              <a:avLst/>
              <a:gdLst/>
              <a:ahLst/>
              <a:cxnLst/>
              <a:rect l="l" t="t" r="r" b="b"/>
              <a:pathLst>
                <a:path w="120000" h="120000" extrusionOk="0">
                  <a:moveTo>
                    <a:pt x="96000" y="60000"/>
                  </a:moveTo>
                  <a:cubicBezTo>
                    <a:pt x="120000" y="30000"/>
                    <a:pt x="96000" y="120000"/>
                    <a:pt x="72000" y="90000"/>
                  </a:cubicBezTo>
                  <a:cubicBezTo>
                    <a:pt x="72000" y="90000"/>
                    <a:pt x="0" y="60000"/>
                    <a:pt x="0" y="60000"/>
                  </a:cubicBezTo>
                  <a:cubicBezTo>
                    <a:pt x="0" y="60000"/>
                    <a:pt x="72000" y="0"/>
                    <a:pt x="96000" y="0"/>
                  </a:cubicBezTo>
                  <a:cubicBezTo>
                    <a:pt x="96000" y="0"/>
                    <a:pt x="72000" y="60000"/>
                    <a:pt x="96000" y="60000"/>
                  </a:cubicBezTo>
                  <a:cubicBezTo>
                    <a:pt x="120000" y="30000"/>
                    <a:pt x="72000" y="60000"/>
                    <a:pt x="96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05" name="Google Shape;805;g90e2d1f501_0_5781"/>
            <p:cNvSpPr/>
            <p:nvPr/>
          </p:nvSpPr>
          <p:spPr>
            <a:xfrm>
              <a:off x="11359425" y="5927164"/>
              <a:ext cx="57300" cy="57300"/>
            </a:xfrm>
            <a:custGeom>
              <a:avLst/>
              <a:gdLst/>
              <a:ahLst/>
              <a:cxnLst/>
              <a:rect l="l" t="t" r="r" b="b"/>
              <a:pathLst>
                <a:path w="120000" h="120000" extrusionOk="0">
                  <a:moveTo>
                    <a:pt x="100000" y="20000"/>
                  </a:moveTo>
                  <a:cubicBezTo>
                    <a:pt x="120000" y="40000"/>
                    <a:pt x="80000" y="60000"/>
                    <a:pt x="80000" y="100000"/>
                  </a:cubicBezTo>
                  <a:cubicBezTo>
                    <a:pt x="60000" y="120000"/>
                    <a:pt x="40000" y="120000"/>
                    <a:pt x="20000" y="100000"/>
                  </a:cubicBezTo>
                  <a:cubicBezTo>
                    <a:pt x="0" y="80000"/>
                    <a:pt x="100000" y="0"/>
                    <a:pt x="100000" y="20000"/>
                  </a:cubicBezTo>
                  <a:cubicBezTo>
                    <a:pt x="120000" y="40000"/>
                    <a:pt x="100000" y="0"/>
                    <a:pt x="100000" y="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06" name="Google Shape;806;g90e2d1f501_0_5781"/>
            <p:cNvSpPr/>
            <p:nvPr/>
          </p:nvSpPr>
          <p:spPr>
            <a:xfrm>
              <a:off x="11388092" y="5994060"/>
              <a:ext cx="28800" cy="28800"/>
            </a:xfrm>
            <a:custGeom>
              <a:avLst/>
              <a:gdLst/>
              <a:ahLst/>
              <a:cxnLst/>
              <a:rect l="l" t="t" r="r" b="b"/>
              <a:pathLst>
                <a:path w="120000" h="120000" extrusionOk="0">
                  <a:moveTo>
                    <a:pt x="120000" y="40000"/>
                  </a:moveTo>
                  <a:cubicBezTo>
                    <a:pt x="80000" y="40000"/>
                    <a:pt x="0" y="40000"/>
                    <a:pt x="0" y="80000"/>
                  </a:cubicBezTo>
                  <a:cubicBezTo>
                    <a:pt x="0" y="120000"/>
                    <a:pt x="80000" y="120000"/>
                    <a:pt x="80000" y="120000"/>
                  </a:cubicBezTo>
                  <a:cubicBezTo>
                    <a:pt x="120000" y="120000"/>
                    <a:pt x="120000" y="0"/>
                    <a:pt x="120000" y="40000"/>
                  </a:cubicBezTo>
                  <a:cubicBezTo>
                    <a:pt x="80000" y="40000"/>
                    <a:pt x="120000" y="40000"/>
                    <a:pt x="120000"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07" name="Google Shape;807;g90e2d1f501_0_5781"/>
            <p:cNvSpPr/>
            <p:nvPr/>
          </p:nvSpPr>
          <p:spPr>
            <a:xfrm>
              <a:off x="11416753" y="6022732"/>
              <a:ext cx="15900" cy="9600"/>
            </a:xfrm>
            <a:custGeom>
              <a:avLst/>
              <a:gdLst/>
              <a:ahLst/>
              <a:cxnLst/>
              <a:rect l="l" t="t" r="r" b="b"/>
              <a:pathLst>
                <a:path w="120000" h="120000" extrusionOk="0">
                  <a:moveTo>
                    <a:pt x="120000" y="0"/>
                  </a:moveTo>
                  <a:cubicBezTo>
                    <a:pt x="60000" y="0"/>
                    <a:pt x="0" y="120000"/>
                    <a:pt x="60000" y="120000"/>
                  </a:cubicBezTo>
                  <a:cubicBezTo>
                    <a:pt x="120000" y="120000"/>
                    <a:pt x="120000" y="0"/>
                    <a:pt x="1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08" name="Google Shape;808;g90e2d1f501_0_5781"/>
            <p:cNvSpPr/>
            <p:nvPr/>
          </p:nvSpPr>
          <p:spPr>
            <a:xfrm>
              <a:off x="11416753" y="6048217"/>
              <a:ext cx="9600" cy="19200"/>
            </a:xfrm>
            <a:custGeom>
              <a:avLst/>
              <a:gdLst/>
              <a:ahLst/>
              <a:cxnLst/>
              <a:rect l="l" t="t" r="r" b="b"/>
              <a:pathLst>
                <a:path w="120000" h="120000" extrusionOk="0">
                  <a:moveTo>
                    <a:pt x="120000" y="0"/>
                  </a:moveTo>
                  <a:cubicBezTo>
                    <a:pt x="120000" y="60000"/>
                    <a:pt x="0" y="120000"/>
                    <a:pt x="0" y="120000"/>
                  </a:cubicBezTo>
                  <a:cubicBezTo>
                    <a:pt x="120000" y="120000"/>
                    <a:pt x="120000" y="0"/>
                    <a:pt x="1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09" name="Google Shape;809;g90e2d1f501_0_5781"/>
            <p:cNvSpPr/>
            <p:nvPr/>
          </p:nvSpPr>
          <p:spPr>
            <a:xfrm>
              <a:off x="11416753" y="6067328"/>
              <a:ext cx="15900" cy="9600"/>
            </a:xfrm>
            <a:custGeom>
              <a:avLst/>
              <a:gdLst/>
              <a:ahLst/>
              <a:cxnLst/>
              <a:rect l="l" t="t" r="r" b="b"/>
              <a:pathLst>
                <a:path w="120000" h="120000" extrusionOk="0">
                  <a:moveTo>
                    <a:pt x="120000" y="0"/>
                  </a:moveTo>
                  <a:cubicBezTo>
                    <a:pt x="60000" y="0"/>
                    <a:pt x="0" y="120000"/>
                    <a:pt x="60000" y="120000"/>
                  </a:cubicBezTo>
                  <a:cubicBezTo>
                    <a:pt x="120000" y="120000"/>
                    <a:pt x="120000" y="0"/>
                    <a:pt x="1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10" name="Google Shape;810;g90e2d1f501_0_5781"/>
            <p:cNvSpPr/>
            <p:nvPr/>
          </p:nvSpPr>
          <p:spPr>
            <a:xfrm>
              <a:off x="11490002" y="6207491"/>
              <a:ext cx="9600" cy="19200"/>
            </a:xfrm>
            <a:custGeom>
              <a:avLst/>
              <a:gdLst/>
              <a:ahLst/>
              <a:cxnLst/>
              <a:rect l="l" t="t" r="r" b="b"/>
              <a:pathLst>
                <a:path w="120000" h="120000" extrusionOk="0">
                  <a:moveTo>
                    <a:pt x="0" y="0"/>
                  </a:moveTo>
                  <a:cubicBezTo>
                    <a:pt x="0" y="60000"/>
                    <a:pt x="0" y="120000"/>
                    <a:pt x="0" y="120000"/>
                  </a:cubicBezTo>
                  <a:cubicBezTo>
                    <a:pt x="0" y="120000"/>
                    <a:pt x="120000" y="0"/>
                    <a:pt x="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11" name="Google Shape;811;g90e2d1f501_0_5781"/>
            <p:cNvSpPr/>
            <p:nvPr/>
          </p:nvSpPr>
          <p:spPr>
            <a:xfrm>
              <a:off x="11630131" y="5787001"/>
              <a:ext cx="19200" cy="38100"/>
            </a:xfrm>
            <a:custGeom>
              <a:avLst/>
              <a:gdLst/>
              <a:ahLst/>
              <a:cxnLst/>
              <a:rect l="l" t="t" r="r" b="b"/>
              <a:pathLst>
                <a:path w="120000" h="120000" extrusionOk="0">
                  <a:moveTo>
                    <a:pt x="60000" y="120000"/>
                  </a:moveTo>
                  <a:cubicBezTo>
                    <a:pt x="0" y="90000"/>
                    <a:pt x="0" y="30000"/>
                    <a:pt x="120000" y="30000"/>
                  </a:cubicBezTo>
                  <a:cubicBezTo>
                    <a:pt x="120000" y="0"/>
                    <a:pt x="120000" y="120000"/>
                    <a:pt x="60000" y="120000"/>
                  </a:cubicBezTo>
                  <a:cubicBezTo>
                    <a:pt x="0" y="90000"/>
                    <a:pt x="60000" y="120000"/>
                    <a:pt x="6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12" name="Google Shape;812;g90e2d1f501_0_5781"/>
            <p:cNvSpPr/>
            <p:nvPr/>
          </p:nvSpPr>
          <p:spPr>
            <a:xfrm>
              <a:off x="8260699" y="11747159"/>
              <a:ext cx="111600" cy="57300"/>
            </a:xfrm>
            <a:custGeom>
              <a:avLst/>
              <a:gdLst/>
              <a:ahLst/>
              <a:cxnLst/>
              <a:rect l="l" t="t" r="r" b="b"/>
              <a:pathLst>
                <a:path w="120000" h="120000" extrusionOk="0">
                  <a:moveTo>
                    <a:pt x="100000" y="60000"/>
                  </a:moveTo>
                  <a:cubicBezTo>
                    <a:pt x="90000" y="60000"/>
                    <a:pt x="90000" y="40000"/>
                    <a:pt x="80000" y="40000"/>
                  </a:cubicBezTo>
                  <a:cubicBezTo>
                    <a:pt x="70000" y="40000"/>
                    <a:pt x="60000" y="40000"/>
                    <a:pt x="50000" y="40000"/>
                  </a:cubicBezTo>
                  <a:cubicBezTo>
                    <a:pt x="40000" y="40000"/>
                    <a:pt x="40000" y="0"/>
                    <a:pt x="30000" y="20000"/>
                  </a:cubicBezTo>
                  <a:cubicBezTo>
                    <a:pt x="30000" y="20000"/>
                    <a:pt x="0" y="60000"/>
                    <a:pt x="0" y="60000"/>
                  </a:cubicBezTo>
                  <a:cubicBezTo>
                    <a:pt x="0" y="60000"/>
                    <a:pt x="20000" y="100000"/>
                    <a:pt x="20000" y="100000"/>
                  </a:cubicBezTo>
                  <a:cubicBezTo>
                    <a:pt x="30000" y="120000"/>
                    <a:pt x="50000" y="100000"/>
                    <a:pt x="60000" y="100000"/>
                  </a:cubicBezTo>
                  <a:cubicBezTo>
                    <a:pt x="70000" y="100000"/>
                    <a:pt x="110000" y="80000"/>
                    <a:pt x="110000" y="60000"/>
                  </a:cubicBezTo>
                  <a:cubicBezTo>
                    <a:pt x="100000" y="60000"/>
                    <a:pt x="100000" y="60000"/>
                    <a:pt x="100000" y="60000"/>
                  </a:cubicBezTo>
                  <a:cubicBezTo>
                    <a:pt x="90000" y="60000"/>
                    <a:pt x="120000" y="40000"/>
                    <a:pt x="100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13" name="Google Shape;813;g90e2d1f501_0_5781"/>
            <p:cNvSpPr/>
            <p:nvPr/>
          </p:nvSpPr>
          <p:spPr>
            <a:xfrm>
              <a:off x="8251143" y="11804496"/>
              <a:ext cx="82800" cy="57300"/>
            </a:xfrm>
            <a:custGeom>
              <a:avLst/>
              <a:gdLst/>
              <a:ahLst/>
              <a:cxnLst/>
              <a:rect l="l" t="t" r="r" b="b"/>
              <a:pathLst>
                <a:path w="120000" h="120000" extrusionOk="0">
                  <a:moveTo>
                    <a:pt x="93333" y="60000"/>
                  </a:moveTo>
                  <a:cubicBezTo>
                    <a:pt x="93333" y="40000"/>
                    <a:pt x="0" y="0"/>
                    <a:pt x="0" y="20000"/>
                  </a:cubicBezTo>
                  <a:cubicBezTo>
                    <a:pt x="0" y="20000"/>
                    <a:pt x="26666" y="40000"/>
                    <a:pt x="26666" y="40000"/>
                  </a:cubicBezTo>
                  <a:cubicBezTo>
                    <a:pt x="40000" y="60000"/>
                    <a:pt x="13333" y="80000"/>
                    <a:pt x="13333" y="100000"/>
                  </a:cubicBezTo>
                  <a:cubicBezTo>
                    <a:pt x="13333" y="120000"/>
                    <a:pt x="40000" y="100000"/>
                    <a:pt x="40000" y="100000"/>
                  </a:cubicBezTo>
                  <a:cubicBezTo>
                    <a:pt x="53333" y="80000"/>
                    <a:pt x="40000" y="100000"/>
                    <a:pt x="53333" y="100000"/>
                  </a:cubicBezTo>
                  <a:cubicBezTo>
                    <a:pt x="66666" y="120000"/>
                    <a:pt x="120000" y="80000"/>
                    <a:pt x="93333" y="60000"/>
                  </a:cubicBezTo>
                  <a:cubicBezTo>
                    <a:pt x="80000" y="40000"/>
                    <a:pt x="106666" y="60000"/>
                    <a:pt x="93333"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14" name="Google Shape;814;g90e2d1f501_0_5781"/>
            <p:cNvSpPr/>
            <p:nvPr/>
          </p:nvSpPr>
          <p:spPr>
            <a:xfrm>
              <a:off x="8241592" y="11731231"/>
              <a:ext cx="73200" cy="44700"/>
            </a:xfrm>
            <a:custGeom>
              <a:avLst/>
              <a:gdLst/>
              <a:ahLst/>
              <a:cxnLst/>
              <a:rect l="l" t="t" r="r" b="b"/>
              <a:pathLst>
                <a:path w="120000" h="120000" extrusionOk="0">
                  <a:moveTo>
                    <a:pt x="90000" y="0"/>
                  </a:moveTo>
                  <a:cubicBezTo>
                    <a:pt x="75000" y="0"/>
                    <a:pt x="60000" y="24000"/>
                    <a:pt x="45000" y="24000"/>
                  </a:cubicBezTo>
                  <a:cubicBezTo>
                    <a:pt x="30000" y="0"/>
                    <a:pt x="0" y="24000"/>
                    <a:pt x="0" y="24000"/>
                  </a:cubicBezTo>
                  <a:cubicBezTo>
                    <a:pt x="15000" y="0"/>
                    <a:pt x="0" y="96000"/>
                    <a:pt x="0" y="72000"/>
                  </a:cubicBezTo>
                  <a:cubicBezTo>
                    <a:pt x="15000" y="120000"/>
                    <a:pt x="60000" y="72000"/>
                    <a:pt x="75000" y="48000"/>
                  </a:cubicBezTo>
                  <a:cubicBezTo>
                    <a:pt x="90000" y="48000"/>
                    <a:pt x="120000" y="0"/>
                    <a:pt x="90000" y="0"/>
                  </a:cubicBezTo>
                  <a:cubicBezTo>
                    <a:pt x="75000" y="0"/>
                    <a:pt x="120000" y="0"/>
                    <a:pt x="9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15" name="Google Shape;815;g90e2d1f501_0_5781"/>
            <p:cNvSpPr/>
            <p:nvPr/>
          </p:nvSpPr>
          <p:spPr>
            <a:xfrm>
              <a:off x="8203375" y="11766271"/>
              <a:ext cx="76500" cy="47700"/>
            </a:xfrm>
            <a:custGeom>
              <a:avLst/>
              <a:gdLst/>
              <a:ahLst/>
              <a:cxnLst/>
              <a:rect l="l" t="t" r="r" b="b"/>
              <a:pathLst>
                <a:path w="120000" h="120000" extrusionOk="0">
                  <a:moveTo>
                    <a:pt x="105000" y="96000"/>
                  </a:moveTo>
                  <a:cubicBezTo>
                    <a:pt x="90000" y="72000"/>
                    <a:pt x="0" y="0"/>
                    <a:pt x="15000" y="24000"/>
                  </a:cubicBezTo>
                  <a:cubicBezTo>
                    <a:pt x="30000" y="48000"/>
                    <a:pt x="120000" y="120000"/>
                    <a:pt x="105000"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16" name="Google Shape;816;g90e2d1f501_0_5781"/>
            <p:cNvSpPr/>
            <p:nvPr/>
          </p:nvSpPr>
          <p:spPr>
            <a:xfrm>
              <a:off x="8184267" y="11702559"/>
              <a:ext cx="28800" cy="28800"/>
            </a:xfrm>
            <a:custGeom>
              <a:avLst/>
              <a:gdLst/>
              <a:ahLst/>
              <a:cxnLst/>
              <a:rect l="l" t="t" r="r" b="b"/>
              <a:pathLst>
                <a:path w="120000" h="120000" extrusionOk="0">
                  <a:moveTo>
                    <a:pt x="80000" y="80000"/>
                  </a:moveTo>
                  <a:cubicBezTo>
                    <a:pt x="80000" y="120000"/>
                    <a:pt x="40000" y="80000"/>
                    <a:pt x="0" y="40000"/>
                  </a:cubicBezTo>
                  <a:cubicBezTo>
                    <a:pt x="0" y="0"/>
                    <a:pt x="120000" y="0"/>
                    <a:pt x="80000" y="80000"/>
                  </a:cubicBezTo>
                  <a:cubicBezTo>
                    <a:pt x="80000" y="120000"/>
                    <a:pt x="80000" y="40000"/>
                    <a:pt x="80000" y="8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17" name="Google Shape;817;g90e2d1f501_0_5781"/>
            <p:cNvSpPr/>
            <p:nvPr/>
          </p:nvSpPr>
          <p:spPr>
            <a:xfrm>
              <a:off x="8184267" y="11626107"/>
              <a:ext cx="66900" cy="66900"/>
            </a:xfrm>
            <a:custGeom>
              <a:avLst/>
              <a:gdLst/>
              <a:ahLst/>
              <a:cxnLst/>
              <a:rect l="l" t="t" r="r" b="b"/>
              <a:pathLst>
                <a:path w="120000" h="120000" extrusionOk="0">
                  <a:moveTo>
                    <a:pt x="85714" y="34285"/>
                  </a:moveTo>
                  <a:cubicBezTo>
                    <a:pt x="85714" y="17142"/>
                    <a:pt x="68571" y="17142"/>
                    <a:pt x="68571" y="0"/>
                  </a:cubicBezTo>
                  <a:cubicBezTo>
                    <a:pt x="51428" y="0"/>
                    <a:pt x="17142" y="0"/>
                    <a:pt x="34285" y="17142"/>
                  </a:cubicBezTo>
                  <a:cubicBezTo>
                    <a:pt x="68571" y="51428"/>
                    <a:pt x="17142" y="34285"/>
                    <a:pt x="0" y="17142"/>
                  </a:cubicBezTo>
                  <a:cubicBezTo>
                    <a:pt x="17142" y="51428"/>
                    <a:pt x="34285" y="51428"/>
                    <a:pt x="34285" y="68571"/>
                  </a:cubicBezTo>
                  <a:cubicBezTo>
                    <a:pt x="51428" y="102857"/>
                    <a:pt x="17142" y="85714"/>
                    <a:pt x="0" y="102857"/>
                  </a:cubicBezTo>
                  <a:cubicBezTo>
                    <a:pt x="0" y="119999"/>
                    <a:pt x="68571" y="102857"/>
                    <a:pt x="51428" y="85714"/>
                  </a:cubicBezTo>
                  <a:cubicBezTo>
                    <a:pt x="51428" y="85714"/>
                    <a:pt x="68571" y="51428"/>
                    <a:pt x="68571" y="34285"/>
                  </a:cubicBezTo>
                  <a:cubicBezTo>
                    <a:pt x="68571" y="34285"/>
                    <a:pt x="68571" y="51428"/>
                    <a:pt x="68571" y="68571"/>
                  </a:cubicBezTo>
                  <a:cubicBezTo>
                    <a:pt x="68571" y="51428"/>
                    <a:pt x="102857" y="34285"/>
                    <a:pt x="102857" y="34285"/>
                  </a:cubicBezTo>
                  <a:cubicBezTo>
                    <a:pt x="102857" y="34285"/>
                    <a:pt x="102857" y="34285"/>
                    <a:pt x="85714" y="34285"/>
                  </a:cubicBezTo>
                  <a:cubicBezTo>
                    <a:pt x="85714" y="17142"/>
                    <a:pt x="119999" y="34285"/>
                    <a:pt x="85714" y="3428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18" name="Google Shape;818;g90e2d1f501_0_5781"/>
            <p:cNvSpPr/>
            <p:nvPr/>
          </p:nvSpPr>
          <p:spPr>
            <a:xfrm>
              <a:off x="8174711" y="11505057"/>
              <a:ext cx="47700" cy="102000"/>
            </a:xfrm>
            <a:custGeom>
              <a:avLst/>
              <a:gdLst/>
              <a:ahLst/>
              <a:cxnLst/>
              <a:rect l="l" t="t" r="r" b="b"/>
              <a:pathLst>
                <a:path w="120000" h="120000" extrusionOk="0">
                  <a:moveTo>
                    <a:pt x="120000" y="76363"/>
                  </a:moveTo>
                  <a:cubicBezTo>
                    <a:pt x="120000" y="65454"/>
                    <a:pt x="96000" y="0"/>
                    <a:pt x="48000" y="21818"/>
                  </a:cubicBezTo>
                  <a:cubicBezTo>
                    <a:pt x="48000" y="32727"/>
                    <a:pt x="72000" y="65454"/>
                    <a:pt x="24000" y="65454"/>
                  </a:cubicBezTo>
                  <a:cubicBezTo>
                    <a:pt x="0" y="65454"/>
                    <a:pt x="0" y="76363"/>
                    <a:pt x="0" y="98181"/>
                  </a:cubicBezTo>
                  <a:cubicBezTo>
                    <a:pt x="24000" y="98181"/>
                    <a:pt x="48000" y="76363"/>
                    <a:pt x="48000" y="76363"/>
                  </a:cubicBezTo>
                  <a:cubicBezTo>
                    <a:pt x="24000" y="76363"/>
                    <a:pt x="120000" y="120000"/>
                    <a:pt x="120000" y="76363"/>
                  </a:cubicBezTo>
                  <a:cubicBezTo>
                    <a:pt x="120000" y="65454"/>
                    <a:pt x="120000" y="87272"/>
                    <a:pt x="120000" y="7636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19" name="Google Shape;819;g90e2d1f501_0_5781"/>
            <p:cNvSpPr/>
            <p:nvPr/>
          </p:nvSpPr>
          <p:spPr>
            <a:xfrm>
              <a:off x="8165159" y="11587879"/>
              <a:ext cx="28800" cy="57300"/>
            </a:xfrm>
            <a:custGeom>
              <a:avLst/>
              <a:gdLst/>
              <a:ahLst/>
              <a:cxnLst/>
              <a:rect l="l" t="t" r="r" b="b"/>
              <a:pathLst>
                <a:path w="120000" h="120000" extrusionOk="0">
                  <a:moveTo>
                    <a:pt x="120000" y="40000"/>
                  </a:moveTo>
                  <a:cubicBezTo>
                    <a:pt x="80000" y="0"/>
                    <a:pt x="0" y="100000"/>
                    <a:pt x="40000" y="120000"/>
                  </a:cubicBezTo>
                  <a:cubicBezTo>
                    <a:pt x="0" y="100000"/>
                    <a:pt x="120000" y="60000"/>
                    <a:pt x="120000" y="40000"/>
                  </a:cubicBezTo>
                  <a:cubicBezTo>
                    <a:pt x="80000" y="20000"/>
                    <a:pt x="120000" y="40000"/>
                    <a:pt x="120000"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20" name="Google Shape;820;g90e2d1f501_0_5781"/>
            <p:cNvSpPr/>
            <p:nvPr/>
          </p:nvSpPr>
          <p:spPr>
            <a:xfrm>
              <a:off x="8165159" y="11466829"/>
              <a:ext cx="47700" cy="66900"/>
            </a:xfrm>
            <a:custGeom>
              <a:avLst/>
              <a:gdLst/>
              <a:ahLst/>
              <a:cxnLst/>
              <a:rect l="l" t="t" r="r" b="b"/>
              <a:pathLst>
                <a:path w="120000" h="120000" extrusionOk="0">
                  <a:moveTo>
                    <a:pt x="96000" y="34285"/>
                  </a:moveTo>
                  <a:cubicBezTo>
                    <a:pt x="72000" y="51428"/>
                    <a:pt x="72000" y="0"/>
                    <a:pt x="72000" y="0"/>
                  </a:cubicBezTo>
                  <a:cubicBezTo>
                    <a:pt x="72000" y="0"/>
                    <a:pt x="72000" y="51428"/>
                    <a:pt x="48000" y="51428"/>
                  </a:cubicBezTo>
                  <a:cubicBezTo>
                    <a:pt x="48000" y="51428"/>
                    <a:pt x="48000" y="34285"/>
                    <a:pt x="24000" y="34285"/>
                  </a:cubicBezTo>
                  <a:cubicBezTo>
                    <a:pt x="48000" y="34285"/>
                    <a:pt x="0" y="85714"/>
                    <a:pt x="0" y="85714"/>
                  </a:cubicBezTo>
                  <a:cubicBezTo>
                    <a:pt x="0" y="68571"/>
                    <a:pt x="96000" y="85714"/>
                    <a:pt x="48000" y="119999"/>
                  </a:cubicBezTo>
                  <a:cubicBezTo>
                    <a:pt x="72000" y="102857"/>
                    <a:pt x="120000" y="102857"/>
                    <a:pt x="120000" y="85714"/>
                  </a:cubicBezTo>
                  <a:cubicBezTo>
                    <a:pt x="120000" y="68571"/>
                    <a:pt x="96000" y="17142"/>
                    <a:pt x="96000" y="34285"/>
                  </a:cubicBezTo>
                  <a:cubicBezTo>
                    <a:pt x="72000" y="51428"/>
                    <a:pt x="96000" y="17142"/>
                    <a:pt x="96000" y="3428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21" name="Google Shape;821;g90e2d1f501_0_5781"/>
            <p:cNvSpPr/>
            <p:nvPr/>
          </p:nvSpPr>
          <p:spPr>
            <a:xfrm>
              <a:off x="8212931" y="11282067"/>
              <a:ext cx="47700" cy="44700"/>
            </a:xfrm>
            <a:custGeom>
              <a:avLst/>
              <a:gdLst/>
              <a:ahLst/>
              <a:cxnLst/>
              <a:rect l="l" t="t" r="r" b="b"/>
              <a:pathLst>
                <a:path w="120000" h="120000" extrusionOk="0">
                  <a:moveTo>
                    <a:pt x="72000" y="96000"/>
                  </a:moveTo>
                  <a:cubicBezTo>
                    <a:pt x="120000" y="48000"/>
                    <a:pt x="48000" y="48000"/>
                    <a:pt x="72000" y="0"/>
                  </a:cubicBezTo>
                  <a:cubicBezTo>
                    <a:pt x="72000" y="0"/>
                    <a:pt x="24000" y="0"/>
                    <a:pt x="0" y="0"/>
                  </a:cubicBezTo>
                  <a:cubicBezTo>
                    <a:pt x="0" y="0"/>
                    <a:pt x="48000" y="24000"/>
                    <a:pt x="48000" y="24000"/>
                  </a:cubicBezTo>
                  <a:cubicBezTo>
                    <a:pt x="48000" y="48000"/>
                    <a:pt x="72000" y="96000"/>
                    <a:pt x="72000" y="96000"/>
                  </a:cubicBezTo>
                  <a:cubicBezTo>
                    <a:pt x="96000" y="72000"/>
                    <a:pt x="48000" y="120000"/>
                    <a:pt x="72000"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22" name="Google Shape;822;g90e2d1f501_0_5781"/>
            <p:cNvSpPr/>
            <p:nvPr/>
          </p:nvSpPr>
          <p:spPr>
            <a:xfrm>
              <a:off x="8222485" y="11113235"/>
              <a:ext cx="57300" cy="102000"/>
            </a:xfrm>
            <a:custGeom>
              <a:avLst/>
              <a:gdLst/>
              <a:ahLst/>
              <a:cxnLst/>
              <a:rect l="l" t="t" r="r" b="b"/>
              <a:pathLst>
                <a:path w="120000" h="120000" extrusionOk="0">
                  <a:moveTo>
                    <a:pt x="60000" y="109090"/>
                  </a:moveTo>
                  <a:cubicBezTo>
                    <a:pt x="20000" y="120000"/>
                    <a:pt x="0" y="120000"/>
                    <a:pt x="0" y="98181"/>
                  </a:cubicBezTo>
                  <a:cubicBezTo>
                    <a:pt x="20000" y="76363"/>
                    <a:pt x="20000" y="43636"/>
                    <a:pt x="20000" y="21818"/>
                  </a:cubicBezTo>
                  <a:cubicBezTo>
                    <a:pt x="20000" y="0"/>
                    <a:pt x="100000" y="0"/>
                    <a:pt x="80000" y="32727"/>
                  </a:cubicBezTo>
                  <a:cubicBezTo>
                    <a:pt x="80000" y="54545"/>
                    <a:pt x="120000" y="87272"/>
                    <a:pt x="60000" y="109090"/>
                  </a:cubicBezTo>
                  <a:cubicBezTo>
                    <a:pt x="40000" y="109090"/>
                    <a:pt x="80000" y="98181"/>
                    <a:pt x="60000" y="10909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23" name="Google Shape;823;g90e2d1f501_0_5781"/>
            <p:cNvSpPr/>
            <p:nvPr/>
          </p:nvSpPr>
          <p:spPr>
            <a:xfrm>
              <a:off x="8410382" y="8462859"/>
              <a:ext cx="44700" cy="38100"/>
            </a:xfrm>
            <a:custGeom>
              <a:avLst/>
              <a:gdLst/>
              <a:ahLst/>
              <a:cxnLst/>
              <a:rect l="l" t="t" r="r" b="b"/>
              <a:pathLst>
                <a:path w="120000" h="120000" extrusionOk="0">
                  <a:moveTo>
                    <a:pt x="72000" y="90000"/>
                  </a:moveTo>
                  <a:cubicBezTo>
                    <a:pt x="48000" y="120000"/>
                    <a:pt x="0" y="90000"/>
                    <a:pt x="24000" y="30000"/>
                  </a:cubicBezTo>
                  <a:cubicBezTo>
                    <a:pt x="24000" y="0"/>
                    <a:pt x="120000" y="60000"/>
                    <a:pt x="72000" y="90000"/>
                  </a:cubicBezTo>
                  <a:cubicBezTo>
                    <a:pt x="48000" y="120000"/>
                    <a:pt x="120000" y="60000"/>
                    <a:pt x="72000" y="9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24" name="Google Shape;824;g90e2d1f501_0_5781"/>
            <p:cNvSpPr/>
            <p:nvPr/>
          </p:nvSpPr>
          <p:spPr>
            <a:xfrm>
              <a:off x="8811656" y="8520200"/>
              <a:ext cx="54000" cy="73200"/>
            </a:xfrm>
            <a:custGeom>
              <a:avLst/>
              <a:gdLst/>
              <a:ahLst/>
              <a:cxnLst/>
              <a:rect l="l" t="t" r="r" b="b"/>
              <a:pathLst>
                <a:path w="120000" h="120000" extrusionOk="0">
                  <a:moveTo>
                    <a:pt x="20000" y="75000"/>
                  </a:moveTo>
                  <a:cubicBezTo>
                    <a:pt x="0" y="60000"/>
                    <a:pt x="40000" y="60000"/>
                    <a:pt x="40000" y="60000"/>
                  </a:cubicBezTo>
                  <a:cubicBezTo>
                    <a:pt x="60000" y="60000"/>
                    <a:pt x="60000" y="0"/>
                    <a:pt x="80000" y="30000"/>
                  </a:cubicBezTo>
                  <a:cubicBezTo>
                    <a:pt x="120000" y="60000"/>
                    <a:pt x="40000" y="120000"/>
                    <a:pt x="20000" y="75000"/>
                  </a:cubicBezTo>
                  <a:cubicBezTo>
                    <a:pt x="0" y="60000"/>
                    <a:pt x="20000" y="90000"/>
                    <a:pt x="20000" y="7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25" name="Google Shape;825;g90e2d1f501_0_5781"/>
            <p:cNvSpPr/>
            <p:nvPr/>
          </p:nvSpPr>
          <p:spPr>
            <a:xfrm>
              <a:off x="9324396" y="9026702"/>
              <a:ext cx="130500" cy="121200"/>
            </a:xfrm>
            <a:custGeom>
              <a:avLst/>
              <a:gdLst/>
              <a:ahLst/>
              <a:cxnLst/>
              <a:rect l="l" t="t" r="r" b="b"/>
              <a:pathLst>
                <a:path w="120000" h="120000" extrusionOk="0">
                  <a:moveTo>
                    <a:pt x="102857" y="36923"/>
                  </a:moveTo>
                  <a:cubicBezTo>
                    <a:pt x="102857" y="27692"/>
                    <a:pt x="94285" y="27692"/>
                    <a:pt x="85714" y="27692"/>
                  </a:cubicBezTo>
                  <a:cubicBezTo>
                    <a:pt x="68571" y="18461"/>
                    <a:pt x="68571" y="9230"/>
                    <a:pt x="51428" y="9230"/>
                  </a:cubicBezTo>
                  <a:cubicBezTo>
                    <a:pt x="42857" y="0"/>
                    <a:pt x="25714" y="0"/>
                    <a:pt x="17142" y="9230"/>
                  </a:cubicBezTo>
                  <a:cubicBezTo>
                    <a:pt x="17142" y="9230"/>
                    <a:pt x="17142" y="18461"/>
                    <a:pt x="8571" y="18461"/>
                  </a:cubicBezTo>
                  <a:cubicBezTo>
                    <a:pt x="0" y="36923"/>
                    <a:pt x="8571" y="27692"/>
                    <a:pt x="17142" y="36923"/>
                  </a:cubicBezTo>
                  <a:cubicBezTo>
                    <a:pt x="17142" y="36923"/>
                    <a:pt x="8571" y="64615"/>
                    <a:pt x="8571" y="64615"/>
                  </a:cubicBezTo>
                  <a:cubicBezTo>
                    <a:pt x="8571" y="83076"/>
                    <a:pt x="8571" y="83076"/>
                    <a:pt x="17142" y="92307"/>
                  </a:cubicBezTo>
                  <a:cubicBezTo>
                    <a:pt x="25714" y="101538"/>
                    <a:pt x="25714" y="92307"/>
                    <a:pt x="34285" y="92307"/>
                  </a:cubicBezTo>
                  <a:cubicBezTo>
                    <a:pt x="51428" y="92307"/>
                    <a:pt x="42857" y="110769"/>
                    <a:pt x="59999" y="110769"/>
                  </a:cubicBezTo>
                  <a:cubicBezTo>
                    <a:pt x="77142" y="120000"/>
                    <a:pt x="68571" y="101538"/>
                    <a:pt x="85714" y="92307"/>
                  </a:cubicBezTo>
                  <a:cubicBezTo>
                    <a:pt x="102857" y="73846"/>
                    <a:pt x="119999" y="64615"/>
                    <a:pt x="102857" y="36923"/>
                  </a:cubicBezTo>
                  <a:cubicBezTo>
                    <a:pt x="102857" y="18461"/>
                    <a:pt x="119999" y="73846"/>
                    <a:pt x="102857" y="3692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26" name="Google Shape;826;g90e2d1f501_0_5781"/>
            <p:cNvSpPr/>
            <p:nvPr/>
          </p:nvSpPr>
          <p:spPr>
            <a:xfrm>
              <a:off x="8560064" y="8163418"/>
              <a:ext cx="92400" cy="38100"/>
            </a:xfrm>
            <a:custGeom>
              <a:avLst/>
              <a:gdLst/>
              <a:ahLst/>
              <a:cxnLst/>
              <a:rect l="l" t="t" r="r" b="b"/>
              <a:pathLst>
                <a:path w="120000" h="120000" extrusionOk="0">
                  <a:moveTo>
                    <a:pt x="108000" y="60000"/>
                  </a:moveTo>
                  <a:cubicBezTo>
                    <a:pt x="84000" y="30000"/>
                    <a:pt x="72000" y="0"/>
                    <a:pt x="48000" y="0"/>
                  </a:cubicBezTo>
                  <a:cubicBezTo>
                    <a:pt x="36000" y="0"/>
                    <a:pt x="0" y="30000"/>
                    <a:pt x="12000" y="90000"/>
                  </a:cubicBezTo>
                  <a:cubicBezTo>
                    <a:pt x="24000" y="120000"/>
                    <a:pt x="108000" y="60000"/>
                    <a:pt x="108000" y="60000"/>
                  </a:cubicBezTo>
                  <a:cubicBezTo>
                    <a:pt x="72000" y="30000"/>
                    <a:pt x="120000" y="90000"/>
                    <a:pt x="108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27" name="Google Shape;827;g90e2d1f501_0_5781"/>
            <p:cNvSpPr/>
            <p:nvPr/>
          </p:nvSpPr>
          <p:spPr>
            <a:xfrm>
              <a:off x="8034585" y="8153860"/>
              <a:ext cx="105000" cy="47700"/>
            </a:xfrm>
            <a:custGeom>
              <a:avLst/>
              <a:gdLst/>
              <a:ahLst/>
              <a:cxnLst/>
              <a:rect l="l" t="t" r="r" b="b"/>
              <a:pathLst>
                <a:path w="120000" h="120000" extrusionOk="0">
                  <a:moveTo>
                    <a:pt x="109090" y="96000"/>
                  </a:moveTo>
                  <a:cubicBezTo>
                    <a:pt x="109090" y="24000"/>
                    <a:pt x="21818" y="0"/>
                    <a:pt x="0" y="48000"/>
                  </a:cubicBezTo>
                  <a:cubicBezTo>
                    <a:pt x="0" y="48000"/>
                    <a:pt x="43636" y="120000"/>
                    <a:pt x="54545" y="120000"/>
                  </a:cubicBezTo>
                  <a:cubicBezTo>
                    <a:pt x="65454" y="120000"/>
                    <a:pt x="120000" y="96000"/>
                    <a:pt x="109090" y="96000"/>
                  </a:cubicBezTo>
                  <a:cubicBezTo>
                    <a:pt x="109090" y="72000"/>
                    <a:pt x="120000" y="120000"/>
                    <a:pt x="109090"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28" name="Google Shape;828;g90e2d1f501_0_5781"/>
            <p:cNvSpPr/>
            <p:nvPr/>
          </p:nvSpPr>
          <p:spPr>
            <a:xfrm>
              <a:off x="7747963" y="7940431"/>
              <a:ext cx="484200" cy="168900"/>
            </a:xfrm>
            <a:custGeom>
              <a:avLst/>
              <a:gdLst/>
              <a:ahLst/>
              <a:cxnLst/>
              <a:rect l="l" t="t" r="r" b="b"/>
              <a:pathLst>
                <a:path w="120000" h="120000" extrusionOk="0">
                  <a:moveTo>
                    <a:pt x="120000" y="106666"/>
                  </a:moveTo>
                  <a:cubicBezTo>
                    <a:pt x="120000" y="113333"/>
                    <a:pt x="96923" y="113333"/>
                    <a:pt x="94615" y="113333"/>
                  </a:cubicBezTo>
                  <a:cubicBezTo>
                    <a:pt x="90000" y="113333"/>
                    <a:pt x="85384" y="120000"/>
                    <a:pt x="80769" y="113333"/>
                  </a:cubicBezTo>
                  <a:cubicBezTo>
                    <a:pt x="78461" y="106666"/>
                    <a:pt x="94615" y="100000"/>
                    <a:pt x="85384" y="93333"/>
                  </a:cubicBezTo>
                  <a:cubicBezTo>
                    <a:pt x="80769" y="86666"/>
                    <a:pt x="76153" y="86666"/>
                    <a:pt x="73846" y="73333"/>
                  </a:cubicBezTo>
                  <a:cubicBezTo>
                    <a:pt x="69230" y="60000"/>
                    <a:pt x="71538" y="53333"/>
                    <a:pt x="64615" y="53333"/>
                  </a:cubicBezTo>
                  <a:cubicBezTo>
                    <a:pt x="55384" y="60000"/>
                    <a:pt x="53076" y="40000"/>
                    <a:pt x="46153" y="33333"/>
                  </a:cubicBezTo>
                  <a:cubicBezTo>
                    <a:pt x="43846" y="33333"/>
                    <a:pt x="34615" y="40000"/>
                    <a:pt x="32307" y="33333"/>
                  </a:cubicBezTo>
                  <a:cubicBezTo>
                    <a:pt x="32307" y="26666"/>
                    <a:pt x="36923" y="26666"/>
                    <a:pt x="36923" y="20000"/>
                  </a:cubicBezTo>
                  <a:cubicBezTo>
                    <a:pt x="36923" y="13333"/>
                    <a:pt x="20769" y="20000"/>
                    <a:pt x="18461" y="20000"/>
                  </a:cubicBezTo>
                  <a:cubicBezTo>
                    <a:pt x="18461" y="26666"/>
                    <a:pt x="0" y="46666"/>
                    <a:pt x="0" y="40000"/>
                  </a:cubicBezTo>
                  <a:cubicBezTo>
                    <a:pt x="0" y="26666"/>
                    <a:pt x="9230" y="13333"/>
                    <a:pt x="13846" y="13333"/>
                  </a:cubicBezTo>
                  <a:cubicBezTo>
                    <a:pt x="20769" y="0"/>
                    <a:pt x="27692" y="0"/>
                    <a:pt x="36923" y="0"/>
                  </a:cubicBezTo>
                  <a:cubicBezTo>
                    <a:pt x="41538" y="0"/>
                    <a:pt x="50769" y="0"/>
                    <a:pt x="55384" y="6666"/>
                  </a:cubicBezTo>
                  <a:cubicBezTo>
                    <a:pt x="60000" y="13333"/>
                    <a:pt x="64615" y="26666"/>
                    <a:pt x="71538" y="26666"/>
                  </a:cubicBezTo>
                  <a:cubicBezTo>
                    <a:pt x="71538" y="26666"/>
                    <a:pt x="71538" y="20000"/>
                    <a:pt x="73846" y="26666"/>
                  </a:cubicBezTo>
                  <a:cubicBezTo>
                    <a:pt x="76153" y="33333"/>
                    <a:pt x="76153" y="33333"/>
                    <a:pt x="78461" y="33333"/>
                  </a:cubicBezTo>
                  <a:cubicBezTo>
                    <a:pt x="80769" y="40000"/>
                    <a:pt x="85384" y="46666"/>
                    <a:pt x="87692" y="53333"/>
                  </a:cubicBezTo>
                  <a:cubicBezTo>
                    <a:pt x="92307" y="60000"/>
                    <a:pt x="101538" y="60000"/>
                    <a:pt x="103846" y="73333"/>
                  </a:cubicBezTo>
                  <a:cubicBezTo>
                    <a:pt x="108461" y="86666"/>
                    <a:pt x="120000" y="86666"/>
                    <a:pt x="120000" y="10666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29" name="Google Shape;829;g90e2d1f501_0_5781"/>
            <p:cNvSpPr/>
            <p:nvPr/>
          </p:nvSpPr>
          <p:spPr>
            <a:xfrm>
              <a:off x="8034585" y="7838492"/>
              <a:ext cx="38100" cy="35100"/>
            </a:xfrm>
            <a:custGeom>
              <a:avLst/>
              <a:gdLst/>
              <a:ahLst/>
              <a:cxnLst/>
              <a:rect l="l" t="t" r="r" b="b"/>
              <a:pathLst>
                <a:path w="120000" h="120000" extrusionOk="0">
                  <a:moveTo>
                    <a:pt x="60000" y="120000"/>
                  </a:moveTo>
                  <a:cubicBezTo>
                    <a:pt x="0" y="120000"/>
                    <a:pt x="30000" y="30000"/>
                    <a:pt x="30000" y="0"/>
                  </a:cubicBezTo>
                  <a:cubicBezTo>
                    <a:pt x="60000" y="0"/>
                    <a:pt x="120000" y="120000"/>
                    <a:pt x="60000" y="120000"/>
                  </a:cubicBezTo>
                  <a:cubicBezTo>
                    <a:pt x="30000" y="120000"/>
                    <a:pt x="120000" y="120000"/>
                    <a:pt x="6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30" name="Google Shape;830;g90e2d1f501_0_5781"/>
            <p:cNvSpPr/>
            <p:nvPr/>
          </p:nvSpPr>
          <p:spPr>
            <a:xfrm>
              <a:off x="8270254" y="8032811"/>
              <a:ext cx="19200" cy="19200"/>
            </a:xfrm>
            <a:custGeom>
              <a:avLst/>
              <a:gdLst/>
              <a:ahLst/>
              <a:cxnLst/>
              <a:rect l="l" t="t" r="r" b="b"/>
              <a:pathLst>
                <a:path w="120000" h="120000" extrusionOk="0">
                  <a:moveTo>
                    <a:pt x="120000" y="60000"/>
                  </a:moveTo>
                  <a:cubicBezTo>
                    <a:pt x="120000" y="0"/>
                    <a:pt x="0" y="0"/>
                    <a:pt x="0" y="60000"/>
                  </a:cubicBezTo>
                  <a:cubicBezTo>
                    <a:pt x="0" y="60000"/>
                    <a:pt x="120000" y="120000"/>
                    <a:pt x="120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31" name="Google Shape;831;g90e2d1f501_0_5781"/>
            <p:cNvSpPr/>
            <p:nvPr/>
          </p:nvSpPr>
          <p:spPr>
            <a:xfrm>
              <a:off x="8830764" y="6656657"/>
              <a:ext cx="54000" cy="95700"/>
            </a:xfrm>
            <a:custGeom>
              <a:avLst/>
              <a:gdLst/>
              <a:ahLst/>
              <a:cxnLst/>
              <a:rect l="l" t="t" r="r" b="b"/>
              <a:pathLst>
                <a:path w="120000" h="120000" extrusionOk="0">
                  <a:moveTo>
                    <a:pt x="60000" y="96000"/>
                  </a:moveTo>
                  <a:cubicBezTo>
                    <a:pt x="40000" y="120000"/>
                    <a:pt x="0" y="108000"/>
                    <a:pt x="0" y="84000"/>
                  </a:cubicBezTo>
                  <a:cubicBezTo>
                    <a:pt x="20000" y="72000"/>
                    <a:pt x="60000" y="36000"/>
                    <a:pt x="80000" y="24000"/>
                  </a:cubicBezTo>
                  <a:cubicBezTo>
                    <a:pt x="120000" y="0"/>
                    <a:pt x="120000" y="36000"/>
                    <a:pt x="120000" y="48000"/>
                  </a:cubicBezTo>
                  <a:cubicBezTo>
                    <a:pt x="120000" y="72000"/>
                    <a:pt x="60000" y="72000"/>
                    <a:pt x="60000" y="96000"/>
                  </a:cubicBezTo>
                  <a:cubicBezTo>
                    <a:pt x="40000" y="120000"/>
                    <a:pt x="60000" y="96000"/>
                    <a:pt x="60000"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32" name="Google Shape;832;g90e2d1f501_0_5781"/>
            <p:cNvSpPr/>
            <p:nvPr/>
          </p:nvSpPr>
          <p:spPr>
            <a:xfrm>
              <a:off x="8856242" y="6704439"/>
              <a:ext cx="66900" cy="38100"/>
            </a:xfrm>
            <a:custGeom>
              <a:avLst/>
              <a:gdLst/>
              <a:ahLst/>
              <a:cxnLst/>
              <a:rect l="l" t="t" r="r" b="b"/>
              <a:pathLst>
                <a:path w="120000" h="120000" extrusionOk="0">
                  <a:moveTo>
                    <a:pt x="51428" y="120000"/>
                  </a:moveTo>
                  <a:cubicBezTo>
                    <a:pt x="0" y="120000"/>
                    <a:pt x="51428" y="0"/>
                    <a:pt x="85714" y="30000"/>
                  </a:cubicBezTo>
                  <a:cubicBezTo>
                    <a:pt x="119999" y="30000"/>
                    <a:pt x="68571" y="120000"/>
                    <a:pt x="51428" y="120000"/>
                  </a:cubicBezTo>
                  <a:cubicBezTo>
                    <a:pt x="34285" y="120000"/>
                    <a:pt x="68571" y="120000"/>
                    <a:pt x="51428"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33" name="Google Shape;833;g90e2d1f501_0_5781"/>
            <p:cNvSpPr/>
            <p:nvPr/>
          </p:nvSpPr>
          <p:spPr>
            <a:xfrm>
              <a:off x="8671525" y="6666211"/>
              <a:ext cx="140100" cy="66900"/>
            </a:xfrm>
            <a:custGeom>
              <a:avLst/>
              <a:gdLst/>
              <a:ahLst/>
              <a:cxnLst/>
              <a:rect l="l" t="t" r="r" b="b"/>
              <a:pathLst>
                <a:path w="120000" h="120000" extrusionOk="0">
                  <a:moveTo>
                    <a:pt x="88000" y="102857"/>
                  </a:moveTo>
                  <a:cubicBezTo>
                    <a:pt x="80000" y="102857"/>
                    <a:pt x="80000" y="102857"/>
                    <a:pt x="80000" y="85714"/>
                  </a:cubicBezTo>
                  <a:cubicBezTo>
                    <a:pt x="80000" y="85714"/>
                    <a:pt x="64000" y="102857"/>
                    <a:pt x="56000" y="85714"/>
                  </a:cubicBezTo>
                  <a:cubicBezTo>
                    <a:pt x="56000" y="68571"/>
                    <a:pt x="0" y="17142"/>
                    <a:pt x="24000" y="0"/>
                  </a:cubicBezTo>
                  <a:cubicBezTo>
                    <a:pt x="32000" y="0"/>
                    <a:pt x="40000" y="34285"/>
                    <a:pt x="48000" y="34285"/>
                  </a:cubicBezTo>
                  <a:cubicBezTo>
                    <a:pt x="56000" y="51428"/>
                    <a:pt x="56000" y="34285"/>
                    <a:pt x="64000" y="51428"/>
                  </a:cubicBezTo>
                  <a:cubicBezTo>
                    <a:pt x="72000" y="68571"/>
                    <a:pt x="104000" y="34285"/>
                    <a:pt x="120000" y="51428"/>
                  </a:cubicBezTo>
                  <a:cubicBezTo>
                    <a:pt x="112000" y="51428"/>
                    <a:pt x="96000" y="102857"/>
                    <a:pt x="88000" y="102857"/>
                  </a:cubicBezTo>
                  <a:cubicBezTo>
                    <a:pt x="72000" y="119999"/>
                    <a:pt x="96000" y="102857"/>
                    <a:pt x="88000" y="10285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34" name="Google Shape;834;g90e2d1f501_0_5781"/>
            <p:cNvSpPr/>
            <p:nvPr/>
          </p:nvSpPr>
          <p:spPr>
            <a:xfrm>
              <a:off x="8700192" y="6481448"/>
              <a:ext cx="146400" cy="73200"/>
            </a:xfrm>
            <a:custGeom>
              <a:avLst/>
              <a:gdLst/>
              <a:ahLst/>
              <a:cxnLst/>
              <a:rect l="l" t="t" r="r" b="b"/>
              <a:pathLst>
                <a:path w="120000" h="120000" extrusionOk="0">
                  <a:moveTo>
                    <a:pt x="97500" y="90000"/>
                  </a:moveTo>
                  <a:cubicBezTo>
                    <a:pt x="82500" y="120000"/>
                    <a:pt x="7500" y="60000"/>
                    <a:pt x="0" y="30000"/>
                  </a:cubicBezTo>
                  <a:cubicBezTo>
                    <a:pt x="0" y="0"/>
                    <a:pt x="120000" y="60000"/>
                    <a:pt x="97500" y="90000"/>
                  </a:cubicBezTo>
                  <a:cubicBezTo>
                    <a:pt x="90000" y="105000"/>
                    <a:pt x="105000" y="75000"/>
                    <a:pt x="97500" y="9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35" name="Google Shape;835;g90e2d1f501_0_5781"/>
            <p:cNvSpPr/>
            <p:nvPr/>
          </p:nvSpPr>
          <p:spPr>
            <a:xfrm>
              <a:off x="8932675" y="6385883"/>
              <a:ext cx="299400" cy="289800"/>
            </a:xfrm>
            <a:custGeom>
              <a:avLst/>
              <a:gdLst/>
              <a:ahLst/>
              <a:cxnLst/>
              <a:rect l="l" t="t" r="r" b="b"/>
              <a:pathLst>
                <a:path w="120000" h="120000" extrusionOk="0">
                  <a:moveTo>
                    <a:pt x="71250" y="3870"/>
                  </a:moveTo>
                  <a:cubicBezTo>
                    <a:pt x="75000" y="0"/>
                    <a:pt x="63750" y="0"/>
                    <a:pt x="63750" y="0"/>
                  </a:cubicBezTo>
                  <a:cubicBezTo>
                    <a:pt x="60000" y="0"/>
                    <a:pt x="56250" y="3870"/>
                    <a:pt x="52500" y="7741"/>
                  </a:cubicBezTo>
                  <a:cubicBezTo>
                    <a:pt x="48750" y="11612"/>
                    <a:pt x="45000" y="15483"/>
                    <a:pt x="41250" y="19354"/>
                  </a:cubicBezTo>
                  <a:cubicBezTo>
                    <a:pt x="41250" y="23225"/>
                    <a:pt x="37500" y="27096"/>
                    <a:pt x="33750" y="27096"/>
                  </a:cubicBezTo>
                  <a:cubicBezTo>
                    <a:pt x="33750" y="34838"/>
                    <a:pt x="30000" y="42580"/>
                    <a:pt x="26250" y="50322"/>
                  </a:cubicBezTo>
                  <a:cubicBezTo>
                    <a:pt x="26250" y="58064"/>
                    <a:pt x="22500" y="61935"/>
                    <a:pt x="18750" y="65806"/>
                  </a:cubicBezTo>
                  <a:cubicBezTo>
                    <a:pt x="15000" y="69677"/>
                    <a:pt x="7500" y="73548"/>
                    <a:pt x="7500" y="73548"/>
                  </a:cubicBezTo>
                  <a:cubicBezTo>
                    <a:pt x="7500" y="77419"/>
                    <a:pt x="15000" y="77419"/>
                    <a:pt x="15000" y="81290"/>
                  </a:cubicBezTo>
                  <a:cubicBezTo>
                    <a:pt x="15000" y="85161"/>
                    <a:pt x="0" y="92903"/>
                    <a:pt x="0" y="96774"/>
                  </a:cubicBezTo>
                  <a:cubicBezTo>
                    <a:pt x="0" y="104516"/>
                    <a:pt x="11250" y="100645"/>
                    <a:pt x="15000" y="96774"/>
                  </a:cubicBezTo>
                  <a:cubicBezTo>
                    <a:pt x="22500" y="96774"/>
                    <a:pt x="30000" y="100645"/>
                    <a:pt x="37500" y="100645"/>
                  </a:cubicBezTo>
                  <a:cubicBezTo>
                    <a:pt x="48750" y="104516"/>
                    <a:pt x="60000" y="100645"/>
                    <a:pt x="71250" y="104516"/>
                  </a:cubicBezTo>
                  <a:cubicBezTo>
                    <a:pt x="71250" y="104516"/>
                    <a:pt x="82500" y="96774"/>
                    <a:pt x="82500" y="100645"/>
                  </a:cubicBezTo>
                  <a:cubicBezTo>
                    <a:pt x="82500" y="104516"/>
                    <a:pt x="71250" y="116129"/>
                    <a:pt x="71250" y="116129"/>
                  </a:cubicBezTo>
                  <a:cubicBezTo>
                    <a:pt x="75000" y="120000"/>
                    <a:pt x="82500" y="108387"/>
                    <a:pt x="82500" y="108387"/>
                  </a:cubicBezTo>
                  <a:cubicBezTo>
                    <a:pt x="90000" y="104516"/>
                    <a:pt x="97500" y="104516"/>
                    <a:pt x="101250" y="100645"/>
                  </a:cubicBezTo>
                  <a:cubicBezTo>
                    <a:pt x="101250" y="96774"/>
                    <a:pt x="120000" y="77419"/>
                    <a:pt x="120000" y="77419"/>
                  </a:cubicBezTo>
                  <a:cubicBezTo>
                    <a:pt x="116250" y="73548"/>
                    <a:pt x="112500" y="77419"/>
                    <a:pt x="108750" y="77419"/>
                  </a:cubicBezTo>
                  <a:cubicBezTo>
                    <a:pt x="108750" y="77419"/>
                    <a:pt x="97500" y="69677"/>
                    <a:pt x="97500" y="69677"/>
                  </a:cubicBezTo>
                  <a:cubicBezTo>
                    <a:pt x="97500" y="65806"/>
                    <a:pt x="112500" y="61935"/>
                    <a:pt x="108750" y="58064"/>
                  </a:cubicBezTo>
                  <a:cubicBezTo>
                    <a:pt x="108750" y="54193"/>
                    <a:pt x="101250" y="58064"/>
                    <a:pt x="97500" y="58064"/>
                  </a:cubicBezTo>
                  <a:cubicBezTo>
                    <a:pt x="93750" y="58064"/>
                    <a:pt x="93750" y="50322"/>
                    <a:pt x="90000" y="50322"/>
                  </a:cubicBezTo>
                  <a:cubicBezTo>
                    <a:pt x="90000" y="50322"/>
                    <a:pt x="78750" y="61935"/>
                    <a:pt x="78750" y="61935"/>
                  </a:cubicBezTo>
                  <a:cubicBezTo>
                    <a:pt x="75000" y="54193"/>
                    <a:pt x="75000" y="54193"/>
                    <a:pt x="67500" y="50322"/>
                  </a:cubicBezTo>
                  <a:cubicBezTo>
                    <a:pt x="60000" y="46451"/>
                    <a:pt x="71250" y="46451"/>
                    <a:pt x="71250" y="42580"/>
                  </a:cubicBezTo>
                  <a:cubicBezTo>
                    <a:pt x="71250" y="42580"/>
                    <a:pt x="63750" y="34838"/>
                    <a:pt x="60000" y="34838"/>
                  </a:cubicBezTo>
                  <a:cubicBezTo>
                    <a:pt x="60000" y="38709"/>
                    <a:pt x="52500" y="50322"/>
                    <a:pt x="52500" y="46451"/>
                  </a:cubicBezTo>
                  <a:cubicBezTo>
                    <a:pt x="45000" y="42580"/>
                    <a:pt x="56250" y="27096"/>
                    <a:pt x="60000" y="27096"/>
                  </a:cubicBezTo>
                  <a:cubicBezTo>
                    <a:pt x="63750" y="23225"/>
                    <a:pt x="63750" y="19354"/>
                    <a:pt x="67500" y="15483"/>
                  </a:cubicBezTo>
                  <a:cubicBezTo>
                    <a:pt x="67500" y="11612"/>
                    <a:pt x="67500" y="7741"/>
                    <a:pt x="67500" y="7741"/>
                  </a:cubicBezTo>
                  <a:cubicBezTo>
                    <a:pt x="67500" y="7741"/>
                    <a:pt x="71250" y="3870"/>
                    <a:pt x="71250" y="3870"/>
                  </a:cubicBezTo>
                  <a:cubicBezTo>
                    <a:pt x="75000" y="0"/>
                    <a:pt x="71250" y="3870"/>
                    <a:pt x="71250" y="387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36" name="Google Shape;836;g90e2d1f501_0_5781"/>
            <p:cNvSpPr/>
            <p:nvPr/>
          </p:nvSpPr>
          <p:spPr>
            <a:xfrm>
              <a:off x="9174714" y="6592942"/>
              <a:ext cx="76500" cy="92400"/>
            </a:xfrm>
            <a:custGeom>
              <a:avLst/>
              <a:gdLst/>
              <a:ahLst/>
              <a:cxnLst/>
              <a:rect l="l" t="t" r="r" b="b"/>
              <a:pathLst>
                <a:path w="120000" h="120000" extrusionOk="0">
                  <a:moveTo>
                    <a:pt x="90000" y="12000"/>
                  </a:moveTo>
                  <a:cubicBezTo>
                    <a:pt x="75000" y="24000"/>
                    <a:pt x="0" y="72000"/>
                    <a:pt x="15000" y="108000"/>
                  </a:cubicBezTo>
                  <a:cubicBezTo>
                    <a:pt x="15000" y="108000"/>
                    <a:pt x="45000" y="72000"/>
                    <a:pt x="60000" y="84000"/>
                  </a:cubicBezTo>
                  <a:cubicBezTo>
                    <a:pt x="60000" y="84000"/>
                    <a:pt x="45000" y="120000"/>
                    <a:pt x="45000" y="120000"/>
                  </a:cubicBezTo>
                  <a:cubicBezTo>
                    <a:pt x="60000" y="120000"/>
                    <a:pt x="90000" y="108000"/>
                    <a:pt x="90000" y="96000"/>
                  </a:cubicBezTo>
                  <a:cubicBezTo>
                    <a:pt x="90000" y="84000"/>
                    <a:pt x="105000" y="72000"/>
                    <a:pt x="120000" y="48000"/>
                  </a:cubicBezTo>
                  <a:cubicBezTo>
                    <a:pt x="120000" y="24000"/>
                    <a:pt x="90000" y="48000"/>
                    <a:pt x="75000" y="48000"/>
                  </a:cubicBezTo>
                  <a:cubicBezTo>
                    <a:pt x="90000" y="48000"/>
                    <a:pt x="90000" y="0"/>
                    <a:pt x="90000" y="12000"/>
                  </a:cubicBezTo>
                  <a:cubicBezTo>
                    <a:pt x="75000" y="12000"/>
                    <a:pt x="105000" y="0"/>
                    <a:pt x="90000" y="1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37" name="Google Shape;837;g90e2d1f501_0_5781"/>
            <p:cNvSpPr/>
            <p:nvPr/>
          </p:nvSpPr>
          <p:spPr>
            <a:xfrm>
              <a:off x="8652422" y="5694619"/>
              <a:ext cx="28800" cy="54300"/>
            </a:xfrm>
            <a:custGeom>
              <a:avLst/>
              <a:gdLst/>
              <a:ahLst/>
              <a:cxnLst/>
              <a:rect l="l" t="t" r="r" b="b"/>
              <a:pathLst>
                <a:path w="120000" h="120000" extrusionOk="0">
                  <a:moveTo>
                    <a:pt x="120000" y="80000"/>
                  </a:moveTo>
                  <a:cubicBezTo>
                    <a:pt x="120000" y="60000"/>
                    <a:pt x="40000" y="0"/>
                    <a:pt x="40000" y="20000"/>
                  </a:cubicBezTo>
                  <a:cubicBezTo>
                    <a:pt x="40000" y="20000"/>
                    <a:pt x="40000" y="20000"/>
                    <a:pt x="40000" y="40000"/>
                  </a:cubicBezTo>
                  <a:cubicBezTo>
                    <a:pt x="40000" y="40000"/>
                    <a:pt x="0" y="40000"/>
                    <a:pt x="0" y="40000"/>
                  </a:cubicBezTo>
                  <a:cubicBezTo>
                    <a:pt x="0" y="40000"/>
                    <a:pt x="120000" y="120000"/>
                    <a:pt x="120000" y="80000"/>
                  </a:cubicBezTo>
                  <a:cubicBezTo>
                    <a:pt x="120000" y="60000"/>
                    <a:pt x="120000" y="120000"/>
                    <a:pt x="120000" y="8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38" name="Google Shape;838;g90e2d1f501_0_5781"/>
            <p:cNvSpPr/>
            <p:nvPr/>
          </p:nvSpPr>
          <p:spPr>
            <a:xfrm>
              <a:off x="8512296" y="5787001"/>
              <a:ext cx="28800" cy="28800"/>
            </a:xfrm>
            <a:custGeom>
              <a:avLst/>
              <a:gdLst/>
              <a:ahLst/>
              <a:cxnLst/>
              <a:rect l="l" t="t" r="r" b="b"/>
              <a:pathLst>
                <a:path w="120000" h="120000" extrusionOk="0">
                  <a:moveTo>
                    <a:pt x="80000" y="40000"/>
                  </a:moveTo>
                  <a:cubicBezTo>
                    <a:pt x="80000" y="0"/>
                    <a:pt x="0" y="80000"/>
                    <a:pt x="0" y="80000"/>
                  </a:cubicBezTo>
                  <a:cubicBezTo>
                    <a:pt x="40000" y="120000"/>
                    <a:pt x="120000" y="80000"/>
                    <a:pt x="80000"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39" name="Google Shape;839;g90e2d1f501_0_5781"/>
            <p:cNvSpPr/>
            <p:nvPr/>
          </p:nvSpPr>
          <p:spPr>
            <a:xfrm>
              <a:off x="7868981" y="6283948"/>
              <a:ext cx="63600" cy="38100"/>
            </a:xfrm>
            <a:custGeom>
              <a:avLst/>
              <a:gdLst/>
              <a:ahLst/>
              <a:cxnLst/>
              <a:rect l="l" t="t" r="r" b="b"/>
              <a:pathLst>
                <a:path w="120000" h="120000" extrusionOk="0">
                  <a:moveTo>
                    <a:pt x="119999" y="90000"/>
                  </a:moveTo>
                  <a:cubicBezTo>
                    <a:pt x="119999" y="0"/>
                    <a:pt x="51428" y="0"/>
                    <a:pt x="17142" y="30000"/>
                  </a:cubicBezTo>
                  <a:cubicBezTo>
                    <a:pt x="0" y="30000"/>
                    <a:pt x="119999" y="120000"/>
                    <a:pt x="119999" y="90000"/>
                  </a:cubicBezTo>
                  <a:cubicBezTo>
                    <a:pt x="119999" y="0"/>
                    <a:pt x="119999" y="120000"/>
                    <a:pt x="119999" y="9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40" name="Google Shape;840;g90e2d1f501_0_5781"/>
            <p:cNvSpPr/>
            <p:nvPr/>
          </p:nvSpPr>
          <p:spPr>
            <a:xfrm>
              <a:off x="7970889" y="6057775"/>
              <a:ext cx="57300" cy="57300"/>
            </a:xfrm>
            <a:custGeom>
              <a:avLst/>
              <a:gdLst/>
              <a:ahLst/>
              <a:cxnLst/>
              <a:rect l="l" t="t" r="r" b="b"/>
              <a:pathLst>
                <a:path w="120000" h="120000" extrusionOk="0">
                  <a:moveTo>
                    <a:pt x="60000" y="100000"/>
                  </a:moveTo>
                  <a:cubicBezTo>
                    <a:pt x="40000" y="80000"/>
                    <a:pt x="20000" y="80000"/>
                    <a:pt x="0" y="60000"/>
                  </a:cubicBezTo>
                  <a:cubicBezTo>
                    <a:pt x="20000" y="60000"/>
                    <a:pt x="60000" y="0"/>
                    <a:pt x="80000" y="40000"/>
                  </a:cubicBezTo>
                  <a:cubicBezTo>
                    <a:pt x="120000" y="60000"/>
                    <a:pt x="100000" y="120000"/>
                    <a:pt x="60000" y="100000"/>
                  </a:cubicBezTo>
                  <a:cubicBezTo>
                    <a:pt x="40000" y="80000"/>
                    <a:pt x="80000" y="120000"/>
                    <a:pt x="60000" y="10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41" name="Google Shape;841;g90e2d1f501_0_5781"/>
            <p:cNvSpPr/>
            <p:nvPr/>
          </p:nvSpPr>
          <p:spPr>
            <a:xfrm>
              <a:off x="7942228" y="5656392"/>
              <a:ext cx="57300" cy="66900"/>
            </a:xfrm>
            <a:custGeom>
              <a:avLst/>
              <a:gdLst/>
              <a:ahLst/>
              <a:cxnLst/>
              <a:rect l="l" t="t" r="r" b="b"/>
              <a:pathLst>
                <a:path w="120000" h="120000" extrusionOk="0">
                  <a:moveTo>
                    <a:pt x="60000" y="102857"/>
                  </a:moveTo>
                  <a:cubicBezTo>
                    <a:pt x="0" y="119999"/>
                    <a:pt x="20000" y="0"/>
                    <a:pt x="80000" y="17142"/>
                  </a:cubicBezTo>
                  <a:cubicBezTo>
                    <a:pt x="120000" y="17142"/>
                    <a:pt x="100000" y="102857"/>
                    <a:pt x="60000" y="102857"/>
                  </a:cubicBezTo>
                  <a:cubicBezTo>
                    <a:pt x="40000" y="102857"/>
                    <a:pt x="120000" y="102857"/>
                    <a:pt x="60000" y="10285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42" name="Google Shape;842;g90e2d1f501_0_5781"/>
            <p:cNvSpPr/>
            <p:nvPr/>
          </p:nvSpPr>
          <p:spPr>
            <a:xfrm>
              <a:off x="7782992" y="5618167"/>
              <a:ext cx="111600" cy="57300"/>
            </a:xfrm>
            <a:custGeom>
              <a:avLst/>
              <a:gdLst/>
              <a:ahLst/>
              <a:cxnLst/>
              <a:rect l="l" t="t" r="r" b="b"/>
              <a:pathLst>
                <a:path w="120000" h="120000" extrusionOk="0">
                  <a:moveTo>
                    <a:pt x="40000" y="120000"/>
                  </a:moveTo>
                  <a:cubicBezTo>
                    <a:pt x="20000" y="120000"/>
                    <a:pt x="0" y="100000"/>
                    <a:pt x="10000" y="60000"/>
                  </a:cubicBezTo>
                  <a:cubicBezTo>
                    <a:pt x="20000" y="20000"/>
                    <a:pt x="50000" y="20000"/>
                    <a:pt x="80000" y="0"/>
                  </a:cubicBezTo>
                  <a:cubicBezTo>
                    <a:pt x="120000" y="0"/>
                    <a:pt x="60000" y="120000"/>
                    <a:pt x="4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43" name="Google Shape;843;g90e2d1f501_0_5781"/>
            <p:cNvSpPr/>
            <p:nvPr/>
          </p:nvSpPr>
          <p:spPr>
            <a:xfrm>
              <a:off x="8018660" y="5583125"/>
              <a:ext cx="63600" cy="25500"/>
            </a:xfrm>
            <a:custGeom>
              <a:avLst/>
              <a:gdLst/>
              <a:ahLst/>
              <a:cxnLst/>
              <a:rect l="l" t="t" r="r" b="b"/>
              <a:pathLst>
                <a:path w="120000" h="120000" extrusionOk="0">
                  <a:moveTo>
                    <a:pt x="85714" y="120000"/>
                  </a:moveTo>
                  <a:cubicBezTo>
                    <a:pt x="68571" y="120000"/>
                    <a:pt x="0" y="0"/>
                    <a:pt x="51428" y="0"/>
                  </a:cubicBezTo>
                  <a:cubicBezTo>
                    <a:pt x="68571" y="0"/>
                    <a:pt x="102857" y="0"/>
                    <a:pt x="119999" y="40000"/>
                  </a:cubicBezTo>
                  <a:cubicBezTo>
                    <a:pt x="119999" y="40000"/>
                    <a:pt x="102857" y="120000"/>
                    <a:pt x="85714" y="120000"/>
                  </a:cubicBezTo>
                  <a:cubicBezTo>
                    <a:pt x="68571" y="120000"/>
                    <a:pt x="119999" y="120000"/>
                    <a:pt x="85714"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44" name="Google Shape;844;g90e2d1f501_0_5781"/>
            <p:cNvSpPr/>
            <p:nvPr/>
          </p:nvSpPr>
          <p:spPr>
            <a:xfrm>
              <a:off x="7623756" y="5395178"/>
              <a:ext cx="318600" cy="222900"/>
            </a:xfrm>
            <a:custGeom>
              <a:avLst/>
              <a:gdLst/>
              <a:ahLst/>
              <a:cxnLst/>
              <a:rect l="l" t="t" r="r" b="b"/>
              <a:pathLst>
                <a:path w="120000" h="120000" extrusionOk="0">
                  <a:moveTo>
                    <a:pt x="109411" y="105000"/>
                  </a:moveTo>
                  <a:cubicBezTo>
                    <a:pt x="105882" y="100000"/>
                    <a:pt x="95294" y="95000"/>
                    <a:pt x="88235" y="90000"/>
                  </a:cubicBezTo>
                  <a:cubicBezTo>
                    <a:pt x="84705" y="90000"/>
                    <a:pt x="88235" y="85000"/>
                    <a:pt x="84705" y="80000"/>
                  </a:cubicBezTo>
                  <a:cubicBezTo>
                    <a:pt x="84705" y="80000"/>
                    <a:pt x="77647" y="85000"/>
                    <a:pt x="77647" y="85000"/>
                  </a:cubicBezTo>
                  <a:cubicBezTo>
                    <a:pt x="70588" y="85000"/>
                    <a:pt x="70588" y="75000"/>
                    <a:pt x="63529" y="80000"/>
                  </a:cubicBezTo>
                  <a:cubicBezTo>
                    <a:pt x="63529" y="85000"/>
                    <a:pt x="60000" y="90000"/>
                    <a:pt x="56470" y="95000"/>
                  </a:cubicBezTo>
                  <a:cubicBezTo>
                    <a:pt x="49411" y="100000"/>
                    <a:pt x="45882" y="110000"/>
                    <a:pt x="38823" y="115000"/>
                  </a:cubicBezTo>
                  <a:cubicBezTo>
                    <a:pt x="28235" y="120000"/>
                    <a:pt x="35294" y="100000"/>
                    <a:pt x="28235" y="95000"/>
                  </a:cubicBezTo>
                  <a:cubicBezTo>
                    <a:pt x="28235" y="90000"/>
                    <a:pt x="10588" y="95000"/>
                    <a:pt x="7058" y="95000"/>
                  </a:cubicBezTo>
                  <a:cubicBezTo>
                    <a:pt x="0" y="95000"/>
                    <a:pt x="14117" y="80000"/>
                    <a:pt x="14117" y="80000"/>
                  </a:cubicBezTo>
                  <a:cubicBezTo>
                    <a:pt x="21176" y="70000"/>
                    <a:pt x="17647" y="60000"/>
                    <a:pt x="17647" y="50000"/>
                  </a:cubicBezTo>
                  <a:cubicBezTo>
                    <a:pt x="17647" y="40000"/>
                    <a:pt x="17647" y="25000"/>
                    <a:pt x="21176" y="15000"/>
                  </a:cubicBezTo>
                  <a:cubicBezTo>
                    <a:pt x="24705" y="0"/>
                    <a:pt x="35294" y="0"/>
                    <a:pt x="38823" y="15000"/>
                  </a:cubicBezTo>
                  <a:cubicBezTo>
                    <a:pt x="38823" y="20000"/>
                    <a:pt x="38823" y="30000"/>
                    <a:pt x="42352" y="25000"/>
                  </a:cubicBezTo>
                  <a:cubicBezTo>
                    <a:pt x="45882" y="25000"/>
                    <a:pt x="45882" y="20000"/>
                    <a:pt x="49411" y="20000"/>
                  </a:cubicBezTo>
                  <a:cubicBezTo>
                    <a:pt x="52941" y="25000"/>
                    <a:pt x="56470" y="30000"/>
                    <a:pt x="60000" y="30000"/>
                  </a:cubicBezTo>
                  <a:cubicBezTo>
                    <a:pt x="63529" y="35000"/>
                    <a:pt x="67058" y="35000"/>
                    <a:pt x="70588" y="35000"/>
                  </a:cubicBezTo>
                  <a:cubicBezTo>
                    <a:pt x="74117" y="40000"/>
                    <a:pt x="81176" y="45000"/>
                    <a:pt x="88235" y="50000"/>
                  </a:cubicBezTo>
                  <a:cubicBezTo>
                    <a:pt x="98823" y="55000"/>
                    <a:pt x="98823" y="60000"/>
                    <a:pt x="98823" y="75000"/>
                  </a:cubicBezTo>
                  <a:cubicBezTo>
                    <a:pt x="98823" y="80000"/>
                    <a:pt x="105882" y="80000"/>
                    <a:pt x="105882" y="75000"/>
                  </a:cubicBezTo>
                  <a:cubicBezTo>
                    <a:pt x="112941" y="75000"/>
                    <a:pt x="112941" y="80000"/>
                    <a:pt x="116470" y="85000"/>
                  </a:cubicBezTo>
                  <a:cubicBezTo>
                    <a:pt x="120000" y="85000"/>
                    <a:pt x="120000" y="85000"/>
                    <a:pt x="120000" y="90000"/>
                  </a:cubicBezTo>
                  <a:cubicBezTo>
                    <a:pt x="116470" y="95000"/>
                    <a:pt x="116470" y="105000"/>
                    <a:pt x="109411" y="105000"/>
                  </a:cubicBezTo>
                  <a:cubicBezTo>
                    <a:pt x="105882" y="100000"/>
                    <a:pt x="116470" y="105000"/>
                    <a:pt x="109411" y="10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45" name="Google Shape;845;g90e2d1f501_0_5781"/>
            <p:cNvSpPr/>
            <p:nvPr/>
          </p:nvSpPr>
          <p:spPr>
            <a:xfrm>
              <a:off x="7747963" y="5376062"/>
              <a:ext cx="63600" cy="47700"/>
            </a:xfrm>
            <a:custGeom>
              <a:avLst/>
              <a:gdLst/>
              <a:ahLst/>
              <a:cxnLst/>
              <a:rect l="l" t="t" r="r" b="b"/>
              <a:pathLst>
                <a:path w="120000" h="120000" extrusionOk="0">
                  <a:moveTo>
                    <a:pt x="85714" y="96000"/>
                  </a:moveTo>
                  <a:cubicBezTo>
                    <a:pt x="51428" y="120000"/>
                    <a:pt x="0" y="0"/>
                    <a:pt x="17142" y="0"/>
                  </a:cubicBezTo>
                  <a:cubicBezTo>
                    <a:pt x="34285" y="24000"/>
                    <a:pt x="119999" y="72000"/>
                    <a:pt x="85714"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46" name="Google Shape;846;g90e2d1f501_0_5781"/>
            <p:cNvSpPr/>
            <p:nvPr/>
          </p:nvSpPr>
          <p:spPr>
            <a:xfrm>
              <a:off x="7728852" y="5385621"/>
              <a:ext cx="35100" cy="47700"/>
            </a:xfrm>
            <a:custGeom>
              <a:avLst/>
              <a:gdLst/>
              <a:ahLst/>
              <a:cxnLst/>
              <a:rect l="l" t="t" r="r" b="b"/>
              <a:pathLst>
                <a:path w="120000" h="120000" extrusionOk="0">
                  <a:moveTo>
                    <a:pt x="90000" y="96000"/>
                  </a:moveTo>
                  <a:cubicBezTo>
                    <a:pt x="30000" y="120000"/>
                    <a:pt x="0" y="48000"/>
                    <a:pt x="0" y="24000"/>
                  </a:cubicBezTo>
                  <a:cubicBezTo>
                    <a:pt x="30000" y="0"/>
                    <a:pt x="120000" y="72000"/>
                    <a:pt x="90000"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47" name="Google Shape;847;g90e2d1f501_0_5781"/>
            <p:cNvSpPr/>
            <p:nvPr/>
          </p:nvSpPr>
          <p:spPr>
            <a:xfrm>
              <a:off x="7642864" y="5207232"/>
              <a:ext cx="28800" cy="57300"/>
            </a:xfrm>
            <a:custGeom>
              <a:avLst/>
              <a:gdLst/>
              <a:ahLst/>
              <a:cxnLst/>
              <a:rect l="l" t="t" r="r" b="b"/>
              <a:pathLst>
                <a:path w="120000" h="120000" extrusionOk="0">
                  <a:moveTo>
                    <a:pt x="120000" y="100000"/>
                  </a:moveTo>
                  <a:cubicBezTo>
                    <a:pt x="120000" y="80000"/>
                    <a:pt x="120000" y="60000"/>
                    <a:pt x="120000" y="40000"/>
                  </a:cubicBezTo>
                  <a:cubicBezTo>
                    <a:pt x="120000" y="40000"/>
                    <a:pt x="40000" y="0"/>
                    <a:pt x="40000" y="20000"/>
                  </a:cubicBezTo>
                  <a:cubicBezTo>
                    <a:pt x="40000" y="40000"/>
                    <a:pt x="0" y="80000"/>
                    <a:pt x="40000" y="80000"/>
                  </a:cubicBezTo>
                  <a:cubicBezTo>
                    <a:pt x="40000" y="100000"/>
                    <a:pt x="80000" y="120000"/>
                    <a:pt x="120000" y="100000"/>
                  </a:cubicBezTo>
                  <a:cubicBezTo>
                    <a:pt x="120000" y="80000"/>
                    <a:pt x="80000" y="120000"/>
                    <a:pt x="120000" y="10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48" name="Google Shape;848;g90e2d1f501_0_5781"/>
            <p:cNvSpPr/>
            <p:nvPr/>
          </p:nvSpPr>
          <p:spPr>
            <a:xfrm>
              <a:off x="7502736" y="4719844"/>
              <a:ext cx="1344000" cy="984300"/>
            </a:xfrm>
            <a:custGeom>
              <a:avLst/>
              <a:gdLst/>
              <a:ahLst/>
              <a:cxnLst/>
              <a:rect l="l" t="t" r="r" b="b"/>
              <a:pathLst>
                <a:path w="120000" h="120000" extrusionOk="0">
                  <a:moveTo>
                    <a:pt x="64166" y="94857"/>
                  </a:moveTo>
                  <a:cubicBezTo>
                    <a:pt x="63333" y="98285"/>
                    <a:pt x="61666" y="94857"/>
                    <a:pt x="59166" y="96000"/>
                  </a:cubicBezTo>
                  <a:cubicBezTo>
                    <a:pt x="58333" y="96000"/>
                    <a:pt x="57500" y="97142"/>
                    <a:pt x="56666" y="98285"/>
                  </a:cubicBezTo>
                  <a:cubicBezTo>
                    <a:pt x="55000" y="99428"/>
                    <a:pt x="54166" y="98285"/>
                    <a:pt x="52500" y="98285"/>
                  </a:cubicBezTo>
                  <a:cubicBezTo>
                    <a:pt x="50000" y="97142"/>
                    <a:pt x="46666" y="94857"/>
                    <a:pt x="50000" y="91428"/>
                  </a:cubicBezTo>
                  <a:cubicBezTo>
                    <a:pt x="51666" y="89142"/>
                    <a:pt x="51666" y="86857"/>
                    <a:pt x="54166" y="86857"/>
                  </a:cubicBezTo>
                  <a:cubicBezTo>
                    <a:pt x="56666" y="88000"/>
                    <a:pt x="59166" y="89142"/>
                    <a:pt x="62500" y="88000"/>
                  </a:cubicBezTo>
                  <a:cubicBezTo>
                    <a:pt x="64166" y="88000"/>
                    <a:pt x="65833" y="86857"/>
                    <a:pt x="67500" y="86857"/>
                  </a:cubicBezTo>
                  <a:cubicBezTo>
                    <a:pt x="68333" y="86857"/>
                    <a:pt x="67500" y="85714"/>
                    <a:pt x="67500" y="84571"/>
                  </a:cubicBezTo>
                  <a:cubicBezTo>
                    <a:pt x="65000" y="82285"/>
                    <a:pt x="64166" y="81142"/>
                    <a:pt x="66666" y="78857"/>
                  </a:cubicBezTo>
                  <a:cubicBezTo>
                    <a:pt x="68333" y="75428"/>
                    <a:pt x="70000" y="75428"/>
                    <a:pt x="72500" y="75428"/>
                  </a:cubicBezTo>
                  <a:cubicBezTo>
                    <a:pt x="73333" y="75428"/>
                    <a:pt x="75000" y="75428"/>
                    <a:pt x="75833" y="76571"/>
                  </a:cubicBezTo>
                  <a:cubicBezTo>
                    <a:pt x="77500" y="77714"/>
                    <a:pt x="77500" y="78857"/>
                    <a:pt x="77500" y="81142"/>
                  </a:cubicBezTo>
                  <a:cubicBezTo>
                    <a:pt x="78333" y="83428"/>
                    <a:pt x="79166" y="80000"/>
                    <a:pt x="80000" y="80000"/>
                  </a:cubicBezTo>
                  <a:cubicBezTo>
                    <a:pt x="80000" y="78857"/>
                    <a:pt x="82500" y="80000"/>
                    <a:pt x="82500" y="80000"/>
                  </a:cubicBezTo>
                  <a:cubicBezTo>
                    <a:pt x="83333" y="80000"/>
                    <a:pt x="85833" y="80000"/>
                    <a:pt x="85833" y="77714"/>
                  </a:cubicBezTo>
                  <a:cubicBezTo>
                    <a:pt x="85833" y="76571"/>
                    <a:pt x="83333" y="75428"/>
                    <a:pt x="82500" y="75428"/>
                  </a:cubicBezTo>
                  <a:cubicBezTo>
                    <a:pt x="80833" y="74285"/>
                    <a:pt x="80000" y="73142"/>
                    <a:pt x="79166" y="72000"/>
                  </a:cubicBezTo>
                  <a:cubicBezTo>
                    <a:pt x="78333" y="72000"/>
                    <a:pt x="77500" y="74285"/>
                    <a:pt x="77500" y="75428"/>
                  </a:cubicBezTo>
                  <a:cubicBezTo>
                    <a:pt x="76666" y="76571"/>
                    <a:pt x="73333" y="75428"/>
                    <a:pt x="72500" y="75428"/>
                  </a:cubicBezTo>
                  <a:cubicBezTo>
                    <a:pt x="67500" y="74285"/>
                    <a:pt x="74166" y="72000"/>
                    <a:pt x="73333" y="69714"/>
                  </a:cubicBezTo>
                  <a:cubicBezTo>
                    <a:pt x="72500" y="66285"/>
                    <a:pt x="71666" y="61714"/>
                    <a:pt x="70000" y="59428"/>
                  </a:cubicBezTo>
                  <a:cubicBezTo>
                    <a:pt x="69166" y="59428"/>
                    <a:pt x="67500" y="60571"/>
                    <a:pt x="67500" y="59428"/>
                  </a:cubicBezTo>
                  <a:cubicBezTo>
                    <a:pt x="67500" y="58285"/>
                    <a:pt x="67500" y="56000"/>
                    <a:pt x="66666" y="54857"/>
                  </a:cubicBezTo>
                  <a:cubicBezTo>
                    <a:pt x="65833" y="53714"/>
                    <a:pt x="65000" y="60571"/>
                    <a:pt x="65833" y="60571"/>
                  </a:cubicBezTo>
                  <a:cubicBezTo>
                    <a:pt x="65000" y="60571"/>
                    <a:pt x="62500" y="52571"/>
                    <a:pt x="62500" y="52571"/>
                  </a:cubicBezTo>
                  <a:cubicBezTo>
                    <a:pt x="60833" y="52571"/>
                    <a:pt x="60000" y="53714"/>
                    <a:pt x="59166" y="54857"/>
                  </a:cubicBezTo>
                  <a:cubicBezTo>
                    <a:pt x="58333" y="54857"/>
                    <a:pt x="55833" y="57142"/>
                    <a:pt x="55833" y="56000"/>
                  </a:cubicBezTo>
                  <a:cubicBezTo>
                    <a:pt x="55833" y="52571"/>
                    <a:pt x="55000" y="52571"/>
                    <a:pt x="57500" y="52571"/>
                  </a:cubicBezTo>
                  <a:cubicBezTo>
                    <a:pt x="58333" y="52571"/>
                    <a:pt x="59166" y="51428"/>
                    <a:pt x="59166" y="50285"/>
                  </a:cubicBezTo>
                  <a:cubicBezTo>
                    <a:pt x="60000" y="49142"/>
                    <a:pt x="57500" y="49142"/>
                    <a:pt x="57500" y="49142"/>
                  </a:cubicBezTo>
                  <a:cubicBezTo>
                    <a:pt x="56666" y="48000"/>
                    <a:pt x="53333" y="45714"/>
                    <a:pt x="53333" y="45714"/>
                  </a:cubicBezTo>
                  <a:cubicBezTo>
                    <a:pt x="53333" y="42285"/>
                    <a:pt x="52500" y="44571"/>
                    <a:pt x="51666" y="44571"/>
                  </a:cubicBezTo>
                  <a:cubicBezTo>
                    <a:pt x="50833" y="44571"/>
                    <a:pt x="51666" y="38857"/>
                    <a:pt x="50000" y="40000"/>
                  </a:cubicBezTo>
                  <a:cubicBezTo>
                    <a:pt x="49166" y="40000"/>
                    <a:pt x="49166" y="41142"/>
                    <a:pt x="47500" y="38857"/>
                  </a:cubicBezTo>
                  <a:cubicBezTo>
                    <a:pt x="46666" y="38857"/>
                    <a:pt x="45833" y="36571"/>
                    <a:pt x="45000" y="36571"/>
                  </a:cubicBezTo>
                  <a:cubicBezTo>
                    <a:pt x="45000" y="36571"/>
                    <a:pt x="45833" y="37714"/>
                    <a:pt x="45833" y="37714"/>
                  </a:cubicBezTo>
                  <a:cubicBezTo>
                    <a:pt x="45833" y="37714"/>
                    <a:pt x="43333" y="37714"/>
                    <a:pt x="43333" y="38857"/>
                  </a:cubicBezTo>
                  <a:cubicBezTo>
                    <a:pt x="44166" y="40000"/>
                    <a:pt x="45833" y="38857"/>
                    <a:pt x="46666" y="41142"/>
                  </a:cubicBezTo>
                  <a:cubicBezTo>
                    <a:pt x="46666" y="43428"/>
                    <a:pt x="45000" y="43428"/>
                    <a:pt x="44166" y="43428"/>
                  </a:cubicBezTo>
                  <a:cubicBezTo>
                    <a:pt x="42500" y="44571"/>
                    <a:pt x="38333" y="40000"/>
                    <a:pt x="36666" y="42285"/>
                  </a:cubicBezTo>
                  <a:cubicBezTo>
                    <a:pt x="35833" y="42285"/>
                    <a:pt x="37500" y="43428"/>
                    <a:pt x="38333" y="44571"/>
                  </a:cubicBezTo>
                  <a:cubicBezTo>
                    <a:pt x="38333" y="45714"/>
                    <a:pt x="39166" y="44571"/>
                    <a:pt x="40000" y="44571"/>
                  </a:cubicBezTo>
                  <a:cubicBezTo>
                    <a:pt x="40833" y="44571"/>
                    <a:pt x="43333" y="43428"/>
                    <a:pt x="43333" y="44571"/>
                  </a:cubicBezTo>
                  <a:cubicBezTo>
                    <a:pt x="43333" y="45714"/>
                    <a:pt x="42500" y="46857"/>
                    <a:pt x="41666" y="48000"/>
                  </a:cubicBezTo>
                  <a:cubicBezTo>
                    <a:pt x="41666" y="48000"/>
                    <a:pt x="32500" y="40000"/>
                    <a:pt x="30833" y="41142"/>
                  </a:cubicBezTo>
                  <a:cubicBezTo>
                    <a:pt x="31666" y="41142"/>
                    <a:pt x="32500" y="42285"/>
                    <a:pt x="33333" y="42285"/>
                  </a:cubicBezTo>
                  <a:cubicBezTo>
                    <a:pt x="35000" y="44571"/>
                    <a:pt x="30833" y="43428"/>
                    <a:pt x="30833" y="43428"/>
                  </a:cubicBezTo>
                  <a:cubicBezTo>
                    <a:pt x="28333" y="41142"/>
                    <a:pt x="25000" y="43428"/>
                    <a:pt x="22500" y="42285"/>
                  </a:cubicBezTo>
                  <a:cubicBezTo>
                    <a:pt x="19166" y="41142"/>
                    <a:pt x="16666" y="42285"/>
                    <a:pt x="14166" y="38857"/>
                  </a:cubicBezTo>
                  <a:cubicBezTo>
                    <a:pt x="11666" y="36571"/>
                    <a:pt x="10000" y="40000"/>
                    <a:pt x="7500" y="38857"/>
                  </a:cubicBezTo>
                  <a:cubicBezTo>
                    <a:pt x="6666" y="37714"/>
                    <a:pt x="5000" y="37714"/>
                    <a:pt x="4166" y="36571"/>
                  </a:cubicBezTo>
                  <a:cubicBezTo>
                    <a:pt x="4166" y="35428"/>
                    <a:pt x="1666" y="32000"/>
                    <a:pt x="3333" y="32000"/>
                  </a:cubicBezTo>
                  <a:cubicBezTo>
                    <a:pt x="5833" y="32000"/>
                    <a:pt x="9166" y="35428"/>
                    <a:pt x="11666" y="33142"/>
                  </a:cubicBezTo>
                  <a:cubicBezTo>
                    <a:pt x="12500" y="32000"/>
                    <a:pt x="10833" y="30857"/>
                    <a:pt x="10833" y="30857"/>
                  </a:cubicBezTo>
                  <a:cubicBezTo>
                    <a:pt x="9166" y="29714"/>
                    <a:pt x="7500" y="29714"/>
                    <a:pt x="6666" y="29714"/>
                  </a:cubicBezTo>
                  <a:cubicBezTo>
                    <a:pt x="4166" y="29714"/>
                    <a:pt x="0" y="29714"/>
                    <a:pt x="0" y="26285"/>
                  </a:cubicBezTo>
                  <a:cubicBezTo>
                    <a:pt x="0" y="21714"/>
                    <a:pt x="0" y="18285"/>
                    <a:pt x="1666" y="13714"/>
                  </a:cubicBezTo>
                  <a:cubicBezTo>
                    <a:pt x="2500" y="10285"/>
                    <a:pt x="5000" y="8000"/>
                    <a:pt x="7500" y="5714"/>
                  </a:cubicBezTo>
                  <a:cubicBezTo>
                    <a:pt x="9166" y="3428"/>
                    <a:pt x="10833" y="3428"/>
                    <a:pt x="13333" y="2285"/>
                  </a:cubicBezTo>
                  <a:cubicBezTo>
                    <a:pt x="15000" y="2285"/>
                    <a:pt x="20000" y="0"/>
                    <a:pt x="20833" y="3428"/>
                  </a:cubicBezTo>
                  <a:cubicBezTo>
                    <a:pt x="20833" y="2285"/>
                    <a:pt x="16666" y="8000"/>
                    <a:pt x="15833" y="8000"/>
                  </a:cubicBezTo>
                  <a:cubicBezTo>
                    <a:pt x="14166" y="10285"/>
                    <a:pt x="12500" y="12571"/>
                    <a:pt x="14166" y="14857"/>
                  </a:cubicBezTo>
                  <a:cubicBezTo>
                    <a:pt x="15833" y="17142"/>
                    <a:pt x="14166" y="18285"/>
                    <a:pt x="15000" y="20571"/>
                  </a:cubicBezTo>
                  <a:cubicBezTo>
                    <a:pt x="15000" y="22857"/>
                    <a:pt x="16666" y="24000"/>
                    <a:pt x="17500" y="25142"/>
                  </a:cubicBezTo>
                  <a:cubicBezTo>
                    <a:pt x="18333" y="26285"/>
                    <a:pt x="20000" y="27428"/>
                    <a:pt x="20833" y="28571"/>
                  </a:cubicBezTo>
                  <a:cubicBezTo>
                    <a:pt x="21666" y="29714"/>
                    <a:pt x="18333" y="29714"/>
                    <a:pt x="18333" y="30857"/>
                  </a:cubicBezTo>
                  <a:cubicBezTo>
                    <a:pt x="18333" y="29714"/>
                    <a:pt x="21666" y="33142"/>
                    <a:pt x="21666" y="33142"/>
                  </a:cubicBezTo>
                  <a:cubicBezTo>
                    <a:pt x="22500" y="32000"/>
                    <a:pt x="21666" y="29714"/>
                    <a:pt x="21666" y="28571"/>
                  </a:cubicBezTo>
                  <a:cubicBezTo>
                    <a:pt x="21666" y="28571"/>
                    <a:pt x="23333" y="27428"/>
                    <a:pt x="22500" y="26285"/>
                  </a:cubicBezTo>
                  <a:cubicBezTo>
                    <a:pt x="21666" y="25142"/>
                    <a:pt x="18333" y="24000"/>
                    <a:pt x="17500" y="22857"/>
                  </a:cubicBezTo>
                  <a:cubicBezTo>
                    <a:pt x="16666" y="22857"/>
                    <a:pt x="15833" y="21714"/>
                    <a:pt x="16666" y="21714"/>
                  </a:cubicBezTo>
                  <a:cubicBezTo>
                    <a:pt x="18333" y="21714"/>
                    <a:pt x="18333" y="20571"/>
                    <a:pt x="19166" y="19428"/>
                  </a:cubicBezTo>
                  <a:cubicBezTo>
                    <a:pt x="20833" y="18285"/>
                    <a:pt x="23333" y="20571"/>
                    <a:pt x="24166" y="21714"/>
                  </a:cubicBezTo>
                  <a:cubicBezTo>
                    <a:pt x="23333" y="20571"/>
                    <a:pt x="22500" y="19428"/>
                    <a:pt x="22500" y="18285"/>
                  </a:cubicBezTo>
                  <a:cubicBezTo>
                    <a:pt x="22500" y="16000"/>
                    <a:pt x="18333" y="17142"/>
                    <a:pt x="18333" y="14857"/>
                  </a:cubicBezTo>
                  <a:cubicBezTo>
                    <a:pt x="16666" y="8000"/>
                    <a:pt x="24166" y="13714"/>
                    <a:pt x="24166" y="13714"/>
                  </a:cubicBezTo>
                  <a:cubicBezTo>
                    <a:pt x="24166" y="12571"/>
                    <a:pt x="19166" y="10285"/>
                    <a:pt x="19166" y="10285"/>
                  </a:cubicBezTo>
                  <a:cubicBezTo>
                    <a:pt x="19166" y="9142"/>
                    <a:pt x="23333" y="10285"/>
                    <a:pt x="23333" y="10285"/>
                  </a:cubicBezTo>
                  <a:cubicBezTo>
                    <a:pt x="23333" y="9142"/>
                    <a:pt x="20833" y="8000"/>
                    <a:pt x="20833" y="8000"/>
                  </a:cubicBezTo>
                  <a:cubicBezTo>
                    <a:pt x="20000" y="6857"/>
                    <a:pt x="20833" y="6857"/>
                    <a:pt x="21666" y="6857"/>
                  </a:cubicBezTo>
                  <a:cubicBezTo>
                    <a:pt x="22500" y="8000"/>
                    <a:pt x="22500" y="6857"/>
                    <a:pt x="23333" y="6857"/>
                  </a:cubicBezTo>
                  <a:cubicBezTo>
                    <a:pt x="25000" y="5714"/>
                    <a:pt x="25000" y="6857"/>
                    <a:pt x="26666" y="6857"/>
                  </a:cubicBezTo>
                  <a:cubicBezTo>
                    <a:pt x="24166" y="5714"/>
                    <a:pt x="27500" y="3428"/>
                    <a:pt x="28333" y="3428"/>
                  </a:cubicBezTo>
                  <a:cubicBezTo>
                    <a:pt x="30000" y="2285"/>
                    <a:pt x="35000" y="2285"/>
                    <a:pt x="35833" y="4571"/>
                  </a:cubicBezTo>
                  <a:cubicBezTo>
                    <a:pt x="36666" y="5714"/>
                    <a:pt x="36666" y="6857"/>
                    <a:pt x="36666" y="8000"/>
                  </a:cubicBezTo>
                  <a:cubicBezTo>
                    <a:pt x="37500" y="9142"/>
                    <a:pt x="38333" y="10285"/>
                    <a:pt x="39166" y="11428"/>
                  </a:cubicBezTo>
                  <a:cubicBezTo>
                    <a:pt x="40000" y="13714"/>
                    <a:pt x="35833" y="18285"/>
                    <a:pt x="35833" y="18285"/>
                  </a:cubicBezTo>
                  <a:cubicBezTo>
                    <a:pt x="36666" y="19428"/>
                    <a:pt x="38333" y="16000"/>
                    <a:pt x="39166" y="16000"/>
                  </a:cubicBezTo>
                  <a:cubicBezTo>
                    <a:pt x="39166" y="16000"/>
                    <a:pt x="37500" y="22857"/>
                    <a:pt x="38333" y="21714"/>
                  </a:cubicBezTo>
                  <a:cubicBezTo>
                    <a:pt x="39166" y="21714"/>
                    <a:pt x="39166" y="19428"/>
                    <a:pt x="40000" y="19428"/>
                  </a:cubicBezTo>
                  <a:cubicBezTo>
                    <a:pt x="41666" y="19428"/>
                    <a:pt x="41666" y="20571"/>
                    <a:pt x="43333" y="18285"/>
                  </a:cubicBezTo>
                  <a:cubicBezTo>
                    <a:pt x="44166" y="17142"/>
                    <a:pt x="44166" y="18285"/>
                    <a:pt x="45000" y="19428"/>
                  </a:cubicBezTo>
                  <a:cubicBezTo>
                    <a:pt x="45833" y="20571"/>
                    <a:pt x="45000" y="20571"/>
                    <a:pt x="45000" y="21714"/>
                  </a:cubicBezTo>
                  <a:cubicBezTo>
                    <a:pt x="45000" y="22857"/>
                    <a:pt x="49166" y="24000"/>
                    <a:pt x="50000" y="24000"/>
                  </a:cubicBezTo>
                  <a:cubicBezTo>
                    <a:pt x="50000" y="24000"/>
                    <a:pt x="45833" y="18285"/>
                    <a:pt x="45000" y="17142"/>
                  </a:cubicBezTo>
                  <a:cubicBezTo>
                    <a:pt x="45000" y="17142"/>
                    <a:pt x="52500" y="20571"/>
                    <a:pt x="52500" y="19428"/>
                  </a:cubicBezTo>
                  <a:cubicBezTo>
                    <a:pt x="52500" y="19428"/>
                    <a:pt x="47500" y="18285"/>
                    <a:pt x="47500" y="16000"/>
                  </a:cubicBezTo>
                  <a:cubicBezTo>
                    <a:pt x="47500" y="14857"/>
                    <a:pt x="50000" y="13714"/>
                    <a:pt x="50833" y="13714"/>
                  </a:cubicBezTo>
                  <a:cubicBezTo>
                    <a:pt x="52500" y="12571"/>
                    <a:pt x="53333" y="13714"/>
                    <a:pt x="55000" y="14857"/>
                  </a:cubicBezTo>
                  <a:cubicBezTo>
                    <a:pt x="57500" y="16000"/>
                    <a:pt x="60833" y="14857"/>
                    <a:pt x="61666" y="19428"/>
                  </a:cubicBezTo>
                  <a:cubicBezTo>
                    <a:pt x="61666" y="19428"/>
                    <a:pt x="55833" y="19428"/>
                    <a:pt x="56666" y="22857"/>
                  </a:cubicBezTo>
                  <a:cubicBezTo>
                    <a:pt x="56666" y="21714"/>
                    <a:pt x="59166" y="20571"/>
                    <a:pt x="59166" y="20571"/>
                  </a:cubicBezTo>
                  <a:cubicBezTo>
                    <a:pt x="60833" y="20571"/>
                    <a:pt x="58333" y="22857"/>
                    <a:pt x="58333" y="24000"/>
                  </a:cubicBezTo>
                  <a:cubicBezTo>
                    <a:pt x="58333" y="24000"/>
                    <a:pt x="60833" y="21714"/>
                    <a:pt x="60833" y="21714"/>
                  </a:cubicBezTo>
                  <a:cubicBezTo>
                    <a:pt x="60833" y="20571"/>
                    <a:pt x="64166" y="20571"/>
                    <a:pt x="65000" y="21714"/>
                  </a:cubicBezTo>
                  <a:cubicBezTo>
                    <a:pt x="68333" y="21714"/>
                    <a:pt x="60833" y="25142"/>
                    <a:pt x="61666" y="26285"/>
                  </a:cubicBezTo>
                  <a:cubicBezTo>
                    <a:pt x="61666" y="26285"/>
                    <a:pt x="63333" y="24000"/>
                    <a:pt x="63333" y="25142"/>
                  </a:cubicBezTo>
                  <a:cubicBezTo>
                    <a:pt x="63333" y="26285"/>
                    <a:pt x="61666" y="28571"/>
                    <a:pt x="62500" y="29714"/>
                  </a:cubicBezTo>
                  <a:cubicBezTo>
                    <a:pt x="61666" y="28571"/>
                    <a:pt x="65000" y="24000"/>
                    <a:pt x="65833" y="25142"/>
                  </a:cubicBezTo>
                  <a:cubicBezTo>
                    <a:pt x="65833" y="27428"/>
                    <a:pt x="65000" y="29714"/>
                    <a:pt x="65833" y="30857"/>
                  </a:cubicBezTo>
                  <a:cubicBezTo>
                    <a:pt x="65833" y="30857"/>
                    <a:pt x="65833" y="26285"/>
                    <a:pt x="67500" y="26285"/>
                  </a:cubicBezTo>
                  <a:cubicBezTo>
                    <a:pt x="69166" y="27428"/>
                    <a:pt x="66666" y="30857"/>
                    <a:pt x="67500" y="32000"/>
                  </a:cubicBezTo>
                  <a:cubicBezTo>
                    <a:pt x="67500" y="32000"/>
                    <a:pt x="68333" y="28571"/>
                    <a:pt x="69166" y="28571"/>
                  </a:cubicBezTo>
                  <a:cubicBezTo>
                    <a:pt x="69166" y="28571"/>
                    <a:pt x="68333" y="32000"/>
                    <a:pt x="69166" y="32000"/>
                  </a:cubicBezTo>
                  <a:cubicBezTo>
                    <a:pt x="68333" y="32000"/>
                    <a:pt x="70833" y="27428"/>
                    <a:pt x="71666" y="26285"/>
                  </a:cubicBezTo>
                  <a:cubicBezTo>
                    <a:pt x="72500" y="25142"/>
                    <a:pt x="75000" y="26285"/>
                    <a:pt x="75833" y="27428"/>
                  </a:cubicBezTo>
                  <a:cubicBezTo>
                    <a:pt x="77500" y="28571"/>
                    <a:pt x="78333" y="30857"/>
                    <a:pt x="75833" y="30857"/>
                  </a:cubicBezTo>
                  <a:cubicBezTo>
                    <a:pt x="75000" y="30857"/>
                    <a:pt x="71666" y="30857"/>
                    <a:pt x="71666" y="34285"/>
                  </a:cubicBezTo>
                  <a:cubicBezTo>
                    <a:pt x="71666" y="33142"/>
                    <a:pt x="76666" y="30857"/>
                    <a:pt x="76666" y="32000"/>
                  </a:cubicBezTo>
                  <a:cubicBezTo>
                    <a:pt x="76666" y="32000"/>
                    <a:pt x="73333" y="34285"/>
                    <a:pt x="73333" y="35428"/>
                  </a:cubicBezTo>
                  <a:cubicBezTo>
                    <a:pt x="73333" y="34285"/>
                    <a:pt x="76666" y="34285"/>
                    <a:pt x="76666" y="34285"/>
                  </a:cubicBezTo>
                  <a:cubicBezTo>
                    <a:pt x="77500" y="33142"/>
                    <a:pt x="79166" y="29714"/>
                    <a:pt x="80000" y="30857"/>
                  </a:cubicBezTo>
                  <a:cubicBezTo>
                    <a:pt x="80833" y="33142"/>
                    <a:pt x="80000" y="35428"/>
                    <a:pt x="78333" y="35428"/>
                  </a:cubicBezTo>
                  <a:cubicBezTo>
                    <a:pt x="77500" y="36571"/>
                    <a:pt x="76666" y="37714"/>
                    <a:pt x="75833" y="38857"/>
                  </a:cubicBezTo>
                  <a:cubicBezTo>
                    <a:pt x="75833" y="38857"/>
                    <a:pt x="77500" y="36571"/>
                    <a:pt x="78333" y="36571"/>
                  </a:cubicBezTo>
                  <a:cubicBezTo>
                    <a:pt x="78333" y="36571"/>
                    <a:pt x="77500" y="41142"/>
                    <a:pt x="77500" y="41142"/>
                  </a:cubicBezTo>
                  <a:cubicBezTo>
                    <a:pt x="76666" y="38857"/>
                    <a:pt x="82500" y="30857"/>
                    <a:pt x="83333" y="33142"/>
                  </a:cubicBezTo>
                  <a:cubicBezTo>
                    <a:pt x="84166" y="34285"/>
                    <a:pt x="82500" y="35428"/>
                    <a:pt x="81666" y="35428"/>
                  </a:cubicBezTo>
                  <a:cubicBezTo>
                    <a:pt x="82500" y="35428"/>
                    <a:pt x="85000" y="35428"/>
                    <a:pt x="85833" y="35428"/>
                  </a:cubicBezTo>
                  <a:cubicBezTo>
                    <a:pt x="86666" y="35428"/>
                    <a:pt x="88333" y="35428"/>
                    <a:pt x="89166" y="36571"/>
                  </a:cubicBezTo>
                  <a:cubicBezTo>
                    <a:pt x="90000" y="40000"/>
                    <a:pt x="81666" y="40000"/>
                    <a:pt x="82500" y="43428"/>
                  </a:cubicBezTo>
                  <a:cubicBezTo>
                    <a:pt x="82500" y="43428"/>
                    <a:pt x="85000" y="40000"/>
                    <a:pt x="85833" y="40000"/>
                  </a:cubicBezTo>
                  <a:cubicBezTo>
                    <a:pt x="86666" y="40000"/>
                    <a:pt x="88333" y="40000"/>
                    <a:pt x="88333" y="41142"/>
                  </a:cubicBezTo>
                  <a:cubicBezTo>
                    <a:pt x="89166" y="42285"/>
                    <a:pt x="84166" y="44571"/>
                    <a:pt x="84166" y="44571"/>
                  </a:cubicBezTo>
                  <a:cubicBezTo>
                    <a:pt x="84166" y="44571"/>
                    <a:pt x="86666" y="43428"/>
                    <a:pt x="86666" y="43428"/>
                  </a:cubicBezTo>
                  <a:cubicBezTo>
                    <a:pt x="87500" y="43428"/>
                    <a:pt x="89166" y="42285"/>
                    <a:pt x="90000" y="41142"/>
                  </a:cubicBezTo>
                  <a:cubicBezTo>
                    <a:pt x="90833" y="41142"/>
                    <a:pt x="90000" y="40000"/>
                    <a:pt x="90833" y="38857"/>
                  </a:cubicBezTo>
                  <a:cubicBezTo>
                    <a:pt x="91666" y="38857"/>
                    <a:pt x="93333" y="41142"/>
                    <a:pt x="93333" y="42285"/>
                  </a:cubicBezTo>
                  <a:cubicBezTo>
                    <a:pt x="96666" y="45714"/>
                    <a:pt x="93333" y="44571"/>
                    <a:pt x="90833" y="45714"/>
                  </a:cubicBezTo>
                  <a:cubicBezTo>
                    <a:pt x="90833" y="45714"/>
                    <a:pt x="85000" y="48000"/>
                    <a:pt x="85000" y="46857"/>
                  </a:cubicBezTo>
                  <a:cubicBezTo>
                    <a:pt x="85000" y="48000"/>
                    <a:pt x="98333" y="48000"/>
                    <a:pt x="97500" y="50285"/>
                  </a:cubicBezTo>
                  <a:cubicBezTo>
                    <a:pt x="96666" y="51428"/>
                    <a:pt x="92500" y="51428"/>
                    <a:pt x="91666" y="50285"/>
                  </a:cubicBezTo>
                  <a:cubicBezTo>
                    <a:pt x="91666" y="50285"/>
                    <a:pt x="88333" y="51428"/>
                    <a:pt x="88333" y="51428"/>
                  </a:cubicBezTo>
                  <a:cubicBezTo>
                    <a:pt x="89166" y="52571"/>
                    <a:pt x="91666" y="51428"/>
                    <a:pt x="91666" y="52571"/>
                  </a:cubicBezTo>
                  <a:cubicBezTo>
                    <a:pt x="92500" y="52571"/>
                    <a:pt x="89166" y="53714"/>
                    <a:pt x="89166" y="54857"/>
                  </a:cubicBezTo>
                  <a:cubicBezTo>
                    <a:pt x="89166" y="57142"/>
                    <a:pt x="92500" y="58285"/>
                    <a:pt x="93333" y="58285"/>
                  </a:cubicBezTo>
                  <a:cubicBezTo>
                    <a:pt x="95000" y="59428"/>
                    <a:pt x="97500" y="59428"/>
                    <a:pt x="98333" y="61714"/>
                  </a:cubicBezTo>
                  <a:cubicBezTo>
                    <a:pt x="99166" y="62857"/>
                    <a:pt x="99166" y="64000"/>
                    <a:pt x="100000" y="64000"/>
                  </a:cubicBezTo>
                  <a:cubicBezTo>
                    <a:pt x="100000" y="64000"/>
                    <a:pt x="101666" y="62857"/>
                    <a:pt x="101666" y="62857"/>
                  </a:cubicBezTo>
                  <a:cubicBezTo>
                    <a:pt x="101666" y="62857"/>
                    <a:pt x="101666" y="65142"/>
                    <a:pt x="102500" y="65142"/>
                  </a:cubicBezTo>
                  <a:cubicBezTo>
                    <a:pt x="102500" y="65142"/>
                    <a:pt x="102500" y="62857"/>
                    <a:pt x="103333" y="62857"/>
                  </a:cubicBezTo>
                  <a:cubicBezTo>
                    <a:pt x="103333" y="62857"/>
                    <a:pt x="103333" y="65142"/>
                    <a:pt x="103333" y="65142"/>
                  </a:cubicBezTo>
                  <a:cubicBezTo>
                    <a:pt x="103333" y="66285"/>
                    <a:pt x="105000" y="65142"/>
                    <a:pt x="105833" y="65142"/>
                  </a:cubicBezTo>
                  <a:cubicBezTo>
                    <a:pt x="105833" y="65142"/>
                    <a:pt x="107500" y="66285"/>
                    <a:pt x="107500" y="67428"/>
                  </a:cubicBezTo>
                  <a:cubicBezTo>
                    <a:pt x="107500" y="68571"/>
                    <a:pt x="106666" y="67428"/>
                    <a:pt x="106666" y="68571"/>
                  </a:cubicBezTo>
                  <a:cubicBezTo>
                    <a:pt x="107500" y="67428"/>
                    <a:pt x="115000" y="70857"/>
                    <a:pt x="115000" y="70857"/>
                  </a:cubicBezTo>
                  <a:cubicBezTo>
                    <a:pt x="114166" y="72000"/>
                    <a:pt x="114166" y="72000"/>
                    <a:pt x="114166" y="72000"/>
                  </a:cubicBezTo>
                  <a:cubicBezTo>
                    <a:pt x="114166" y="73142"/>
                    <a:pt x="115833" y="72000"/>
                    <a:pt x="115833" y="72000"/>
                  </a:cubicBezTo>
                  <a:cubicBezTo>
                    <a:pt x="116666" y="70857"/>
                    <a:pt x="116666" y="72000"/>
                    <a:pt x="117500" y="73142"/>
                  </a:cubicBezTo>
                  <a:cubicBezTo>
                    <a:pt x="118333" y="73142"/>
                    <a:pt x="120000" y="75428"/>
                    <a:pt x="119166" y="76571"/>
                  </a:cubicBezTo>
                  <a:cubicBezTo>
                    <a:pt x="119166" y="76571"/>
                    <a:pt x="117500" y="76571"/>
                    <a:pt x="117500" y="76571"/>
                  </a:cubicBezTo>
                  <a:cubicBezTo>
                    <a:pt x="117500" y="77714"/>
                    <a:pt x="119166" y="77714"/>
                    <a:pt x="118333" y="78857"/>
                  </a:cubicBezTo>
                  <a:cubicBezTo>
                    <a:pt x="118333" y="78857"/>
                    <a:pt x="115833" y="78857"/>
                    <a:pt x="115833" y="78857"/>
                  </a:cubicBezTo>
                  <a:cubicBezTo>
                    <a:pt x="114166" y="80000"/>
                    <a:pt x="115833" y="80000"/>
                    <a:pt x="115833" y="81142"/>
                  </a:cubicBezTo>
                  <a:cubicBezTo>
                    <a:pt x="116666" y="83428"/>
                    <a:pt x="113333" y="81142"/>
                    <a:pt x="112500" y="81142"/>
                  </a:cubicBezTo>
                  <a:cubicBezTo>
                    <a:pt x="113333" y="82285"/>
                    <a:pt x="115000" y="83428"/>
                    <a:pt x="114166" y="84571"/>
                  </a:cubicBezTo>
                  <a:cubicBezTo>
                    <a:pt x="113333" y="84571"/>
                    <a:pt x="110000" y="84571"/>
                    <a:pt x="110833" y="83428"/>
                  </a:cubicBezTo>
                  <a:cubicBezTo>
                    <a:pt x="110000" y="84571"/>
                    <a:pt x="112500" y="86857"/>
                    <a:pt x="111666" y="88000"/>
                  </a:cubicBezTo>
                  <a:cubicBezTo>
                    <a:pt x="110833" y="88000"/>
                    <a:pt x="110833" y="85714"/>
                    <a:pt x="110000" y="86857"/>
                  </a:cubicBezTo>
                  <a:cubicBezTo>
                    <a:pt x="109166" y="88000"/>
                    <a:pt x="112500" y="93714"/>
                    <a:pt x="109166" y="90285"/>
                  </a:cubicBezTo>
                  <a:cubicBezTo>
                    <a:pt x="109166" y="90285"/>
                    <a:pt x="106666" y="88000"/>
                    <a:pt x="106666" y="88000"/>
                  </a:cubicBezTo>
                  <a:cubicBezTo>
                    <a:pt x="105833" y="89142"/>
                    <a:pt x="105833" y="90285"/>
                    <a:pt x="105000" y="90285"/>
                  </a:cubicBezTo>
                  <a:cubicBezTo>
                    <a:pt x="105000" y="89142"/>
                    <a:pt x="105833" y="88000"/>
                    <a:pt x="105833" y="86857"/>
                  </a:cubicBezTo>
                  <a:cubicBezTo>
                    <a:pt x="105833" y="88000"/>
                    <a:pt x="104166" y="88000"/>
                    <a:pt x="104166" y="88000"/>
                  </a:cubicBezTo>
                  <a:cubicBezTo>
                    <a:pt x="103333" y="86857"/>
                    <a:pt x="105000" y="85714"/>
                    <a:pt x="104166" y="84571"/>
                  </a:cubicBezTo>
                  <a:cubicBezTo>
                    <a:pt x="104166" y="84571"/>
                    <a:pt x="102500" y="85714"/>
                    <a:pt x="102500" y="85714"/>
                  </a:cubicBezTo>
                  <a:cubicBezTo>
                    <a:pt x="101666" y="84571"/>
                    <a:pt x="102500" y="82285"/>
                    <a:pt x="102500" y="82285"/>
                  </a:cubicBezTo>
                  <a:cubicBezTo>
                    <a:pt x="103333" y="82285"/>
                    <a:pt x="106666" y="80000"/>
                    <a:pt x="105833" y="80000"/>
                  </a:cubicBezTo>
                  <a:cubicBezTo>
                    <a:pt x="105000" y="78857"/>
                    <a:pt x="101666" y="83428"/>
                    <a:pt x="100000" y="82285"/>
                  </a:cubicBezTo>
                  <a:cubicBezTo>
                    <a:pt x="100000" y="82285"/>
                    <a:pt x="102500" y="78857"/>
                    <a:pt x="101666" y="78857"/>
                  </a:cubicBezTo>
                  <a:cubicBezTo>
                    <a:pt x="100833" y="78857"/>
                    <a:pt x="100000" y="81142"/>
                    <a:pt x="99166" y="80000"/>
                  </a:cubicBezTo>
                  <a:cubicBezTo>
                    <a:pt x="98333" y="78857"/>
                    <a:pt x="97500" y="78857"/>
                    <a:pt x="96666" y="77714"/>
                  </a:cubicBezTo>
                  <a:cubicBezTo>
                    <a:pt x="95833" y="76571"/>
                    <a:pt x="95000" y="75428"/>
                    <a:pt x="94166" y="76571"/>
                  </a:cubicBezTo>
                  <a:cubicBezTo>
                    <a:pt x="94166" y="77714"/>
                    <a:pt x="94166" y="77714"/>
                    <a:pt x="94166" y="78857"/>
                  </a:cubicBezTo>
                  <a:cubicBezTo>
                    <a:pt x="94166" y="78857"/>
                    <a:pt x="93333" y="78857"/>
                    <a:pt x="93333" y="78857"/>
                  </a:cubicBezTo>
                  <a:cubicBezTo>
                    <a:pt x="93333" y="80000"/>
                    <a:pt x="96666" y="82285"/>
                    <a:pt x="93333" y="82285"/>
                  </a:cubicBezTo>
                  <a:cubicBezTo>
                    <a:pt x="92500" y="82285"/>
                    <a:pt x="89166" y="81142"/>
                    <a:pt x="90000" y="80000"/>
                  </a:cubicBezTo>
                  <a:cubicBezTo>
                    <a:pt x="89166" y="82285"/>
                    <a:pt x="92500" y="84571"/>
                    <a:pt x="93333" y="85714"/>
                  </a:cubicBezTo>
                  <a:cubicBezTo>
                    <a:pt x="95000" y="85714"/>
                    <a:pt x="95000" y="89142"/>
                    <a:pt x="95833" y="90285"/>
                  </a:cubicBezTo>
                  <a:cubicBezTo>
                    <a:pt x="96666" y="91428"/>
                    <a:pt x="96666" y="92571"/>
                    <a:pt x="97500" y="92571"/>
                  </a:cubicBezTo>
                  <a:cubicBezTo>
                    <a:pt x="98333" y="92571"/>
                    <a:pt x="97500" y="91428"/>
                    <a:pt x="98333" y="91428"/>
                  </a:cubicBezTo>
                  <a:cubicBezTo>
                    <a:pt x="98333" y="91428"/>
                    <a:pt x="99166" y="92571"/>
                    <a:pt x="99166" y="93714"/>
                  </a:cubicBezTo>
                  <a:cubicBezTo>
                    <a:pt x="100000" y="94857"/>
                    <a:pt x="100000" y="93714"/>
                    <a:pt x="100833" y="92571"/>
                  </a:cubicBezTo>
                  <a:cubicBezTo>
                    <a:pt x="101666" y="92571"/>
                    <a:pt x="100833" y="97142"/>
                    <a:pt x="101666" y="96000"/>
                  </a:cubicBezTo>
                  <a:cubicBezTo>
                    <a:pt x="102500" y="96000"/>
                    <a:pt x="101666" y="94857"/>
                    <a:pt x="102500" y="93714"/>
                  </a:cubicBezTo>
                  <a:cubicBezTo>
                    <a:pt x="102500" y="93714"/>
                    <a:pt x="102500" y="96000"/>
                    <a:pt x="102500" y="97142"/>
                  </a:cubicBezTo>
                  <a:cubicBezTo>
                    <a:pt x="102500" y="98285"/>
                    <a:pt x="102500" y="98285"/>
                    <a:pt x="103333" y="99428"/>
                  </a:cubicBezTo>
                  <a:cubicBezTo>
                    <a:pt x="104166" y="99428"/>
                    <a:pt x="105000" y="100571"/>
                    <a:pt x="105000" y="101714"/>
                  </a:cubicBezTo>
                  <a:cubicBezTo>
                    <a:pt x="105833" y="101714"/>
                    <a:pt x="106666" y="106285"/>
                    <a:pt x="106666" y="106285"/>
                  </a:cubicBezTo>
                  <a:cubicBezTo>
                    <a:pt x="105833" y="105142"/>
                    <a:pt x="105833" y="104000"/>
                    <a:pt x="105833" y="104000"/>
                  </a:cubicBezTo>
                  <a:cubicBezTo>
                    <a:pt x="105000" y="104000"/>
                    <a:pt x="105833" y="108571"/>
                    <a:pt x="105833" y="108571"/>
                  </a:cubicBezTo>
                  <a:cubicBezTo>
                    <a:pt x="105833" y="108571"/>
                    <a:pt x="104166" y="104000"/>
                    <a:pt x="103333" y="102857"/>
                  </a:cubicBezTo>
                  <a:cubicBezTo>
                    <a:pt x="103333" y="102857"/>
                    <a:pt x="104166" y="107428"/>
                    <a:pt x="105000" y="108571"/>
                  </a:cubicBezTo>
                  <a:cubicBezTo>
                    <a:pt x="105000" y="112000"/>
                    <a:pt x="103333" y="108571"/>
                    <a:pt x="103333" y="109714"/>
                  </a:cubicBezTo>
                  <a:cubicBezTo>
                    <a:pt x="102500" y="110857"/>
                    <a:pt x="106666" y="113142"/>
                    <a:pt x="106666" y="114285"/>
                  </a:cubicBezTo>
                  <a:cubicBezTo>
                    <a:pt x="106666" y="115428"/>
                    <a:pt x="99166" y="108571"/>
                    <a:pt x="98333" y="108571"/>
                  </a:cubicBezTo>
                  <a:cubicBezTo>
                    <a:pt x="98333" y="108571"/>
                    <a:pt x="98333" y="109714"/>
                    <a:pt x="98333" y="109714"/>
                  </a:cubicBezTo>
                  <a:cubicBezTo>
                    <a:pt x="98333" y="110857"/>
                    <a:pt x="96666" y="106285"/>
                    <a:pt x="95833" y="106285"/>
                  </a:cubicBezTo>
                  <a:cubicBezTo>
                    <a:pt x="95833" y="106285"/>
                    <a:pt x="96666" y="108571"/>
                    <a:pt x="96666" y="108571"/>
                  </a:cubicBezTo>
                  <a:cubicBezTo>
                    <a:pt x="95833" y="109714"/>
                    <a:pt x="94166" y="105142"/>
                    <a:pt x="93333" y="104000"/>
                  </a:cubicBezTo>
                  <a:cubicBezTo>
                    <a:pt x="92500" y="102857"/>
                    <a:pt x="92500" y="105142"/>
                    <a:pt x="91666" y="106285"/>
                  </a:cubicBezTo>
                  <a:cubicBezTo>
                    <a:pt x="91666" y="107428"/>
                    <a:pt x="90000" y="102857"/>
                    <a:pt x="90000" y="102857"/>
                  </a:cubicBezTo>
                  <a:cubicBezTo>
                    <a:pt x="90000" y="102857"/>
                    <a:pt x="87500" y="102857"/>
                    <a:pt x="87500" y="102857"/>
                  </a:cubicBezTo>
                  <a:cubicBezTo>
                    <a:pt x="87500" y="104000"/>
                    <a:pt x="88333" y="105142"/>
                    <a:pt x="89166" y="105142"/>
                  </a:cubicBezTo>
                  <a:cubicBezTo>
                    <a:pt x="90000" y="106285"/>
                    <a:pt x="90000" y="106285"/>
                    <a:pt x="90833" y="107428"/>
                  </a:cubicBezTo>
                  <a:cubicBezTo>
                    <a:pt x="91666" y="108571"/>
                    <a:pt x="93333" y="109714"/>
                    <a:pt x="95000" y="110857"/>
                  </a:cubicBezTo>
                  <a:cubicBezTo>
                    <a:pt x="96666" y="113142"/>
                    <a:pt x="97500" y="114285"/>
                    <a:pt x="98333" y="116571"/>
                  </a:cubicBezTo>
                  <a:cubicBezTo>
                    <a:pt x="100000" y="120000"/>
                    <a:pt x="100000" y="120000"/>
                    <a:pt x="97500" y="118857"/>
                  </a:cubicBezTo>
                  <a:cubicBezTo>
                    <a:pt x="94166" y="116571"/>
                    <a:pt x="88333" y="117714"/>
                    <a:pt x="85833" y="113142"/>
                  </a:cubicBezTo>
                  <a:cubicBezTo>
                    <a:pt x="85000" y="110857"/>
                    <a:pt x="82500" y="113142"/>
                    <a:pt x="80833" y="110857"/>
                  </a:cubicBezTo>
                  <a:cubicBezTo>
                    <a:pt x="80000" y="109714"/>
                    <a:pt x="75000" y="107428"/>
                    <a:pt x="75000" y="106285"/>
                  </a:cubicBezTo>
                  <a:cubicBezTo>
                    <a:pt x="75000" y="105142"/>
                    <a:pt x="77500" y="106285"/>
                    <a:pt x="77500" y="105142"/>
                  </a:cubicBezTo>
                  <a:cubicBezTo>
                    <a:pt x="78333" y="104000"/>
                    <a:pt x="75833" y="102857"/>
                    <a:pt x="75833" y="102857"/>
                  </a:cubicBezTo>
                  <a:cubicBezTo>
                    <a:pt x="73333" y="101714"/>
                    <a:pt x="71666" y="99428"/>
                    <a:pt x="70000" y="98285"/>
                  </a:cubicBezTo>
                  <a:cubicBezTo>
                    <a:pt x="69166" y="97142"/>
                    <a:pt x="70000" y="96000"/>
                    <a:pt x="68333" y="96000"/>
                  </a:cubicBezTo>
                  <a:cubicBezTo>
                    <a:pt x="68333" y="94857"/>
                    <a:pt x="64166" y="94857"/>
                    <a:pt x="64166" y="94857"/>
                  </a:cubicBezTo>
                  <a:cubicBezTo>
                    <a:pt x="64166" y="96000"/>
                    <a:pt x="65000" y="93714"/>
                    <a:pt x="64166" y="9485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49" name="Google Shape;849;g90e2d1f501_0_5781"/>
            <p:cNvSpPr/>
            <p:nvPr/>
          </p:nvSpPr>
          <p:spPr>
            <a:xfrm>
              <a:off x="8372164" y="5637282"/>
              <a:ext cx="57300" cy="19200"/>
            </a:xfrm>
            <a:custGeom>
              <a:avLst/>
              <a:gdLst/>
              <a:ahLst/>
              <a:cxnLst/>
              <a:rect l="l" t="t" r="r" b="b"/>
              <a:pathLst>
                <a:path w="120000" h="120000" extrusionOk="0">
                  <a:moveTo>
                    <a:pt x="100000" y="60000"/>
                  </a:moveTo>
                  <a:cubicBezTo>
                    <a:pt x="100000" y="120000"/>
                    <a:pt x="0" y="0"/>
                    <a:pt x="20000" y="0"/>
                  </a:cubicBezTo>
                  <a:cubicBezTo>
                    <a:pt x="60000" y="0"/>
                    <a:pt x="120000" y="0"/>
                    <a:pt x="100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50" name="Google Shape;850;g90e2d1f501_0_5781"/>
            <p:cNvSpPr/>
            <p:nvPr/>
          </p:nvSpPr>
          <p:spPr>
            <a:xfrm>
              <a:off x="8203375" y="5226346"/>
              <a:ext cx="76500" cy="19200"/>
            </a:xfrm>
            <a:custGeom>
              <a:avLst/>
              <a:gdLst/>
              <a:ahLst/>
              <a:cxnLst/>
              <a:rect l="l" t="t" r="r" b="b"/>
              <a:pathLst>
                <a:path w="120000" h="120000" extrusionOk="0">
                  <a:moveTo>
                    <a:pt x="105000" y="60000"/>
                  </a:moveTo>
                  <a:cubicBezTo>
                    <a:pt x="120000" y="120000"/>
                    <a:pt x="45000" y="120000"/>
                    <a:pt x="30000" y="120000"/>
                  </a:cubicBezTo>
                  <a:cubicBezTo>
                    <a:pt x="0" y="60000"/>
                    <a:pt x="30000" y="0"/>
                    <a:pt x="45000" y="0"/>
                  </a:cubicBezTo>
                  <a:cubicBezTo>
                    <a:pt x="75000" y="0"/>
                    <a:pt x="105000" y="0"/>
                    <a:pt x="105000" y="60000"/>
                  </a:cubicBezTo>
                  <a:cubicBezTo>
                    <a:pt x="120000" y="120000"/>
                    <a:pt x="105000" y="0"/>
                    <a:pt x="105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51" name="Google Shape;851;g90e2d1f501_0_5781"/>
            <p:cNvSpPr/>
            <p:nvPr/>
          </p:nvSpPr>
          <p:spPr>
            <a:xfrm>
              <a:off x="8091910" y="5207232"/>
              <a:ext cx="111600" cy="92400"/>
            </a:xfrm>
            <a:custGeom>
              <a:avLst/>
              <a:gdLst/>
              <a:ahLst/>
              <a:cxnLst/>
              <a:rect l="l" t="t" r="r" b="b"/>
              <a:pathLst>
                <a:path w="120000" h="120000" extrusionOk="0">
                  <a:moveTo>
                    <a:pt x="100000" y="84000"/>
                  </a:moveTo>
                  <a:cubicBezTo>
                    <a:pt x="80000" y="96000"/>
                    <a:pt x="60000" y="120000"/>
                    <a:pt x="30000" y="108000"/>
                  </a:cubicBezTo>
                  <a:cubicBezTo>
                    <a:pt x="0" y="84000"/>
                    <a:pt x="0" y="48000"/>
                    <a:pt x="20000" y="24000"/>
                  </a:cubicBezTo>
                  <a:cubicBezTo>
                    <a:pt x="30000" y="0"/>
                    <a:pt x="70000" y="0"/>
                    <a:pt x="90000" y="0"/>
                  </a:cubicBezTo>
                  <a:cubicBezTo>
                    <a:pt x="110000" y="0"/>
                    <a:pt x="120000" y="60000"/>
                    <a:pt x="100000" y="84000"/>
                  </a:cubicBezTo>
                  <a:cubicBezTo>
                    <a:pt x="90000" y="96000"/>
                    <a:pt x="120000" y="72000"/>
                    <a:pt x="100000" y="84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52" name="Google Shape;852;g90e2d1f501_0_5781"/>
            <p:cNvSpPr/>
            <p:nvPr/>
          </p:nvSpPr>
          <p:spPr>
            <a:xfrm>
              <a:off x="7989999" y="5124407"/>
              <a:ext cx="63600" cy="35100"/>
            </a:xfrm>
            <a:custGeom>
              <a:avLst/>
              <a:gdLst/>
              <a:ahLst/>
              <a:cxnLst/>
              <a:rect l="l" t="t" r="r" b="b"/>
              <a:pathLst>
                <a:path w="120000" h="120000" extrusionOk="0">
                  <a:moveTo>
                    <a:pt x="17142" y="120000"/>
                  </a:moveTo>
                  <a:cubicBezTo>
                    <a:pt x="0" y="120000"/>
                    <a:pt x="68571" y="0"/>
                    <a:pt x="85714" y="0"/>
                  </a:cubicBezTo>
                  <a:cubicBezTo>
                    <a:pt x="119999" y="30000"/>
                    <a:pt x="51428" y="120000"/>
                    <a:pt x="17142"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53" name="Google Shape;853;g90e2d1f501_0_5781"/>
            <p:cNvSpPr/>
            <p:nvPr/>
          </p:nvSpPr>
          <p:spPr>
            <a:xfrm>
              <a:off x="8082357" y="5114850"/>
              <a:ext cx="57300" cy="28800"/>
            </a:xfrm>
            <a:custGeom>
              <a:avLst/>
              <a:gdLst/>
              <a:ahLst/>
              <a:cxnLst/>
              <a:rect l="l" t="t" r="r" b="b"/>
              <a:pathLst>
                <a:path w="120000" h="120000" extrusionOk="0">
                  <a:moveTo>
                    <a:pt x="40000" y="120000"/>
                  </a:moveTo>
                  <a:cubicBezTo>
                    <a:pt x="40000" y="120000"/>
                    <a:pt x="0" y="40000"/>
                    <a:pt x="40000" y="40000"/>
                  </a:cubicBezTo>
                  <a:cubicBezTo>
                    <a:pt x="60000" y="0"/>
                    <a:pt x="120000" y="120000"/>
                    <a:pt x="4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54" name="Google Shape;854;g90e2d1f501_0_5781"/>
            <p:cNvSpPr/>
            <p:nvPr/>
          </p:nvSpPr>
          <p:spPr>
            <a:xfrm>
              <a:off x="8028215" y="5095739"/>
              <a:ext cx="44700" cy="19200"/>
            </a:xfrm>
            <a:custGeom>
              <a:avLst/>
              <a:gdLst/>
              <a:ahLst/>
              <a:cxnLst/>
              <a:rect l="l" t="t" r="r" b="b"/>
              <a:pathLst>
                <a:path w="120000" h="120000" extrusionOk="0">
                  <a:moveTo>
                    <a:pt x="0" y="60000"/>
                  </a:moveTo>
                  <a:cubicBezTo>
                    <a:pt x="48000" y="120000"/>
                    <a:pt x="120000" y="60000"/>
                    <a:pt x="96000" y="0"/>
                  </a:cubicBezTo>
                  <a:cubicBezTo>
                    <a:pt x="48000" y="0"/>
                    <a:pt x="0" y="60000"/>
                    <a:pt x="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55" name="Google Shape;855;g90e2d1f501_0_5781"/>
            <p:cNvSpPr/>
            <p:nvPr/>
          </p:nvSpPr>
          <p:spPr>
            <a:xfrm>
              <a:off x="7913567" y="4738955"/>
              <a:ext cx="245100" cy="105000"/>
            </a:xfrm>
            <a:custGeom>
              <a:avLst/>
              <a:gdLst/>
              <a:ahLst/>
              <a:cxnLst/>
              <a:rect l="l" t="t" r="r" b="b"/>
              <a:pathLst>
                <a:path w="120000" h="120000" extrusionOk="0">
                  <a:moveTo>
                    <a:pt x="115384" y="98181"/>
                  </a:moveTo>
                  <a:cubicBezTo>
                    <a:pt x="101538" y="98181"/>
                    <a:pt x="92307" y="87272"/>
                    <a:pt x="83076" y="87272"/>
                  </a:cubicBezTo>
                  <a:cubicBezTo>
                    <a:pt x="69230" y="87272"/>
                    <a:pt x="60000" y="109090"/>
                    <a:pt x="46153" y="109090"/>
                  </a:cubicBezTo>
                  <a:cubicBezTo>
                    <a:pt x="32307" y="120000"/>
                    <a:pt x="27692" y="76363"/>
                    <a:pt x="13846" y="65454"/>
                  </a:cubicBezTo>
                  <a:cubicBezTo>
                    <a:pt x="9230" y="54545"/>
                    <a:pt x="0" y="32727"/>
                    <a:pt x="9230" y="10909"/>
                  </a:cubicBezTo>
                  <a:cubicBezTo>
                    <a:pt x="13846" y="0"/>
                    <a:pt x="32307" y="21818"/>
                    <a:pt x="36923" y="21818"/>
                  </a:cubicBezTo>
                  <a:cubicBezTo>
                    <a:pt x="50769" y="32727"/>
                    <a:pt x="64615" y="10909"/>
                    <a:pt x="78461" y="21818"/>
                  </a:cubicBezTo>
                  <a:cubicBezTo>
                    <a:pt x="87692" y="21818"/>
                    <a:pt x="92307" y="43636"/>
                    <a:pt x="101538" y="54545"/>
                  </a:cubicBezTo>
                  <a:cubicBezTo>
                    <a:pt x="101538" y="65454"/>
                    <a:pt x="115384" y="98181"/>
                    <a:pt x="115384" y="98181"/>
                  </a:cubicBezTo>
                  <a:cubicBezTo>
                    <a:pt x="106153" y="98181"/>
                    <a:pt x="120000" y="98181"/>
                    <a:pt x="115384" y="98181"/>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56" name="Google Shape;856;g90e2d1f501_0_5781"/>
            <p:cNvSpPr/>
            <p:nvPr/>
          </p:nvSpPr>
          <p:spPr>
            <a:xfrm>
              <a:off x="5709742" y="6433669"/>
              <a:ext cx="270600" cy="178500"/>
            </a:xfrm>
            <a:custGeom>
              <a:avLst/>
              <a:gdLst/>
              <a:ahLst/>
              <a:cxnLst/>
              <a:rect l="l" t="t" r="r" b="b"/>
              <a:pathLst>
                <a:path w="120000" h="120000" extrusionOk="0">
                  <a:moveTo>
                    <a:pt x="111724" y="101052"/>
                  </a:moveTo>
                  <a:cubicBezTo>
                    <a:pt x="107586" y="94736"/>
                    <a:pt x="103448" y="82105"/>
                    <a:pt x="99310" y="75789"/>
                  </a:cubicBezTo>
                  <a:cubicBezTo>
                    <a:pt x="95172" y="63157"/>
                    <a:pt x="86896" y="63157"/>
                    <a:pt x="78620" y="63157"/>
                  </a:cubicBezTo>
                  <a:cubicBezTo>
                    <a:pt x="70344" y="50526"/>
                    <a:pt x="70344" y="25263"/>
                    <a:pt x="57931" y="18947"/>
                  </a:cubicBezTo>
                  <a:cubicBezTo>
                    <a:pt x="53793" y="18947"/>
                    <a:pt x="41379" y="18947"/>
                    <a:pt x="33103" y="12631"/>
                  </a:cubicBezTo>
                  <a:cubicBezTo>
                    <a:pt x="28965" y="6315"/>
                    <a:pt x="20689" y="0"/>
                    <a:pt x="8275" y="0"/>
                  </a:cubicBezTo>
                  <a:cubicBezTo>
                    <a:pt x="0" y="0"/>
                    <a:pt x="4137" y="12631"/>
                    <a:pt x="12413" y="12631"/>
                  </a:cubicBezTo>
                  <a:cubicBezTo>
                    <a:pt x="16551" y="12631"/>
                    <a:pt x="16551" y="12631"/>
                    <a:pt x="20689" y="18947"/>
                  </a:cubicBezTo>
                  <a:cubicBezTo>
                    <a:pt x="20689" y="18947"/>
                    <a:pt x="24827" y="25263"/>
                    <a:pt x="24827" y="25263"/>
                  </a:cubicBezTo>
                  <a:cubicBezTo>
                    <a:pt x="20689" y="25263"/>
                    <a:pt x="16551" y="18947"/>
                    <a:pt x="16551" y="12631"/>
                  </a:cubicBezTo>
                  <a:cubicBezTo>
                    <a:pt x="16551" y="12631"/>
                    <a:pt x="16551" y="25263"/>
                    <a:pt x="16551" y="25263"/>
                  </a:cubicBezTo>
                  <a:cubicBezTo>
                    <a:pt x="16551" y="37894"/>
                    <a:pt x="24827" y="37894"/>
                    <a:pt x="28965" y="37894"/>
                  </a:cubicBezTo>
                  <a:cubicBezTo>
                    <a:pt x="28965" y="37894"/>
                    <a:pt x="49655" y="56842"/>
                    <a:pt x="49655" y="56842"/>
                  </a:cubicBezTo>
                  <a:cubicBezTo>
                    <a:pt x="49655" y="56842"/>
                    <a:pt x="45517" y="56842"/>
                    <a:pt x="41379" y="63157"/>
                  </a:cubicBezTo>
                  <a:cubicBezTo>
                    <a:pt x="41379" y="63157"/>
                    <a:pt x="57931" y="63157"/>
                    <a:pt x="57931" y="63157"/>
                  </a:cubicBezTo>
                  <a:cubicBezTo>
                    <a:pt x="66206" y="69473"/>
                    <a:pt x="57931" y="75789"/>
                    <a:pt x="57931" y="75789"/>
                  </a:cubicBezTo>
                  <a:cubicBezTo>
                    <a:pt x="62068" y="82105"/>
                    <a:pt x="74482" y="75789"/>
                    <a:pt x="78620" y="75789"/>
                  </a:cubicBezTo>
                  <a:cubicBezTo>
                    <a:pt x="57931" y="82105"/>
                    <a:pt x="120000" y="120000"/>
                    <a:pt x="111724" y="101052"/>
                  </a:cubicBezTo>
                  <a:cubicBezTo>
                    <a:pt x="107586" y="94736"/>
                    <a:pt x="115862" y="113684"/>
                    <a:pt x="111724" y="10105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57" name="Google Shape;857;g90e2d1f501_0_5781"/>
            <p:cNvSpPr/>
            <p:nvPr/>
          </p:nvSpPr>
          <p:spPr>
            <a:xfrm>
              <a:off x="5496367" y="6226607"/>
              <a:ext cx="120900" cy="130500"/>
            </a:xfrm>
            <a:custGeom>
              <a:avLst/>
              <a:gdLst/>
              <a:ahLst/>
              <a:cxnLst/>
              <a:rect l="l" t="t" r="r" b="b"/>
              <a:pathLst>
                <a:path w="120000" h="120000" extrusionOk="0">
                  <a:moveTo>
                    <a:pt x="101538" y="119999"/>
                  </a:moveTo>
                  <a:cubicBezTo>
                    <a:pt x="101538" y="119999"/>
                    <a:pt x="101538" y="119999"/>
                    <a:pt x="101538" y="119999"/>
                  </a:cubicBezTo>
                  <a:cubicBezTo>
                    <a:pt x="101538" y="111428"/>
                    <a:pt x="83076" y="94285"/>
                    <a:pt x="73846" y="94285"/>
                  </a:cubicBezTo>
                  <a:cubicBezTo>
                    <a:pt x="64615" y="77142"/>
                    <a:pt x="73846" y="68571"/>
                    <a:pt x="64615" y="59999"/>
                  </a:cubicBezTo>
                  <a:cubicBezTo>
                    <a:pt x="55384" y="51428"/>
                    <a:pt x="55384" y="51428"/>
                    <a:pt x="55384" y="42857"/>
                  </a:cubicBezTo>
                  <a:cubicBezTo>
                    <a:pt x="46153" y="25714"/>
                    <a:pt x="55384" y="25714"/>
                    <a:pt x="64615" y="17142"/>
                  </a:cubicBezTo>
                  <a:cubicBezTo>
                    <a:pt x="83076" y="0"/>
                    <a:pt x="27692" y="25714"/>
                    <a:pt x="36923" y="34285"/>
                  </a:cubicBezTo>
                  <a:cubicBezTo>
                    <a:pt x="27692" y="25714"/>
                    <a:pt x="55384" y="8571"/>
                    <a:pt x="55384" y="8571"/>
                  </a:cubicBezTo>
                  <a:cubicBezTo>
                    <a:pt x="46153" y="0"/>
                    <a:pt x="9230" y="0"/>
                    <a:pt x="9230" y="0"/>
                  </a:cubicBezTo>
                  <a:cubicBezTo>
                    <a:pt x="0" y="8571"/>
                    <a:pt x="18461" y="42857"/>
                    <a:pt x="27692" y="51428"/>
                  </a:cubicBezTo>
                  <a:cubicBezTo>
                    <a:pt x="46153" y="68571"/>
                    <a:pt x="73846" y="111428"/>
                    <a:pt x="101538" y="119999"/>
                  </a:cubicBezTo>
                  <a:cubicBezTo>
                    <a:pt x="120000" y="119999"/>
                    <a:pt x="73846" y="111428"/>
                    <a:pt x="101538" y="11999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58" name="Google Shape;858;g90e2d1f501_0_5781"/>
            <p:cNvSpPr/>
            <p:nvPr/>
          </p:nvSpPr>
          <p:spPr>
            <a:xfrm>
              <a:off x="5505923" y="6076885"/>
              <a:ext cx="38100" cy="38100"/>
            </a:xfrm>
            <a:custGeom>
              <a:avLst/>
              <a:gdLst/>
              <a:ahLst/>
              <a:cxnLst/>
              <a:rect l="l" t="t" r="r" b="b"/>
              <a:pathLst>
                <a:path w="120000" h="120000" extrusionOk="0">
                  <a:moveTo>
                    <a:pt x="90000" y="90000"/>
                  </a:moveTo>
                  <a:cubicBezTo>
                    <a:pt x="60000" y="60000"/>
                    <a:pt x="0" y="60000"/>
                    <a:pt x="60000" y="30000"/>
                  </a:cubicBezTo>
                  <a:cubicBezTo>
                    <a:pt x="90000" y="0"/>
                    <a:pt x="120000" y="90000"/>
                    <a:pt x="90000" y="90000"/>
                  </a:cubicBezTo>
                  <a:cubicBezTo>
                    <a:pt x="90000" y="90000"/>
                    <a:pt x="90000" y="90000"/>
                    <a:pt x="90000" y="90000"/>
                  </a:cubicBezTo>
                  <a:cubicBezTo>
                    <a:pt x="60000" y="60000"/>
                    <a:pt x="120000" y="120000"/>
                    <a:pt x="90000" y="9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59" name="Google Shape;859;g90e2d1f501_0_5781"/>
            <p:cNvSpPr/>
            <p:nvPr/>
          </p:nvSpPr>
          <p:spPr>
            <a:xfrm>
              <a:off x="5458150" y="6032291"/>
              <a:ext cx="57300" cy="54300"/>
            </a:xfrm>
            <a:custGeom>
              <a:avLst/>
              <a:gdLst/>
              <a:ahLst/>
              <a:cxnLst/>
              <a:rect l="l" t="t" r="r" b="b"/>
              <a:pathLst>
                <a:path w="120000" h="120000" extrusionOk="0">
                  <a:moveTo>
                    <a:pt x="100000" y="40000"/>
                  </a:moveTo>
                  <a:cubicBezTo>
                    <a:pt x="80000" y="40000"/>
                    <a:pt x="20000" y="0"/>
                    <a:pt x="0" y="20000"/>
                  </a:cubicBezTo>
                  <a:cubicBezTo>
                    <a:pt x="20000" y="0"/>
                    <a:pt x="40000" y="80000"/>
                    <a:pt x="20000" y="60000"/>
                  </a:cubicBezTo>
                  <a:cubicBezTo>
                    <a:pt x="20000" y="80000"/>
                    <a:pt x="20000" y="100000"/>
                    <a:pt x="20000" y="120000"/>
                  </a:cubicBezTo>
                  <a:cubicBezTo>
                    <a:pt x="20000" y="100000"/>
                    <a:pt x="100000" y="80000"/>
                    <a:pt x="100000" y="100000"/>
                  </a:cubicBezTo>
                  <a:cubicBezTo>
                    <a:pt x="100000" y="80000"/>
                    <a:pt x="80000" y="80000"/>
                    <a:pt x="60000" y="60000"/>
                  </a:cubicBezTo>
                  <a:cubicBezTo>
                    <a:pt x="80000" y="80000"/>
                    <a:pt x="120000" y="40000"/>
                    <a:pt x="100000" y="40000"/>
                  </a:cubicBezTo>
                  <a:cubicBezTo>
                    <a:pt x="80000" y="40000"/>
                    <a:pt x="120000" y="40000"/>
                    <a:pt x="100000"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60" name="Google Shape;860;g90e2d1f501_0_5781"/>
            <p:cNvSpPr/>
            <p:nvPr/>
          </p:nvSpPr>
          <p:spPr>
            <a:xfrm>
              <a:off x="5432673" y="6048217"/>
              <a:ext cx="35100" cy="57300"/>
            </a:xfrm>
            <a:custGeom>
              <a:avLst/>
              <a:gdLst/>
              <a:ahLst/>
              <a:cxnLst/>
              <a:rect l="l" t="t" r="r" b="b"/>
              <a:pathLst>
                <a:path w="120000" h="120000" extrusionOk="0">
                  <a:moveTo>
                    <a:pt x="60000" y="0"/>
                  </a:moveTo>
                  <a:cubicBezTo>
                    <a:pt x="0" y="0"/>
                    <a:pt x="60000" y="20000"/>
                    <a:pt x="60000" y="40000"/>
                  </a:cubicBezTo>
                  <a:cubicBezTo>
                    <a:pt x="60000" y="60000"/>
                    <a:pt x="30000" y="100000"/>
                    <a:pt x="60000" y="100000"/>
                  </a:cubicBezTo>
                  <a:cubicBezTo>
                    <a:pt x="90000" y="120000"/>
                    <a:pt x="90000" y="60000"/>
                    <a:pt x="90000" y="60000"/>
                  </a:cubicBezTo>
                  <a:cubicBezTo>
                    <a:pt x="90000" y="40000"/>
                    <a:pt x="120000" y="0"/>
                    <a:pt x="6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61" name="Google Shape;861;g90e2d1f501_0_5781"/>
            <p:cNvSpPr/>
            <p:nvPr/>
          </p:nvSpPr>
          <p:spPr>
            <a:xfrm>
              <a:off x="5375346" y="5994060"/>
              <a:ext cx="47700" cy="102000"/>
            </a:xfrm>
            <a:custGeom>
              <a:avLst/>
              <a:gdLst/>
              <a:ahLst/>
              <a:cxnLst/>
              <a:rect l="l" t="t" r="r" b="b"/>
              <a:pathLst>
                <a:path w="120000" h="120000" extrusionOk="0">
                  <a:moveTo>
                    <a:pt x="96000" y="109090"/>
                  </a:moveTo>
                  <a:cubicBezTo>
                    <a:pt x="96000" y="98181"/>
                    <a:pt x="48000" y="65454"/>
                    <a:pt x="48000" y="65454"/>
                  </a:cubicBezTo>
                  <a:cubicBezTo>
                    <a:pt x="96000" y="43636"/>
                    <a:pt x="0" y="43636"/>
                    <a:pt x="24000" y="32727"/>
                  </a:cubicBezTo>
                  <a:cubicBezTo>
                    <a:pt x="48000" y="0"/>
                    <a:pt x="120000" y="54545"/>
                    <a:pt x="120000" y="54545"/>
                  </a:cubicBezTo>
                  <a:cubicBezTo>
                    <a:pt x="120000" y="65454"/>
                    <a:pt x="120000" y="120000"/>
                    <a:pt x="96000" y="109090"/>
                  </a:cubicBezTo>
                  <a:cubicBezTo>
                    <a:pt x="96000" y="98181"/>
                    <a:pt x="120000" y="120000"/>
                    <a:pt x="96000" y="10909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62" name="Google Shape;862;g90e2d1f501_0_5781"/>
            <p:cNvSpPr/>
            <p:nvPr/>
          </p:nvSpPr>
          <p:spPr>
            <a:xfrm>
              <a:off x="5337130" y="5955833"/>
              <a:ext cx="66900" cy="66900"/>
            </a:xfrm>
            <a:custGeom>
              <a:avLst/>
              <a:gdLst/>
              <a:ahLst/>
              <a:cxnLst/>
              <a:rect l="l" t="t" r="r" b="b"/>
              <a:pathLst>
                <a:path w="120000" h="120000" extrusionOk="0">
                  <a:moveTo>
                    <a:pt x="68571" y="102857"/>
                  </a:moveTo>
                  <a:cubicBezTo>
                    <a:pt x="34285" y="68571"/>
                    <a:pt x="17142" y="68571"/>
                    <a:pt x="34285" y="51428"/>
                  </a:cubicBezTo>
                  <a:cubicBezTo>
                    <a:pt x="34285" y="34285"/>
                    <a:pt x="0" y="34285"/>
                    <a:pt x="0" y="34285"/>
                  </a:cubicBezTo>
                  <a:cubicBezTo>
                    <a:pt x="0" y="17142"/>
                    <a:pt x="68571" y="0"/>
                    <a:pt x="85714" y="17142"/>
                  </a:cubicBezTo>
                  <a:cubicBezTo>
                    <a:pt x="85714" y="17142"/>
                    <a:pt x="51428" y="34285"/>
                    <a:pt x="68571" y="51428"/>
                  </a:cubicBezTo>
                  <a:cubicBezTo>
                    <a:pt x="85714" y="51428"/>
                    <a:pt x="119999" y="68571"/>
                    <a:pt x="119999" y="68571"/>
                  </a:cubicBezTo>
                  <a:cubicBezTo>
                    <a:pt x="119999" y="85714"/>
                    <a:pt x="85714" y="85714"/>
                    <a:pt x="85714" y="85714"/>
                  </a:cubicBezTo>
                  <a:cubicBezTo>
                    <a:pt x="68571" y="85714"/>
                    <a:pt x="85714" y="119999"/>
                    <a:pt x="68571" y="102857"/>
                  </a:cubicBezTo>
                  <a:cubicBezTo>
                    <a:pt x="34285" y="85714"/>
                    <a:pt x="68571" y="102857"/>
                    <a:pt x="68571" y="10285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63" name="Google Shape;863;g90e2d1f501_0_5781"/>
            <p:cNvSpPr/>
            <p:nvPr/>
          </p:nvSpPr>
          <p:spPr>
            <a:xfrm>
              <a:off x="5404008" y="5955833"/>
              <a:ext cx="63600" cy="86100"/>
            </a:xfrm>
            <a:custGeom>
              <a:avLst/>
              <a:gdLst/>
              <a:ahLst/>
              <a:cxnLst/>
              <a:rect l="l" t="t" r="r" b="b"/>
              <a:pathLst>
                <a:path w="120000" h="120000" extrusionOk="0">
                  <a:moveTo>
                    <a:pt x="51428" y="106666"/>
                  </a:moveTo>
                  <a:cubicBezTo>
                    <a:pt x="68571" y="93333"/>
                    <a:pt x="85714" y="93333"/>
                    <a:pt x="68571" y="80000"/>
                  </a:cubicBezTo>
                  <a:cubicBezTo>
                    <a:pt x="68571" y="66666"/>
                    <a:pt x="34285" y="66666"/>
                    <a:pt x="34285" y="53333"/>
                  </a:cubicBezTo>
                  <a:cubicBezTo>
                    <a:pt x="51428" y="40000"/>
                    <a:pt x="0" y="0"/>
                    <a:pt x="51428" y="13333"/>
                  </a:cubicBezTo>
                  <a:cubicBezTo>
                    <a:pt x="102857" y="26666"/>
                    <a:pt x="102857" y="40000"/>
                    <a:pt x="102857" y="66666"/>
                  </a:cubicBezTo>
                  <a:cubicBezTo>
                    <a:pt x="119999" y="93333"/>
                    <a:pt x="51428" y="106666"/>
                    <a:pt x="51428" y="106666"/>
                  </a:cubicBezTo>
                  <a:cubicBezTo>
                    <a:pt x="51428" y="106666"/>
                    <a:pt x="51428" y="106666"/>
                    <a:pt x="51428" y="106666"/>
                  </a:cubicBezTo>
                  <a:cubicBezTo>
                    <a:pt x="68571" y="93333"/>
                    <a:pt x="34285" y="120000"/>
                    <a:pt x="51428" y="10666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64" name="Google Shape;864;g90e2d1f501_0_5781"/>
            <p:cNvSpPr/>
            <p:nvPr/>
          </p:nvSpPr>
          <p:spPr>
            <a:xfrm>
              <a:off x="5384900" y="5974948"/>
              <a:ext cx="28800" cy="9600"/>
            </a:xfrm>
            <a:custGeom>
              <a:avLst/>
              <a:gdLst/>
              <a:ahLst/>
              <a:cxnLst/>
              <a:rect l="l" t="t" r="r" b="b"/>
              <a:pathLst>
                <a:path w="120000" h="120000" extrusionOk="0">
                  <a:moveTo>
                    <a:pt x="80000" y="120000"/>
                  </a:moveTo>
                  <a:cubicBezTo>
                    <a:pt x="40000" y="120000"/>
                    <a:pt x="0" y="120000"/>
                    <a:pt x="0" y="0"/>
                  </a:cubicBezTo>
                  <a:cubicBezTo>
                    <a:pt x="0" y="0"/>
                    <a:pt x="80000" y="0"/>
                    <a:pt x="120000" y="0"/>
                  </a:cubicBezTo>
                  <a:cubicBezTo>
                    <a:pt x="120000" y="0"/>
                    <a:pt x="80000" y="120000"/>
                    <a:pt x="8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65" name="Google Shape;865;g90e2d1f501_0_5781"/>
            <p:cNvSpPr/>
            <p:nvPr/>
          </p:nvSpPr>
          <p:spPr>
            <a:xfrm>
              <a:off x="4486812" y="5984505"/>
              <a:ext cx="124200" cy="63600"/>
            </a:xfrm>
            <a:custGeom>
              <a:avLst/>
              <a:gdLst/>
              <a:ahLst/>
              <a:cxnLst/>
              <a:rect l="l" t="t" r="r" b="b"/>
              <a:pathLst>
                <a:path w="120000" h="120000" extrusionOk="0">
                  <a:moveTo>
                    <a:pt x="92307" y="17142"/>
                  </a:moveTo>
                  <a:cubicBezTo>
                    <a:pt x="83076" y="17142"/>
                    <a:pt x="73846" y="17142"/>
                    <a:pt x="64615" y="17142"/>
                  </a:cubicBezTo>
                  <a:cubicBezTo>
                    <a:pt x="55384" y="17142"/>
                    <a:pt x="55384" y="17142"/>
                    <a:pt x="46153" y="17142"/>
                  </a:cubicBezTo>
                  <a:cubicBezTo>
                    <a:pt x="27692" y="34285"/>
                    <a:pt x="36923" y="68571"/>
                    <a:pt x="46153" y="68571"/>
                  </a:cubicBezTo>
                  <a:cubicBezTo>
                    <a:pt x="36923" y="68571"/>
                    <a:pt x="18461" y="17142"/>
                    <a:pt x="9230" y="51428"/>
                  </a:cubicBezTo>
                  <a:cubicBezTo>
                    <a:pt x="0" y="68571"/>
                    <a:pt x="0" y="85714"/>
                    <a:pt x="9230" y="102857"/>
                  </a:cubicBezTo>
                  <a:cubicBezTo>
                    <a:pt x="18461" y="119999"/>
                    <a:pt x="92307" y="85714"/>
                    <a:pt x="101538" y="68571"/>
                  </a:cubicBezTo>
                  <a:cubicBezTo>
                    <a:pt x="101538" y="68571"/>
                    <a:pt x="92307" y="51428"/>
                    <a:pt x="83076" y="51428"/>
                  </a:cubicBezTo>
                  <a:cubicBezTo>
                    <a:pt x="92307" y="51428"/>
                    <a:pt x="110769" y="51428"/>
                    <a:pt x="110769" y="51428"/>
                  </a:cubicBezTo>
                  <a:cubicBezTo>
                    <a:pt x="120000" y="34285"/>
                    <a:pt x="101538" y="0"/>
                    <a:pt x="92307" y="17142"/>
                  </a:cubicBezTo>
                  <a:cubicBezTo>
                    <a:pt x="83076" y="17142"/>
                    <a:pt x="101538" y="0"/>
                    <a:pt x="92307" y="1714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66" name="Google Shape;866;g90e2d1f501_0_5781"/>
            <p:cNvSpPr/>
            <p:nvPr/>
          </p:nvSpPr>
          <p:spPr>
            <a:xfrm>
              <a:off x="4534582" y="5927164"/>
              <a:ext cx="76500" cy="66900"/>
            </a:xfrm>
            <a:custGeom>
              <a:avLst/>
              <a:gdLst/>
              <a:ahLst/>
              <a:cxnLst/>
              <a:rect l="l" t="t" r="r" b="b"/>
              <a:pathLst>
                <a:path w="120000" h="120000" extrusionOk="0">
                  <a:moveTo>
                    <a:pt x="30000" y="102857"/>
                  </a:moveTo>
                  <a:cubicBezTo>
                    <a:pt x="45000" y="85714"/>
                    <a:pt x="60000" y="85714"/>
                    <a:pt x="75000" y="68571"/>
                  </a:cubicBezTo>
                  <a:cubicBezTo>
                    <a:pt x="90000" y="68571"/>
                    <a:pt x="120000" y="68571"/>
                    <a:pt x="120000" y="68571"/>
                  </a:cubicBezTo>
                  <a:cubicBezTo>
                    <a:pt x="120000" y="68571"/>
                    <a:pt x="105000" y="0"/>
                    <a:pt x="75000" y="34285"/>
                  </a:cubicBezTo>
                  <a:cubicBezTo>
                    <a:pt x="75000" y="34285"/>
                    <a:pt x="15000" y="85714"/>
                    <a:pt x="30000" y="102857"/>
                  </a:cubicBezTo>
                  <a:cubicBezTo>
                    <a:pt x="30000" y="102857"/>
                    <a:pt x="30000" y="102857"/>
                    <a:pt x="30000" y="102857"/>
                  </a:cubicBezTo>
                  <a:cubicBezTo>
                    <a:pt x="60000" y="85714"/>
                    <a:pt x="0" y="119999"/>
                    <a:pt x="30000" y="10285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67" name="Google Shape;867;g90e2d1f501_0_5781"/>
            <p:cNvSpPr/>
            <p:nvPr/>
          </p:nvSpPr>
          <p:spPr>
            <a:xfrm>
              <a:off x="4002733" y="6182007"/>
              <a:ext cx="92400" cy="35100"/>
            </a:xfrm>
            <a:custGeom>
              <a:avLst/>
              <a:gdLst/>
              <a:ahLst/>
              <a:cxnLst/>
              <a:rect l="l" t="t" r="r" b="b"/>
              <a:pathLst>
                <a:path w="120000" h="120000" extrusionOk="0">
                  <a:moveTo>
                    <a:pt x="108000" y="60000"/>
                  </a:moveTo>
                  <a:cubicBezTo>
                    <a:pt x="120000" y="60000"/>
                    <a:pt x="96000" y="30000"/>
                    <a:pt x="108000" y="30000"/>
                  </a:cubicBezTo>
                  <a:cubicBezTo>
                    <a:pt x="96000" y="0"/>
                    <a:pt x="84000" y="0"/>
                    <a:pt x="72000" y="0"/>
                  </a:cubicBezTo>
                  <a:cubicBezTo>
                    <a:pt x="60000" y="30000"/>
                    <a:pt x="36000" y="30000"/>
                    <a:pt x="24000" y="60000"/>
                  </a:cubicBezTo>
                  <a:cubicBezTo>
                    <a:pt x="0" y="90000"/>
                    <a:pt x="24000" y="120000"/>
                    <a:pt x="36000" y="120000"/>
                  </a:cubicBezTo>
                  <a:cubicBezTo>
                    <a:pt x="60000" y="120000"/>
                    <a:pt x="84000" y="30000"/>
                    <a:pt x="108000" y="60000"/>
                  </a:cubicBezTo>
                  <a:cubicBezTo>
                    <a:pt x="120000" y="60000"/>
                    <a:pt x="84000" y="30000"/>
                    <a:pt x="108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68" name="Google Shape;868;g90e2d1f501_0_5781"/>
            <p:cNvSpPr/>
            <p:nvPr/>
          </p:nvSpPr>
          <p:spPr>
            <a:xfrm>
              <a:off x="3891269" y="6236162"/>
              <a:ext cx="54000" cy="47700"/>
            </a:xfrm>
            <a:custGeom>
              <a:avLst/>
              <a:gdLst/>
              <a:ahLst/>
              <a:cxnLst/>
              <a:rect l="l" t="t" r="r" b="b"/>
              <a:pathLst>
                <a:path w="120000" h="120000" extrusionOk="0">
                  <a:moveTo>
                    <a:pt x="120000" y="48000"/>
                  </a:moveTo>
                  <a:cubicBezTo>
                    <a:pt x="120000" y="0"/>
                    <a:pt x="80000" y="24000"/>
                    <a:pt x="60000" y="48000"/>
                  </a:cubicBezTo>
                  <a:cubicBezTo>
                    <a:pt x="60000" y="48000"/>
                    <a:pt x="60000" y="72000"/>
                    <a:pt x="60000" y="96000"/>
                  </a:cubicBezTo>
                  <a:cubicBezTo>
                    <a:pt x="40000" y="96000"/>
                    <a:pt x="0" y="120000"/>
                    <a:pt x="0" y="120000"/>
                  </a:cubicBezTo>
                  <a:cubicBezTo>
                    <a:pt x="0" y="120000"/>
                    <a:pt x="120000" y="120000"/>
                    <a:pt x="120000" y="48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69" name="Google Shape;869;g90e2d1f501_0_5781"/>
            <p:cNvSpPr/>
            <p:nvPr/>
          </p:nvSpPr>
          <p:spPr>
            <a:xfrm>
              <a:off x="7066431" y="5076623"/>
              <a:ext cx="194400" cy="121200"/>
            </a:xfrm>
            <a:custGeom>
              <a:avLst/>
              <a:gdLst/>
              <a:ahLst/>
              <a:cxnLst/>
              <a:rect l="l" t="t" r="r" b="b"/>
              <a:pathLst>
                <a:path w="120000" h="120000" extrusionOk="0">
                  <a:moveTo>
                    <a:pt x="108571" y="83076"/>
                  </a:moveTo>
                  <a:cubicBezTo>
                    <a:pt x="85714" y="92307"/>
                    <a:pt x="108571" y="73846"/>
                    <a:pt x="102857" y="64615"/>
                  </a:cubicBezTo>
                  <a:cubicBezTo>
                    <a:pt x="97142" y="64615"/>
                    <a:pt x="85714" y="36923"/>
                    <a:pt x="80000" y="36923"/>
                  </a:cubicBezTo>
                  <a:cubicBezTo>
                    <a:pt x="68571" y="36923"/>
                    <a:pt x="57142" y="9230"/>
                    <a:pt x="45714" y="9230"/>
                  </a:cubicBezTo>
                  <a:cubicBezTo>
                    <a:pt x="34285" y="0"/>
                    <a:pt x="34285" y="46153"/>
                    <a:pt x="28571" y="55384"/>
                  </a:cubicBezTo>
                  <a:cubicBezTo>
                    <a:pt x="22857" y="55384"/>
                    <a:pt x="0" y="55384"/>
                    <a:pt x="0" y="73846"/>
                  </a:cubicBezTo>
                  <a:cubicBezTo>
                    <a:pt x="5714" y="92307"/>
                    <a:pt x="34285" y="101538"/>
                    <a:pt x="40000" y="101538"/>
                  </a:cubicBezTo>
                  <a:cubicBezTo>
                    <a:pt x="51428" y="110769"/>
                    <a:pt x="74285" y="120000"/>
                    <a:pt x="85714" y="110769"/>
                  </a:cubicBezTo>
                  <a:cubicBezTo>
                    <a:pt x="85714" y="110769"/>
                    <a:pt x="114285" y="92307"/>
                    <a:pt x="114285" y="83076"/>
                  </a:cubicBezTo>
                  <a:cubicBezTo>
                    <a:pt x="114285" y="83076"/>
                    <a:pt x="108571" y="83076"/>
                    <a:pt x="108571" y="83076"/>
                  </a:cubicBezTo>
                  <a:cubicBezTo>
                    <a:pt x="102857" y="92307"/>
                    <a:pt x="120000" y="83076"/>
                    <a:pt x="108571" y="8307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70" name="Google Shape;870;g90e2d1f501_0_5781"/>
            <p:cNvSpPr/>
            <p:nvPr/>
          </p:nvSpPr>
          <p:spPr>
            <a:xfrm>
              <a:off x="6999553" y="5133964"/>
              <a:ext cx="47700" cy="35100"/>
            </a:xfrm>
            <a:custGeom>
              <a:avLst/>
              <a:gdLst/>
              <a:ahLst/>
              <a:cxnLst/>
              <a:rect l="l" t="t" r="r" b="b"/>
              <a:pathLst>
                <a:path w="120000" h="120000" extrusionOk="0">
                  <a:moveTo>
                    <a:pt x="48000" y="120000"/>
                  </a:moveTo>
                  <a:cubicBezTo>
                    <a:pt x="0" y="120000"/>
                    <a:pt x="96000" y="0"/>
                    <a:pt x="96000" y="30000"/>
                  </a:cubicBezTo>
                  <a:cubicBezTo>
                    <a:pt x="120000" y="30000"/>
                    <a:pt x="72000" y="120000"/>
                    <a:pt x="48000" y="120000"/>
                  </a:cubicBezTo>
                  <a:cubicBezTo>
                    <a:pt x="24000" y="120000"/>
                    <a:pt x="96000" y="120000"/>
                    <a:pt x="48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71" name="Google Shape;871;g90e2d1f501_0_5781"/>
            <p:cNvSpPr/>
            <p:nvPr/>
          </p:nvSpPr>
          <p:spPr>
            <a:xfrm>
              <a:off x="6942228" y="5169003"/>
              <a:ext cx="19200" cy="19200"/>
            </a:xfrm>
            <a:custGeom>
              <a:avLst/>
              <a:gdLst/>
              <a:ahLst/>
              <a:cxnLst/>
              <a:rect l="l" t="t" r="r" b="b"/>
              <a:pathLst>
                <a:path w="120000" h="120000" extrusionOk="0">
                  <a:moveTo>
                    <a:pt x="60000" y="120000"/>
                  </a:moveTo>
                  <a:cubicBezTo>
                    <a:pt x="0" y="120000"/>
                    <a:pt x="0" y="60000"/>
                    <a:pt x="60000" y="0"/>
                  </a:cubicBezTo>
                  <a:cubicBezTo>
                    <a:pt x="120000" y="0"/>
                    <a:pt x="120000" y="120000"/>
                    <a:pt x="6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72" name="Google Shape;872;g90e2d1f501_0_5781"/>
            <p:cNvSpPr/>
            <p:nvPr/>
          </p:nvSpPr>
          <p:spPr>
            <a:xfrm>
              <a:off x="6139678" y="4777182"/>
              <a:ext cx="859800" cy="420600"/>
            </a:xfrm>
            <a:custGeom>
              <a:avLst/>
              <a:gdLst/>
              <a:ahLst/>
              <a:cxnLst/>
              <a:rect l="l" t="t" r="r" b="b"/>
              <a:pathLst>
                <a:path w="120000" h="120000" extrusionOk="0">
                  <a:moveTo>
                    <a:pt x="108260" y="109333"/>
                  </a:moveTo>
                  <a:cubicBezTo>
                    <a:pt x="105652" y="109333"/>
                    <a:pt x="103043" y="109333"/>
                    <a:pt x="99130" y="109333"/>
                  </a:cubicBezTo>
                  <a:cubicBezTo>
                    <a:pt x="97826" y="109333"/>
                    <a:pt x="96521" y="109333"/>
                    <a:pt x="95217" y="109333"/>
                  </a:cubicBezTo>
                  <a:cubicBezTo>
                    <a:pt x="93913" y="109333"/>
                    <a:pt x="93913" y="106666"/>
                    <a:pt x="92608" y="104000"/>
                  </a:cubicBezTo>
                  <a:cubicBezTo>
                    <a:pt x="91304" y="104000"/>
                    <a:pt x="86086" y="106666"/>
                    <a:pt x="84782" y="101333"/>
                  </a:cubicBezTo>
                  <a:cubicBezTo>
                    <a:pt x="84782" y="93333"/>
                    <a:pt x="82173" y="98666"/>
                    <a:pt x="79565" y="101333"/>
                  </a:cubicBezTo>
                  <a:cubicBezTo>
                    <a:pt x="75652" y="106666"/>
                    <a:pt x="73043" y="104000"/>
                    <a:pt x="70434" y="106666"/>
                  </a:cubicBezTo>
                  <a:cubicBezTo>
                    <a:pt x="66521" y="109333"/>
                    <a:pt x="62608" y="112000"/>
                    <a:pt x="58695" y="114666"/>
                  </a:cubicBezTo>
                  <a:cubicBezTo>
                    <a:pt x="53478" y="114666"/>
                    <a:pt x="45652" y="120000"/>
                    <a:pt x="40434" y="114666"/>
                  </a:cubicBezTo>
                  <a:cubicBezTo>
                    <a:pt x="40434" y="114666"/>
                    <a:pt x="37826" y="112000"/>
                    <a:pt x="37826" y="109333"/>
                  </a:cubicBezTo>
                  <a:cubicBezTo>
                    <a:pt x="37826" y="106666"/>
                    <a:pt x="37826" y="101333"/>
                    <a:pt x="35217" y="101333"/>
                  </a:cubicBezTo>
                  <a:cubicBezTo>
                    <a:pt x="32608" y="101333"/>
                    <a:pt x="30000" y="101333"/>
                    <a:pt x="27391" y="101333"/>
                  </a:cubicBezTo>
                  <a:cubicBezTo>
                    <a:pt x="24782" y="101333"/>
                    <a:pt x="22173" y="101333"/>
                    <a:pt x="19565" y="96000"/>
                  </a:cubicBezTo>
                  <a:cubicBezTo>
                    <a:pt x="18260" y="96000"/>
                    <a:pt x="11739" y="85333"/>
                    <a:pt x="13043" y="82666"/>
                  </a:cubicBezTo>
                  <a:cubicBezTo>
                    <a:pt x="20869" y="74666"/>
                    <a:pt x="30000" y="77333"/>
                    <a:pt x="36521" y="77333"/>
                  </a:cubicBezTo>
                  <a:cubicBezTo>
                    <a:pt x="37826" y="77333"/>
                    <a:pt x="52173" y="77333"/>
                    <a:pt x="52173" y="77333"/>
                  </a:cubicBezTo>
                  <a:cubicBezTo>
                    <a:pt x="52173" y="72000"/>
                    <a:pt x="33913" y="66666"/>
                    <a:pt x="32608" y="66666"/>
                  </a:cubicBezTo>
                  <a:cubicBezTo>
                    <a:pt x="26086" y="66666"/>
                    <a:pt x="18260" y="74666"/>
                    <a:pt x="11739" y="69333"/>
                  </a:cubicBezTo>
                  <a:cubicBezTo>
                    <a:pt x="9130" y="66666"/>
                    <a:pt x="3913" y="61333"/>
                    <a:pt x="9130" y="56000"/>
                  </a:cubicBezTo>
                  <a:cubicBezTo>
                    <a:pt x="13043" y="53333"/>
                    <a:pt x="16956" y="50666"/>
                    <a:pt x="20869" y="50666"/>
                  </a:cubicBezTo>
                  <a:cubicBezTo>
                    <a:pt x="23478" y="48000"/>
                    <a:pt x="26086" y="48000"/>
                    <a:pt x="27391" y="48000"/>
                  </a:cubicBezTo>
                  <a:cubicBezTo>
                    <a:pt x="24782" y="50666"/>
                    <a:pt x="20869" y="48000"/>
                    <a:pt x="18260" y="48000"/>
                  </a:cubicBezTo>
                  <a:cubicBezTo>
                    <a:pt x="16956" y="48000"/>
                    <a:pt x="9130" y="50666"/>
                    <a:pt x="7826" y="48000"/>
                  </a:cubicBezTo>
                  <a:cubicBezTo>
                    <a:pt x="7826" y="48000"/>
                    <a:pt x="9130" y="45333"/>
                    <a:pt x="9130" y="45333"/>
                  </a:cubicBezTo>
                  <a:cubicBezTo>
                    <a:pt x="9130" y="42666"/>
                    <a:pt x="0" y="45333"/>
                    <a:pt x="1304" y="40000"/>
                  </a:cubicBezTo>
                  <a:cubicBezTo>
                    <a:pt x="2608" y="37333"/>
                    <a:pt x="3913" y="32000"/>
                    <a:pt x="5217" y="29333"/>
                  </a:cubicBezTo>
                  <a:cubicBezTo>
                    <a:pt x="10434" y="26666"/>
                    <a:pt x="5217" y="26666"/>
                    <a:pt x="5217" y="24000"/>
                  </a:cubicBezTo>
                  <a:cubicBezTo>
                    <a:pt x="5217" y="24000"/>
                    <a:pt x="9130" y="18666"/>
                    <a:pt x="10434" y="18666"/>
                  </a:cubicBezTo>
                  <a:cubicBezTo>
                    <a:pt x="13043" y="16000"/>
                    <a:pt x="14347" y="13333"/>
                    <a:pt x="16956" y="10666"/>
                  </a:cubicBezTo>
                  <a:cubicBezTo>
                    <a:pt x="22173" y="5333"/>
                    <a:pt x="26086" y="2666"/>
                    <a:pt x="31304" y="2666"/>
                  </a:cubicBezTo>
                  <a:cubicBezTo>
                    <a:pt x="37826" y="2666"/>
                    <a:pt x="31304" y="18666"/>
                    <a:pt x="31304" y="18666"/>
                  </a:cubicBezTo>
                  <a:cubicBezTo>
                    <a:pt x="33913" y="21333"/>
                    <a:pt x="36521" y="21333"/>
                    <a:pt x="37826" y="18666"/>
                  </a:cubicBezTo>
                  <a:cubicBezTo>
                    <a:pt x="39130" y="18666"/>
                    <a:pt x="39130" y="10666"/>
                    <a:pt x="40434" y="10666"/>
                  </a:cubicBezTo>
                  <a:cubicBezTo>
                    <a:pt x="43043" y="10666"/>
                    <a:pt x="48260" y="10666"/>
                    <a:pt x="50869" y="16000"/>
                  </a:cubicBezTo>
                  <a:cubicBezTo>
                    <a:pt x="54782" y="21333"/>
                    <a:pt x="45652" y="29333"/>
                    <a:pt x="52173" y="26666"/>
                  </a:cubicBezTo>
                  <a:cubicBezTo>
                    <a:pt x="53478" y="26666"/>
                    <a:pt x="54782" y="24000"/>
                    <a:pt x="56086" y="21333"/>
                  </a:cubicBezTo>
                  <a:cubicBezTo>
                    <a:pt x="57391" y="21333"/>
                    <a:pt x="57391" y="21333"/>
                    <a:pt x="58695" y="21333"/>
                  </a:cubicBezTo>
                  <a:cubicBezTo>
                    <a:pt x="60000" y="21333"/>
                    <a:pt x="60000" y="21333"/>
                    <a:pt x="61304" y="24000"/>
                  </a:cubicBezTo>
                  <a:cubicBezTo>
                    <a:pt x="62608" y="24000"/>
                    <a:pt x="62608" y="18666"/>
                    <a:pt x="62608" y="16000"/>
                  </a:cubicBezTo>
                  <a:cubicBezTo>
                    <a:pt x="61304" y="16000"/>
                    <a:pt x="57391" y="10666"/>
                    <a:pt x="56086" y="10666"/>
                  </a:cubicBezTo>
                  <a:cubicBezTo>
                    <a:pt x="58695" y="8000"/>
                    <a:pt x="63913" y="13333"/>
                    <a:pt x="65217" y="16000"/>
                  </a:cubicBezTo>
                  <a:cubicBezTo>
                    <a:pt x="69130" y="18666"/>
                    <a:pt x="69130" y="21333"/>
                    <a:pt x="70434" y="26666"/>
                  </a:cubicBezTo>
                  <a:cubicBezTo>
                    <a:pt x="70434" y="29333"/>
                    <a:pt x="70434" y="42666"/>
                    <a:pt x="73043" y="42666"/>
                  </a:cubicBezTo>
                  <a:cubicBezTo>
                    <a:pt x="74347" y="42666"/>
                    <a:pt x="79565" y="42666"/>
                    <a:pt x="78260" y="37333"/>
                  </a:cubicBezTo>
                  <a:cubicBezTo>
                    <a:pt x="76956" y="26666"/>
                    <a:pt x="74347" y="18666"/>
                    <a:pt x="73043" y="8000"/>
                  </a:cubicBezTo>
                  <a:cubicBezTo>
                    <a:pt x="71739" y="0"/>
                    <a:pt x="75652" y="2666"/>
                    <a:pt x="76956" y="2666"/>
                  </a:cubicBezTo>
                  <a:cubicBezTo>
                    <a:pt x="80869" y="5333"/>
                    <a:pt x="80869" y="0"/>
                    <a:pt x="83478" y="2666"/>
                  </a:cubicBezTo>
                  <a:cubicBezTo>
                    <a:pt x="86086" y="8000"/>
                    <a:pt x="90000" y="10666"/>
                    <a:pt x="90000" y="16000"/>
                  </a:cubicBezTo>
                  <a:cubicBezTo>
                    <a:pt x="91304" y="24000"/>
                    <a:pt x="92608" y="29333"/>
                    <a:pt x="95217" y="34666"/>
                  </a:cubicBezTo>
                  <a:cubicBezTo>
                    <a:pt x="96521" y="42666"/>
                    <a:pt x="97826" y="45333"/>
                    <a:pt x="96521" y="50666"/>
                  </a:cubicBezTo>
                  <a:cubicBezTo>
                    <a:pt x="95217" y="58666"/>
                    <a:pt x="99130" y="66666"/>
                    <a:pt x="101739" y="69333"/>
                  </a:cubicBezTo>
                  <a:cubicBezTo>
                    <a:pt x="103043" y="69333"/>
                    <a:pt x="105652" y="69333"/>
                    <a:pt x="106956" y="69333"/>
                  </a:cubicBezTo>
                  <a:cubicBezTo>
                    <a:pt x="108260" y="72000"/>
                    <a:pt x="109565" y="74666"/>
                    <a:pt x="110869" y="74666"/>
                  </a:cubicBezTo>
                  <a:cubicBezTo>
                    <a:pt x="114782" y="77333"/>
                    <a:pt x="120000" y="77333"/>
                    <a:pt x="120000" y="88000"/>
                  </a:cubicBezTo>
                  <a:cubicBezTo>
                    <a:pt x="120000" y="93333"/>
                    <a:pt x="108260" y="85333"/>
                    <a:pt x="108260" y="85333"/>
                  </a:cubicBezTo>
                  <a:cubicBezTo>
                    <a:pt x="108260" y="88000"/>
                    <a:pt x="108260" y="90666"/>
                    <a:pt x="108260" y="93333"/>
                  </a:cubicBezTo>
                  <a:cubicBezTo>
                    <a:pt x="108260" y="93333"/>
                    <a:pt x="104347" y="93333"/>
                    <a:pt x="104347" y="93333"/>
                  </a:cubicBezTo>
                  <a:cubicBezTo>
                    <a:pt x="105652" y="93333"/>
                    <a:pt x="105652" y="96000"/>
                    <a:pt x="105652" y="96000"/>
                  </a:cubicBezTo>
                  <a:cubicBezTo>
                    <a:pt x="105652" y="98666"/>
                    <a:pt x="105652" y="101333"/>
                    <a:pt x="105652" y="101333"/>
                  </a:cubicBezTo>
                  <a:cubicBezTo>
                    <a:pt x="105652" y="101333"/>
                    <a:pt x="110869" y="96000"/>
                    <a:pt x="110869" y="96000"/>
                  </a:cubicBezTo>
                  <a:cubicBezTo>
                    <a:pt x="113478" y="96000"/>
                    <a:pt x="112173" y="98666"/>
                    <a:pt x="112173" y="101333"/>
                  </a:cubicBezTo>
                  <a:cubicBezTo>
                    <a:pt x="112173" y="101333"/>
                    <a:pt x="114782" y="101333"/>
                    <a:pt x="116086" y="104000"/>
                  </a:cubicBezTo>
                  <a:cubicBezTo>
                    <a:pt x="116086" y="104000"/>
                    <a:pt x="108260" y="109333"/>
                    <a:pt x="108260" y="109333"/>
                  </a:cubicBezTo>
                  <a:cubicBezTo>
                    <a:pt x="105652" y="109333"/>
                    <a:pt x="112173" y="109333"/>
                    <a:pt x="108260" y="10933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73" name="Google Shape;873;g90e2d1f501_0_5781"/>
            <p:cNvSpPr/>
            <p:nvPr/>
          </p:nvSpPr>
          <p:spPr>
            <a:xfrm>
              <a:off x="6709745" y="4738955"/>
              <a:ext cx="130500" cy="86100"/>
            </a:xfrm>
            <a:custGeom>
              <a:avLst/>
              <a:gdLst/>
              <a:ahLst/>
              <a:cxnLst/>
              <a:rect l="l" t="t" r="r" b="b"/>
              <a:pathLst>
                <a:path w="120000" h="120000" extrusionOk="0">
                  <a:moveTo>
                    <a:pt x="77142" y="106666"/>
                  </a:moveTo>
                  <a:cubicBezTo>
                    <a:pt x="59999" y="106666"/>
                    <a:pt x="51428" y="66666"/>
                    <a:pt x="42857" y="66666"/>
                  </a:cubicBezTo>
                  <a:cubicBezTo>
                    <a:pt x="34285" y="53333"/>
                    <a:pt x="0" y="40000"/>
                    <a:pt x="0" y="40000"/>
                  </a:cubicBezTo>
                  <a:cubicBezTo>
                    <a:pt x="8571" y="26666"/>
                    <a:pt x="25714" y="13333"/>
                    <a:pt x="34285" y="0"/>
                  </a:cubicBezTo>
                  <a:cubicBezTo>
                    <a:pt x="51428" y="0"/>
                    <a:pt x="68571" y="0"/>
                    <a:pt x="85714" y="13333"/>
                  </a:cubicBezTo>
                  <a:cubicBezTo>
                    <a:pt x="102857" y="26666"/>
                    <a:pt x="119999" y="26666"/>
                    <a:pt x="102857" y="53333"/>
                  </a:cubicBezTo>
                  <a:cubicBezTo>
                    <a:pt x="94285" y="66666"/>
                    <a:pt x="85714" y="120000"/>
                    <a:pt x="77142" y="106666"/>
                  </a:cubicBezTo>
                  <a:cubicBezTo>
                    <a:pt x="68571" y="106666"/>
                    <a:pt x="77142" y="106666"/>
                    <a:pt x="77142" y="10666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74" name="Google Shape;874;g90e2d1f501_0_5781"/>
            <p:cNvSpPr/>
            <p:nvPr/>
          </p:nvSpPr>
          <p:spPr>
            <a:xfrm>
              <a:off x="6916750" y="4700728"/>
              <a:ext cx="296100" cy="273900"/>
            </a:xfrm>
            <a:custGeom>
              <a:avLst/>
              <a:gdLst/>
              <a:ahLst/>
              <a:cxnLst/>
              <a:rect l="l" t="t" r="r" b="b"/>
              <a:pathLst>
                <a:path w="120000" h="120000" extrusionOk="0">
                  <a:moveTo>
                    <a:pt x="67500" y="111724"/>
                  </a:moveTo>
                  <a:cubicBezTo>
                    <a:pt x="56250" y="103448"/>
                    <a:pt x="48750" y="86896"/>
                    <a:pt x="37500" y="78620"/>
                  </a:cubicBezTo>
                  <a:cubicBezTo>
                    <a:pt x="26250" y="74482"/>
                    <a:pt x="15000" y="66206"/>
                    <a:pt x="3750" y="62068"/>
                  </a:cubicBezTo>
                  <a:cubicBezTo>
                    <a:pt x="0" y="57931"/>
                    <a:pt x="0" y="57931"/>
                    <a:pt x="0" y="53793"/>
                  </a:cubicBezTo>
                  <a:cubicBezTo>
                    <a:pt x="0" y="41379"/>
                    <a:pt x="7500" y="45517"/>
                    <a:pt x="15000" y="49655"/>
                  </a:cubicBezTo>
                  <a:cubicBezTo>
                    <a:pt x="22500" y="53793"/>
                    <a:pt x="30000" y="62068"/>
                    <a:pt x="41250" y="57931"/>
                  </a:cubicBezTo>
                  <a:cubicBezTo>
                    <a:pt x="45000" y="57931"/>
                    <a:pt x="41250" y="49655"/>
                    <a:pt x="41250" y="49655"/>
                  </a:cubicBezTo>
                  <a:cubicBezTo>
                    <a:pt x="41250" y="45517"/>
                    <a:pt x="48750" y="49655"/>
                    <a:pt x="48750" y="45517"/>
                  </a:cubicBezTo>
                  <a:cubicBezTo>
                    <a:pt x="52500" y="41379"/>
                    <a:pt x="26250" y="33103"/>
                    <a:pt x="26250" y="33103"/>
                  </a:cubicBezTo>
                  <a:cubicBezTo>
                    <a:pt x="18750" y="28965"/>
                    <a:pt x="22500" y="24827"/>
                    <a:pt x="26250" y="24827"/>
                  </a:cubicBezTo>
                  <a:cubicBezTo>
                    <a:pt x="33750" y="20689"/>
                    <a:pt x="33750" y="24827"/>
                    <a:pt x="37500" y="28965"/>
                  </a:cubicBezTo>
                  <a:cubicBezTo>
                    <a:pt x="37500" y="28965"/>
                    <a:pt x="41250" y="20689"/>
                    <a:pt x="41250" y="20689"/>
                  </a:cubicBezTo>
                  <a:cubicBezTo>
                    <a:pt x="45000" y="20689"/>
                    <a:pt x="30000" y="16551"/>
                    <a:pt x="30000" y="16551"/>
                  </a:cubicBezTo>
                  <a:cubicBezTo>
                    <a:pt x="30000" y="16551"/>
                    <a:pt x="37500" y="12413"/>
                    <a:pt x="37500" y="12413"/>
                  </a:cubicBezTo>
                  <a:cubicBezTo>
                    <a:pt x="41250" y="12413"/>
                    <a:pt x="48750" y="16551"/>
                    <a:pt x="52500" y="16551"/>
                  </a:cubicBezTo>
                  <a:cubicBezTo>
                    <a:pt x="52500" y="16551"/>
                    <a:pt x="48750" y="12413"/>
                    <a:pt x="48750" y="12413"/>
                  </a:cubicBezTo>
                  <a:cubicBezTo>
                    <a:pt x="52500" y="8275"/>
                    <a:pt x="67500" y="20689"/>
                    <a:pt x="71250" y="20689"/>
                  </a:cubicBezTo>
                  <a:cubicBezTo>
                    <a:pt x="75000" y="16551"/>
                    <a:pt x="67500" y="16551"/>
                    <a:pt x="67500" y="12413"/>
                  </a:cubicBezTo>
                  <a:cubicBezTo>
                    <a:pt x="67500" y="12413"/>
                    <a:pt x="71250" y="12413"/>
                    <a:pt x="71250" y="12413"/>
                  </a:cubicBezTo>
                  <a:cubicBezTo>
                    <a:pt x="71250" y="12413"/>
                    <a:pt x="63750" y="12413"/>
                    <a:pt x="63750" y="8275"/>
                  </a:cubicBezTo>
                  <a:cubicBezTo>
                    <a:pt x="63750" y="8275"/>
                    <a:pt x="90000" y="0"/>
                    <a:pt x="93750" y="4137"/>
                  </a:cubicBezTo>
                  <a:cubicBezTo>
                    <a:pt x="97500" y="4137"/>
                    <a:pt x="86250" y="8275"/>
                    <a:pt x="86250" y="12413"/>
                  </a:cubicBezTo>
                  <a:cubicBezTo>
                    <a:pt x="90000" y="16551"/>
                    <a:pt x="101250" y="12413"/>
                    <a:pt x="105000" y="16551"/>
                  </a:cubicBezTo>
                  <a:cubicBezTo>
                    <a:pt x="105000" y="20689"/>
                    <a:pt x="90000" y="28965"/>
                    <a:pt x="101250" y="28965"/>
                  </a:cubicBezTo>
                  <a:cubicBezTo>
                    <a:pt x="105000" y="28965"/>
                    <a:pt x="101250" y="33103"/>
                    <a:pt x="97500" y="33103"/>
                  </a:cubicBezTo>
                  <a:cubicBezTo>
                    <a:pt x="93750" y="33103"/>
                    <a:pt x="90000" y="33103"/>
                    <a:pt x="86250" y="41379"/>
                  </a:cubicBezTo>
                  <a:cubicBezTo>
                    <a:pt x="86250" y="41379"/>
                    <a:pt x="78750" y="53793"/>
                    <a:pt x="78750" y="53793"/>
                  </a:cubicBezTo>
                  <a:cubicBezTo>
                    <a:pt x="82500" y="53793"/>
                    <a:pt x="86250" y="45517"/>
                    <a:pt x="90000" y="45517"/>
                  </a:cubicBezTo>
                  <a:cubicBezTo>
                    <a:pt x="93750" y="45517"/>
                    <a:pt x="93750" y="49655"/>
                    <a:pt x="97500" y="53793"/>
                  </a:cubicBezTo>
                  <a:cubicBezTo>
                    <a:pt x="101250" y="53793"/>
                    <a:pt x="112500" y="70344"/>
                    <a:pt x="108750" y="53793"/>
                  </a:cubicBezTo>
                  <a:cubicBezTo>
                    <a:pt x="108750" y="49655"/>
                    <a:pt x="101250" y="45517"/>
                    <a:pt x="105000" y="41379"/>
                  </a:cubicBezTo>
                  <a:cubicBezTo>
                    <a:pt x="108750" y="41379"/>
                    <a:pt x="112500" y="41379"/>
                    <a:pt x="112500" y="45517"/>
                  </a:cubicBezTo>
                  <a:cubicBezTo>
                    <a:pt x="112500" y="49655"/>
                    <a:pt x="108750" y="53793"/>
                    <a:pt x="112500" y="57931"/>
                  </a:cubicBezTo>
                  <a:cubicBezTo>
                    <a:pt x="116250" y="62068"/>
                    <a:pt x="120000" y="66206"/>
                    <a:pt x="116250" y="70344"/>
                  </a:cubicBezTo>
                  <a:cubicBezTo>
                    <a:pt x="108750" y="78620"/>
                    <a:pt x="120000" y="91034"/>
                    <a:pt x="105000" y="95172"/>
                  </a:cubicBezTo>
                  <a:cubicBezTo>
                    <a:pt x="105000" y="95172"/>
                    <a:pt x="78750" y="103448"/>
                    <a:pt x="82500" y="95172"/>
                  </a:cubicBezTo>
                  <a:cubicBezTo>
                    <a:pt x="82500" y="91034"/>
                    <a:pt x="78750" y="91034"/>
                    <a:pt x="78750" y="95172"/>
                  </a:cubicBezTo>
                  <a:cubicBezTo>
                    <a:pt x="82500" y="99310"/>
                    <a:pt x="82500" y="103448"/>
                    <a:pt x="86250" y="107586"/>
                  </a:cubicBezTo>
                  <a:cubicBezTo>
                    <a:pt x="86250" y="115862"/>
                    <a:pt x="71250" y="111724"/>
                    <a:pt x="67500" y="111724"/>
                  </a:cubicBezTo>
                  <a:cubicBezTo>
                    <a:pt x="63750" y="107586"/>
                    <a:pt x="82500" y="120000"/>
                    <a:pt x="67500" y="11172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75" name="Google Shape;875;g90e2d1f501_0_5781"/>
            <p:cNvSpPr/>
            <p:nvPr/>
          </p:nvSpPr>
          <p:spPr>
            <a:xfrm>
              <a:off x="7232036" y="4700728"/>
              <a:ext cx="261000" cy="207000"/>
            </a:xfrm>
            <a:custGeom>
              <a:avLst/>
              <a:gdLst/>
              <a:ahLst/>
              <a:cxnLst/>
              <a:rect l="l" t="t" r="r" b="b"/>
              <a:pathLst>
                <a:path w="120000" h="120000" extrusionOk="0">
                  <a:moveTo>
                    <a:pt x="29999" y="120000"/>
                  </a:moveTo>
                  <a:cubicBezTo>
                    <a:pt x="21428" y="114545"/>
                    <a:pt x="12857" y="114545"/>
                    <a:pt x="12857" y="103636"/>
                  </a:cubicBezTo>
                  <a:cubicBezTo>
                    <a:pt x="12857" y="87272"/>
                    <a:pt x="0" y="76363"/>
                    <a:pt x="4285" y="60000"/>
                  </a:cubicBezTo>
                  <a:cubicBezTo>
                    <a:pt x="4285" y="49090"/>
                    <a:pt x="0" y="32727"/>
                    <a:pt x="4285" y="21818"/>
                  </a:cubicBezTo>
                  <a:cubicBezTo>
                    <a:pt x="8571" y="21818"/>
                    <a:pt x="25714" y="27272"/>
                    <a:pt x="25714" y="21818"/>
                  </a:cubicBezTo>
                  <a:cubicBezTo>
                    <a:pt x="25714" y="16363"/>
                    <a:pt x="0" y="16363"/>
                    <a:pt x="21428" y="5454"/>
                  </a:cubicBezTo>
                  <a:cubicBezTo>
                    <a:pt x="38571" y="0"/>
                    <a:pt x="51428" y="5454"/>
                    <a:pt x="68571" y="10909"/>
                  </a:cubicBezTo>
                  <a:cubicBezTo>
                    <a:pt x="81428" y="10909"/>
                    <a:pt x="94285" y="10909"/>
                    <a:pt x="107142" y="16363"/>
                  </a:cubicBezTo>
                  <a:cubicBezTo>
                    <a:pt x="119999" y="21818"/>
                    <a:pt x="107142" y="32727"/>
                    <a:pt x="98571" y="43636"/>
                  </a:cubicBezTo>
                  <a:cubicBezTo>
                    <a:pt x="94285" y="54545"/>
                    <a:pt x="89999" y="65454"/>
                    <a:pt x="81428" y="70909"/>
                  </a:cubicBezTo>
                  <a:cubicBezTo>
                    <a:pt x="77142" y="81818"/>
                    <a:pt x="59999" y="70909"/>
                    <a:pt x="51428" y="70909"/>
                  </a:cubicBezTo>
                  <a:cubicBezTo>
                    <a:pt x="51428" y="70909"/>
                    <a:pt x="38571" y="70909"/>
                    <a:pt x="42857" y="76363"/>
                  </a:cubicBezTo>
                  <a:cubicBezTo>
                    <a:pt x="42857" y="81818"/>
                    <a:pt x="51428" y="81818"/>
                    <a:pt x="47142" y="92727"/>
                  </a:cubicBezTo>
                  <a:cubicBezTo>
                    <a:pt x="42857" y="92727"/>
                    <a:pt x="34285" y="120000"/>
                    <a:pt x="29999" y="120000"/>
                  </a:cubicBezTo>
                  <a:cubicBezTo>
                    <a:pt x="21428" y="114545"/>
                    <a:pt x="34285" y="120000"/>
                    <a:pt x="29999"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76" name="Google Shape;876;g90e2d1f501_0_5781"/>
            <p:cNvSpPr/>
            <p:nvPr/>
          </p:nvSpPr>
          <p:spPr>
            <a:xfrm>
              <a:off x="5833946" y="4675244"/>
              <a:ext cx="503100" cy="309000"/>
            </a:xfrm>
            <a:custGeom>
              <a:avLst/>
              <a:gdLst/>
              <a:ahLst/>
              <a:cxnLst/>
              <a:rect l="l" t="t" r="r" b="b"/>
              <a:pathLst>
                <a:path w="120000" h="120000" extrusionOk="0">
                  <a:moveTo>
                    <a:pt x="115555" y="36363"/>
                  </a:moveTo>
                  <a:cubicBezTo>
                    <a:pt x="111111" y="29090"/>
                    <a:pt x="106666" y="21818"/>
                    <a:pt x="100000" y="14545"/>
                  </a:cubicBezTo>
                  <a:cubicBezTo>
                    <a:pt x="97777" y="14545"/>
                    <a:pt x="93333" y="10909"/>
                    <a:pt x="91111" y="10909"/>
                  </a:cubicBezTo>
                  <a:cubicBezTo>
                    <a:pt x="84444" y="7272"/>
                    <a:pt x="82222" y="10909"/>
                    <a:pt x="77777" y="14545"/>
                  </a:cubicBezTo>
                  <a:cubicBezTo>
                    <a:pt x="75555" y="14545"/>
                    <a:pt x="73333" y="10909"/>
                    <a:pt x="71111" y="10909"/>
                  </a:cubicBezTo>
                  <a:cubicBezTo>
                    <a:pt x="68888" y="7272"/>
                    <a:pt x="64444" y="7272"/>
                    <a:pt x="60000" y="3636"/>
                  </a:cubicBezTo>
                  <a:cubicBezTo>
                    <a:pt x="55555" y="3636"/>
                    <a:pt x="48888" y="0"/>
                    <a:pt x="44444" y="0"/>
                  </a:cubicBezTo>
                  <a:cubicBezTo>
                    <a:pt x="37777" y="0"/>
                    <a:pt x="31111" y="3636"/>
                    <a:pt x="24444" y="3636"/>
                  </a:cubicBezTo>
                  <a:cubicBezTo>
                    <a:pt x="20000" y="7272"/>
                    <a:pt x="13333" y="3636"/>
                    <a:pt x="17777" y="10909"/>
                  </a:cubicBezTo>
                  <a:cubicBezTo>
                    <a:pt x="22222" y="25454"/>
                    <a:pt x="22222" y="29090"/>
                    <a:pt x="15555" y="40000"/>
                  </a:cubicBezTo>
                  <a:cubicBezTo>
                    <a:pt x="11111" y="47272"/>
                    <a:pt x="15555" y="50909"/>
                    <a:pt x="15555" y="54545"/>
                  </a:cubicBezTo>
                  <a:cubicBezTo>
                    <a:pt x="13333" y="58181"/>
                    <a:pt x="8888" y="58181"/>
                    <a:pt x="8888" y="65454"/>
                  </a:cubicBezTo>
                  <a:cubicBezTo>
                    <a:pt x="6666" y="72727"/>
                    <a:pt x="2222" y="80000"/>
                    <a:pt x="0" y="87272"/>
                  </a:cubicBezTo>
                  <a:cubicBezTo>
                    <a:pt x="0" y="90909"/>
                    <a:pt x="13333" y="94545"/>
                    <a:pt x="15555" y="94545"/>
                  </a:cubicBezTo>
                  <a:cubicBezTo>
                    <a:pt x="22222" y="101818"/>
                    <a:pt x="26666" y="116363"/>
                    <a:pt x="33333" y="116363"/>
                  </a:cubicBezTo>
                  <a:cubicBezTo>
                    <a:pt x="35555" y="120000"/>
                    <a:pt x="40000" y="112727"/>
                    <a:pt x="42222" y="109090"/>
                  </a:cubicBezTo>
                  <a:cubicBezTo>
                    <a:pt x="46666" y="105454"/>
                    <a:pt x="51111" y="109090"/>
                    <a:pt x="55555" y="105454"/>
                  </a:cubicBezTo>
                  <a:cubicBezTo>
                    <a:pt x="60000" y="105454"/>
                    <a:pt x="60000" y="101818"/>
                    <a:pt x="62222" y="94545"/>
                  </a:cubicBezTo>
                  <a:cubicBezTo>
                    <a:pt x="62222" y="87272"/>
                    <a:pt x="62222" y="83636"/>
                    <a:pt x="68888" y="76363"/>
                  </a:cubicBezTo>
                  <a:cubicBezTo>
                    <a:pt x="73333" y="72727"/>
                    <a:pt x="75555" y="65454"/>
                    <a:pt x="82222" y="61818"/>
                  </a:cubicBezTo>
                  <a:cubicBezTo>
                    <a:pt x="88888" y="54545"/>
                    <a:pt x="95555" y="50909"/>
                    <a:pt x="102222" y="47272"/>
                  </a:cubicBezTo>
                  <a:cubicBezTo>
                    <a:pt x="102222" y="47272"/>
                    <a:pt x="117777" y="36363"/>
                    <a:pt x="115555" y="36363"/>
                  </a:cubicBezTo>
                  <a:cubicBezTo>
                    <a:pt x="113333" y="32727"/>
                    <a:pt x="120000" y="40000"/>
                    <a:pt x="115555" y="3636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77" name="Google Shape;877;g90e2d1f501_0_5781"/>
            <p:cNvSpPr/>
            <p:nvPr/>
          </p:nvSpPr>
          <p:spPr>
            <a:xfrm>
              <a:off x="6811654" y="4589235"/>
              <a:ext cx="66900" cy="38100"/>
            </a:xfrm>
            <a:custGeom>
              <a:avLst/>
              <a:gdLst/>
              <a:ahLst/>
              <a:cxnLst/>
              <a:rect l="l" t="t" r="r" b="b"/>
              <a:pathLst>
                <a:path w="120000" h="120000" extrusionOk="0">
                  <a:moveTo>
                    <a:pt x="68571" y="120000"/>
                  </a:moveTo>
                  <a:cubicBezTo>
                    <a:pt x="51428" y="120000"/>
                    <a:pt x="17142" y="120000"/>
                    <a:pt x="17142" y="90000"/>
                  </a:cubicBezTo>
                  <a:cubicBezTo>
                    <a:pt x="0" y="60000"/>
                    <a:pt x="51428" y="0"/>
                    <a:pt x="51428" y="0"/>
                  </a:cubicBezTo>
                  <a:cubicBezTo>
                    <a:pt x="102857" y="0"/>
                    <a:pt x="119999" y="120000"/>
                    <a:pt x="68571" y="120000"/>
                  </a:cubicBezTo>
                  <a:cubicBezTo>
                    <a:pt x="17142" y="90000"/>
                    <a:pt x="102857" y="120000"/>
                    <a:pt x="68571"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78" name="Google Shape;878;g90e2d1f501_0_5781"/>
            <p:cNvSpPr/>
            <p:nvPr/>
          </p:nvSpPr>
          <p:spPr>
            <a:xfrm>
              <a:off x="6235221" y="4420403"/>
              <a:ext cx="560400" cy="264300"/>
            </a:xfrm>
            <a:custGeom>
              <a:avLst/>
              <a:gdLst/>
              <a:ahLst/>
              <a:cxnLst/>
              <a:rect l="l" t="t" r="r" b="b"/>
              <a:pathLst>
                <a:path w="120000" h="120000" extrusionOk="0">
                  <a:moveTo>
                    <a:pt x="100000" y="94285"/>
                  </a:moveTo>
                  <a:cubicBezTo>
                    <a:pt x="98000" y="94285"/>
                    <a:pt x="98000" y="89999"/>
                    <a:pt x="96000" y="89999"/>
                  </a:cubicBezTo>
                  <a:cubicBezTo>
                    <a:pt x="96000" y="89999"/>
                    <a:pt x="92000" y="94285"/>
                    <a:pt x="92000" y="98571"/>
                  </a:cubicBezTo>
                  <a:cubicBezTo>
                    <a:pt x="90000" y="98571"/>
                    <a:pt x="88000" y="98571"/>
                    <a:pt x="86000" y="94285"/>
                  </a:cubicBezTo>
                  <a:cubicBezTo>
                    <a:pt x="84000" y="94285"/>
                    <a:pt x="82000" y="94285"/>
                    <a:pt x="80000" y="98571"/>
                  </a:cubicBezTo>
                  <a:cubicBezTo>
                    <a:pt x="70000" y="107142"/>
                    <a:pt x="60000" y="111428"/>
                    <a:pt x="48000" y="115714"/>
                  </a:cubicBezTo>
                  <a:cubicBezTo>
                    <a:pt x="46000" y="115714"/>
                    <a:pt x="40000" y="119999"/>
                    <a:pt x="38000" y="119999"/>
                  </a:cubicBezTo>
                  <a:cubicBezTo>
                    <a:pt x="34000" y="115714"/>
                    <a:pt x="26000" y="111428"/>
                    <a:pt x="34000" y="102857"/>
                  </a:cubicBezTo>
                  <a:cubicBezTo>
                    <a:pt x="38000" y="102857"/>
                    <a:pt x="44000" y="94285"/>
                    <a:pt x="48000" y="94285"/>
                  </a:cubicBezTo>
                  <a:cubicBezTo>
                    <a:pt x="52000" y="94285"/>
                    <a:pt x="56000" y="94285"/>
                    <a:pt x="58000" y="94285"/>
                  </a:cubicBezTo>
                  <a:cubicBezTo>
                    <a:pt x="58000" y="94285"/>
                    <a:pt x="64000" y="85714"/>
                    <a:pt x="62000" y="85714"/>
                  </a:cubicBezTo>
                  <a:cubicBezTo>
                    <a:pt x="60000" y="81428"/>
                    <a:pt x="50000" y="85714"/>
                    <a:pt x="48000" y="85714"/>
                  </a:cubicBezTo>
                  <a:cubicBezTo>
                    <a:pt x="44000" y="89999"/>
                    <a:pt x="42000" y="89999"/>
                    <a:pt x="38000" y="89999"/>
                  </a:cubicBezTo>
                  <a:cubicBezTo>
                    <a:pt x="34000" y="89999"/>
                    <a:pt x="38000" y="85714"/>
                    <a:pt x="38000" y="81428"/>
                  </a:cubicBezTo>
                  <a:cubicBezTo>
                    <a:pt x="38000" y="68571"/>
                    <a:pt x="26000" y="89999"/>
                    <a:pt x="24000" y="89999"/>
                  </a:cubicBezTo>
                  <a:cubicBezTo>
                    <a:pt x="24000" y="89999"/>
                    <a:pt x="22000" y="94285"/>
                    <a:pt x="22000" y="94285"/>
                  </a:cubicBezTo>
                  <a:cubicBezTo>
                    <a:pt x="18000" y="85714"/>
                    <a:pt x="18000" y="94285"/>
                    <a:pt x="18000" y="98571"/>
                  </a:cubicBezTo>
                  <a:cubicBezTo>
                    <a:pt x="18000" y="98571"/>
                    <a:pt x="12000" y="89999"/>
                    <a:pt x="10000" y="89999"/>
                  </a:cubicBezTo>
                  <a:cubicBezTo>
                    <a:pt x="8000" y="89999"/>
                    <a:pt x="0" y="94285"/>
                    <a:pt x="0" y="85714"/>
                  </a:cubicBezTo>
                  <a:cubicBezTo>
                    <a:pt x="0" y="77142"/>
                    <a:pt x="4000" y="81428"/>
                    <a:pt x="8000" y="77142"/>
                  </a:cubicBezTo>
                  <a:cubicBezTo>
                    <a:pt x="12000" y="77142"/>
                    <a:pt x="16000" y="77142"/>
                    <a:pt x="18000" y="72857"/>
                  </a:cubicBezTo>
                  <a:cubicBezTo>
                    <a:pt x="18000" y="72857"/>
                    <a:pt x="24000" y="68571"/>
                    <a:pt x="22000" y="68571"/>
                  </a:cubicBezTo>
                  <a:cubicBezTo>
                    <a:pt x="18000" y="64285"/>
                    <a:pt x="12000" y="68571"/>
                    <a:pt x="10000" y="68571"/>
                  </a:cubicBezTo>
                  <a:cubicBezTo>
                    <a:pt x="4000" y="68571"/>
                    <a:pt x="0" y="59999"/>
                    <a:pt x="8000" y="59999"/>
                  </a:cubicBezTo>
                  <a:cubicBezTo>
                    <a:pt x="12000" y="59999"/>
                    <a:pt x="20000" y="55714"/>
                    <a:pt x="24000" y="55714"/>
                  </a:cubicBezTo>
                  <a:cubicBezTo>
                    <a:pt x="22000" y="55714"/>
                    <a:pt x="8000" y="59999"/>
                    <a:pt x="8000" y="51428"/>
                  </a:cubicBezTo>
                  <a:cubicBezTo>
                    <a:pt x="6000" y="42857"/>
                    <a:pt x="24000" y="47142"/>
                    <a:pt x="26000" y="42857"/>
                  </a:cubicBezTo>
                  <a:cubicBezTo>
                    <a:pt x="26000" y="42857"/>
                    <a:pt x="18000" y="38571"/>
                    <a:pt x="18000" y="34285"/>
                  </a:cubicBezTo>
                  <a:cubicBezTo>
                    <a:pt x="16000" y="29999"/>
                    <a:pt x="28000" y="25714"/>
                    <a:pt x="28000" y="25714"/>
                  </a:cubicBezTo>
                  <a:cubicBezTo>
                    <a:pt x="34000" y="25714"/>
                    <a:pt x="30000" y="42857"/>
                    <a:pt x="34000" y="42857"/>
                  </a:cubicBezTo>
                  <a:cubicBezTo>
                    <a:pt x="40000" y="42857"/>
                    <a:pt x="44000" y="42857"/>
                    <a:pt x="50000" y="47142"/>
                  </a:cubicBezTo>
                  <a:cubicBezTo>
                    <a:pt x="52000" y="51428"/>
                    <a:pt x="56000" y="55714"/>
                    <a:pt x="58000" y="59999"/>
                  </a:cubicBezTo>
                  <a:cubicBezTo>
                    <a:pt x="62000" y="68571"/>
                    <a:pt x="60000" y="72857"/>
                    <a:pt x="64000" y="72857"/>
                  </a:cubicBezTo>
                  <a:cubicBezTo>
                    <a:pt x="70000" y="72857"/>
                    <a:pt x="74000" y="72857"/>
                    <a:pt x="78000" y="68571"/>
                  </a:cubicBezTo>
                  <a:cubicBezTo>
                    <a:pt x="86000" y="64285"/>
                    <a:pt x="74000" y="59999"/>
                    <a:pt x="74000" y="55714"/>
                  </a:cubicBezTo>
                  <a:cubicBezTo>
                    <a:pt x="74000" y="55714"/>
                    <a:pt x="90000" y="51428"/>
                    <a:pt x="76000" y="38571"/>
                  </a:cubicBezTo>
                  <a:cubicBezTo>
                    <a:pt x="74000" y="38571"/>
                    <a:pt x="70000" y="38571"/>
                    <a:pt x="72000" y="34285"/>
                  </a:cubicBezTo>
                  <a:cubicBezTo>
                    <a:pt x="74000" y="29999"/>
                    <a:pt x="76000" y="25714"/>
                    <a:pt x="76000" y="21428"/>
                  </a:cubicBezTo>
                  <a:cubicBezTo>
                    <a:pt x="78000" y="17142"/>
                    <a:pt x="86000" y="0"/>
                    <a:pt x="86000" y="12857"/>
                  </a:cubicBezTo>
                  <a:cubicBezTo>
                    <a:pt x="86000" y="17142"/>
                    <a:pt x="88000" y="21428"/>
                    <a:pt x="88000" y="29999"/>
                  </a:cubicBezTo>
                  <a:cubicBezTo>
                    <a:pt x="90000" y="29999"/>
                    <a:pt x="90000" y="34285"/>
                    <a:pt x="90000" y="38571"/>
                  </a:cubicBezTo>
                  <a:cubicBezTo>
                    <a:pt x="92000" y="42857"/>
                    <a:pt x="88000" y="38571"/>
                    <a:pt x="88000" y="42857"/>
                  </a:cubicBezTo>
                  <a:cubicBezTo>
                    <a:pt x="88000" y="51428"/>
                    <a:pt x="94000" y="42857"/>
                    <a:pt x="94000" y="47142"/>
                  </a:cubicBezTo>
                  <a:cubicBezTo>
                    <a:pt x="94000" y="55714"/>
                    <a:pt x="100000" y="59999"/>
                    <a:pt x="102000" y="59999"/>
                  </a:cubicBezTo>
                  <a:cubicBezTo>
                    <a:pt x="106000" y="59999"/>
                    <a:pt x="106000" y="64285"/>
                    <a:pt x="106000" y="55714"/>
                  </a:cubicBezTo>
                  <a:cubicBezTo>
                    <a:pt x="106000" y="47142"/>
                    <a:pt x="110000" y="47142"/>
                    <a:pt x="114000" y="51428"/>
                  </a:cubicBezTo>
                  <a:cubicBezTo>
                    <a:pt x="116000" y="51428"/>
                    <a:pt x="120000" y="59999"/>
                    <a:pt x="118000" y="64285"/>
                  </a:cubicBezTo>
                  <a:cubicBezTo>
                    <a:pt x="118000" y="68571"/>
                    <a:pt x="116000" y="81428"/>
                    <a:pt x="116000" y="85714"/>
                  </a:cubicBezTo>
                  <a:cubicBezTo>
                    <a:pt x="114000" y="89999"/>
                    <a:pt x="102000" y="94285"/>
                    <a:pt x="100000" y="94285"/>
                  </a:cubicBezTo>
                  <a:cubicBezTo>
                    <a:pt x="96000" y="89999"/>
                    <a:pt x="102000" y="94285"/>
                    <a:pt x="100000" y="9428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79" name="Google Shape;879;g90e2d1f501_0_5781"/>
            <p:cNvSpPr/>
            <p:nvPr/>
          </p:nvSpPr>
          <p:spPr>
            <a:xfrm>
              <a:off x="6139678" y="4525526"/>
              <a:ext cx="95400" cy="63600"/>
            </a:xfrm>
            <a:custGeom>
              <a:avLst/>
              <a:gdLst/>
              <a:ahLst/>
              <a:cxnLst/>
              <a:rect l="l" t="t" r="r" b="b"/>
              <a:pathLst>
                <a:path w="120000" h="120000" extrusionOk="0">
                  <a:moveTo>
                    <a:pt x="108000" y="17142"/>
                  </a:moveTo>
                  <a:cubicBezTo>
                    <a:pt x="96000" y="17142"/>
                    <a:pt x="0" y="85714"/>
                    <a:pt x="0" y="85714"/>
                  </a:cubicBezTo>
                  <a:cubicBezTo>
                    <a:pt x="24000" y="102857"/>
                    <a:pt x="60000" y="119999"/>
                    <a:pt x="72000" y="85714"/>
                  </a:cubicBezTo>
                  <a:cubicBezTo>
                    <a:pt x="84000" y="68571"/>
                    <a:pt x="108000" y="0"/>
                    <a:pt x="108000" y="17142"/>
                  </a:cubicBezTo>
                  <a:cubicBezTo>
                    <a:pt x="84000" y="17142"/>
                    <a:pt x="120000" y="0"/>
                    <a:pt x="108000" y="1714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80" name="Google Shape;880;g90e2d1f501_0_5781"/>
            <p:cNvSpPr/>
            <p:nvPr/>
          </p:nvSpPr>
          <p:spPr>
            <a:xfrm>
              <a:off x="5974073" y="4385362"/>
              <a:ext cx="344100" cy="159300"/>
            </a:xfrm>
            <a:custGeom>
              <a:avLst/>
              <a:gdLst/>
              <a:ahLst/>
              <a:cxnLst/>
              <a:rect l="l" t="t" r="r" b="b"/>
              <a:pathLst>
                <a:path w="120000" h="120000" extrusionOk="0">
                  <a:moveTo>
                    <a:pt x="97297" y="84705"/>
                  </a:moveTo>
                  <a:cubicBezTo>
                    <a:pt x="94054" y="91764"/>
                    <a:pt x="87567" y="91764"/>
                    <a:pt x="87567" y="91764"/>
                  </a:cubicBezTo>
                  <a:cubicBezTo>
                    <a:pt x="77837" y="91764"/>
                    <a:pt x="81081" y="77647"/>
                    <a:pt x="84324" y="70588"/>
                  </a:cubicBezTo>
                  <a:cubicBezTo>
                    <a:pt x="87567" y="56470"/>
                    <a:pt x="77837" y="49411"/>
                    <a:pt x="74594" y="56470"/>
                  </a:cubicBezTo>
                  <a:cubicBezTo>
                    <a:pt x="74594" y="63529"/>
                    <a:pt x="74594" y="70588"/>
                    <a:pt x="71351" y="70588"/>
                  </a:cubicBezTo>
                  <a:cubicBezTo>
                    <a:pt x="71351" y="70588"/>
                    <a:pt x="68108" y="70588"/>
                    <a:pt x="68108" y="63529"/>
                  </a:cubicBezTo>
                  <a:cubicBezTo>
                    <a:pt x="64864" y="70588"/>
                    <a:pt x="68108" y="84705"/>
                    <a:pt x="64864" y="91764"/>
                  </a:cubicBezTo>
                  <a:cubicBezTo>
                    <a:pt x="61621" y="105882"/>
                    <a:pt x="58378" y="91764"/>
                    <a:pt x="55135" y="98823"/>
                  </a:cubicBezTo>
                  <a:cubicBezTo>
                    <a:pt x="51891" y="98823"/>
                    <a:pt x="55135" y="112941"/>
                    <a:pt x="51891" y="112941"/>
                  </a:cubicBezTo>
                  <a:cubicBezTo>
                    <a:pt x="51891" y="120000"/>
                    <a:pt x="42162" y="120000"/>
                    <a:pt x="38918" y="120000"/>
                  </a:cubicBezTo>
                  <a:cubicBezTo>
                    <a:pt x="35675" y="112941"/>
                    <a:pt x="35675" y="98823"/>
                    <a:pt x="32432" y="105882"/>
                  </a:cubicBezTo>
                  <a:cubicBezTo>
                    <a:pt x="25945" y="112941"/>
                    <a:pt x="22702" y="112941"/>
                    <a:pt x="16216" y="112941"/>
                  </a:cubicBezTo>
                  <a:cubicBezTo>
                    <a:pt x="12972" y="112941"/>
                    <a:pt x="6486" y="120000"/>
                    <a:pt x="3243" y="120000"/>
                  </a:cubicBezTo>
                  <a:cubicBezTo>
                    <a:pt x="0" y="120000"/>
                    <a:pt x="9729" y="98823"/>
                    <a:pt x="6486" y="91764"/>
                  </a:cubicBezTo>
                  <a:cubicBezTo>
                    <a:pt x="6486" y="91764"/>
                    <a:pt x="3243" y="98823"/>
                    <a:pt x="0" y="98823"/>
                  </a:cubicBezTo>
                  <a:cubicBezTo>
                    <a:pt x="0" y="91764"/>
                    <a:pt x="16216" y="84705"/>
                    <a:pt x="19459" y="84705"/>
                  </a:cubicBezTo>
                  <a:cubicBezTo>
                    <a:pt x="25945" y="84705"/>
                    <a:pt x="25945" y="77647"/>
                    <a:pt x="29189" y="70588"/>
                  </a:cubicBezTo>
                  <a:cubicBezTo>
                    <a:pt x="35675" y="56470"/>
                    <a:pt x="38918" y="56470"/>
                    <a:pt x="42162" y="49411"/>
                  </a:cubicBezTo>
                  <a:cubicBezTo>
                    <a:pt x="48648" y="35294"/>
                    <a:pt x="51891" y="21176"/>
                    <a:pt x="58378" y="21176"/>
                  </a:cubicBezTo>
                  <a:cubicBezTo>
                    <a:pt x="64864" y="14117"/>
                    <a:pt x="71351" y="14117"/>
                    <a:pt x="77837" y="21176"/>
                  </a:cubicBezTo>
                  <a:cubicBezTo>
                    <a:pt x="84324" y="21176"/>
                    <a:pt x="94054" y="28235"/>
                    <a:pt x="97297" y="21176"/>
                  </a:cubicBezTo>
                  <a:cubicBezTo>
                    <a:pt x="100540" y="14117"/>
                    <a:pt x="97297" y="0"/>
                    <a:pt x="103783" y="0"/>
                  </a:cubicBezTo>
                  <a:cubicBezTo>
                    <a:pt x="103783" y="0"/>
                    <a:pt x="116756" y="7058"/>
                    <a:pt x="116756" y="14117"/>
                  </a:cubicBezTo>
                  <a:cubicBezTo>
                    <a:pt x="120000" y="14117"/>
                    <a:pt x="110270" y="21176"/>
                    <a:pt x="110270" y="28235"/>
                  </a:cubicBezTo>
                  <a:cubicBezTo>
                    <a:pt x="110270" y="35294"/>
                    <a:pt x="120000" y="42352"/>
                    <a:pt x="110270" y="49411"/>
                  </a:cubicBezTo>
                  <a:cubicBezTo>
                    <a:pt x="107027" y="56470"/>
                    <a:pt x="116756" y="63529"/>
                    <a:pt x="113513" y="63529"/>
                  </a:cubicBezTo>
                  <a:cubicBezTo>
                    <a:pt x="107027" y="70588"/>
                    <a:pt x="103783" y="70588"/>
                    <a:pt x="100540" y="70588"/>
                  </a:cubicBezTo>
                  <a:cubicBezTo>
                    <a:pt x="100540" y="77647"/>
                    <a:pt x="100540" y="77647"/>
                    <a:pt x="97297" y="84705"/>
                  </a:cubicBezTo>
                  <a:cubicBezTo>
                    <a:pt x="94054" y="91764"/>
                    <a:pt x="100540" y="77647"/>
                    <a:pt x="97297" y="8470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81" name="Google Shape;881;g90e2d1f501_0_5781"/>
            <p:cNvSpPr/>
            <p:nvPr/>
          </p:nvSpPr>
          <p:spPr>
            <a:xfrm>
              <a:off x="6346685" y="4449069"/>
              <a:ext cx="73200" cy="19200"/>
            </a:xfrm>
            <a:custGeom>
              <a:avLst/>
              <a:gdLst/>
              <a:ahLst/>
              <a:cxnLst/>
              <a:rect l="l" t="t" r="r" b="b"/>
              <a:pathLst>
                <a:path w="120000" h="120000" extrusionOk="0">
                  <a:moveTo>
                    <a:pt x="90000" y="120000"/>
                  </a:moveTo>
                  <a:cubicBezTo>
                    <a:pt x="60000" y="120000"/>
                    <a:pt x="0" y="60000"/>
                    <a:pt x="45000" y="0"/>
                  </a:cubicBezTo>
                  <a:cubicBezTo>
                    <a:pt x="75000" y="0"/>
                    <a:pt x="120000" y="120000"/>
                    <a:pt x="9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82" name="Google Shape;882;g90e2d1f501_0_5781"/>
            <p:cNvSpPr/>
            <p:nvPr/>
          </p:nvSpPr>
          <p:spPr>
            <a:xfrm>
              <a:off x="6410380" y="4318467"/>
              <a:ext cx="197400" cy="92400"/>
            </a:xfrm>
            <a:custGeom>
              <a:avLst/>
              <a:gdLst/>
              <a:ahLst/>
              <a:cxnLst/>
              <a:rect l="l" t="t" r="r" b="b"/>
              <a:pathLst>
                <a:path w="120000" h="120000" extrusionOk="0">
                  <a:moveTo>
                    <a:pt x="40000" y="108000"/>
                  </a:moveTo>
                  <a:cubicBezTo>
                    <a:pt x="34285" y="108000"/>
                    <a:pt x="0" y="72000"/>
                    <a:pt x="11428" y="48000"/>
                  </a:cubicBezTo>
                  <a:cubicBezTo>
                    <a:pt x="22857" y="24000"/>
                    <a:pt x="40000" y="24000"/>
                    <a:pt x="51428" y="24000"/>
                  </a:cubicBezTo>
                  <a:cubicBezTo>
                    <a:pt x="68571" y="12000"/>
                    <a:pt x="85714" y="0"/>
                    <a:pt x="97142" y="0"/>
                  </a:cubicBezTo>
                  <a:cubicBezTo>
                    <a:pt x="102857" y="0"/>
                    <a:pt x="120000" y="12000"/>
                    <a:pt x="108571" y="24000"/>
                  </a:cubicBezTo>
                  <a:cubicBezTo>
                    <a:pt x="102857" y="36000"/>
                    <a:pt x="85714" y="24000"/>
                    <a:pt x="80000" y="48000"/>
                  </a:cubicBezTo>
                  <a:cubicBezTo>
                    <a:pt x="80000" y="48000"/>
                    <a:pt x="108571" y="72000"/>
                    <a:pt x="85714" y="84000"/>
                  </a:cubicBezTo>
                  <a:cubicBezTo>
                    <a:pt x="74285" y="96000"/>
                    <a:pt x="57142" y="120000"/>
                    <a:pt x="40000" y="108000"/>
                  </a:cubicBezTo>
                  <a:cubicBezTo>
                    <a:pt x="28571" y="108000"/>
                    <a:pt x="51428" y="120000"/>
                    <a:pt x="40000" y="108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83" name="Google Shape;883;g90e2d1f501_0_5781"/>
            <p:cNvSpPr/>
            <p:nvPr/>
          </p:nvSpPr>
          <p:spPr>
            <a:xfrm>
              <a:off x="6327576" y="4337578"/>
              <a:ext cx="73200" cy="38100"/>
            </a:xfrm>
            <a:custGeom>
              <a:avLst/>
              <a:gdLst/>
              <a:ahLst/>
              <a:cxnLst/>
              <a:rect l="l" t="t" r="r" b="b"/>
              <a:pathLst>
                <a:path w="120000" h="120000" extrusionOk="0">
                  <a:moveTo>
                    <a:pt x="90000" y="120000"/>
                  </a:moveTo>
                  <a:cubicBezTo>
                    <a:pt x="60000" y="120000"/>
                    <a:pt x="0" y="0"/>
                    <a:pt x="45000" y="0"/>
                  </a:cubicBezTo>
                  <a:cubicBezTo>
                    <a:pt x="90000" y="0"/>
                    <a:pt x="120000" y="90000"/>
                    <a:pt x="9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84" name="Google Shape;884;g90e2d1f501_0_5781"/>
            <p:cNvSpPr/>
            <p:nvPr/>
          </p:nvSpPr>
          <p:spPr>
            <a:xfrm>
              <a:off x="6429489" y="4251567"/>
              <a:ext cx="197400" cy="66900"/>
            </a:xfrm>
            <a:custGeom>
              <a:avLst/>
              <a:gdLst/>
              <a:ahLst/>
              <a:cxnLst/>
              <a:rect l="l" t="t" r="r" b="b"/>
              <a:pathLst>
                <a:path w="120000" h="120000" extrusionOk="0">
                  <a:moveTo>
                    <a:pt x="5714" y="85714"/>
                  </a:moveTo>
                  <a:cubicBezTo>
                    <a:pt x="0" y="85714"/>
                    <a:pt x="17142" y="68571"/>
                    <a:pt x="22857" y="68571"/>
                  </a:cubicBezTo>
                  <a:cubicBezTo>
                    <a:pt x="34285" y="51428"/>
                    <a:pt x="40000" y="34285"/>
                    <a:pt x="51428" y="17142"/>
                  </a:cubicBezTo>
                  <a:cubicBezTo>
                    <a:pt x="68571" y="0"/>
                    <a:pt x="85714" y="17142"/>
                    <a:pt x="102857" y="51428"/>
                  </a:cubicBezTo>
                  <a:cubicBezTo>
                    <a:pt x="120000" y="102857"/>
                    <a:pt x="68571" y="102857"/>
                    <a:pt x="62857" y="102857"/>
                  </a:cubicBezTo>
                  <a:cubicBezTo>
                    <a:pt x="51428" y="102857"/>
                    <a:pt x="45714" y="119999"/>
                    <a:pt x="34285" y="102857"/>
                  </a:cubicBezTo>
                  <a:cubicBezTo>
                    <a:pt x="22857" y="85714"/>
                    <a:pt x="11428" y="102857"/>
                    <a:pt x="5714" y="85714"/>
                  </a:cubicBezTo>
                  <a:cubicBezTo>
                    <a:pt x="0" y="68571"/>
                    <a:pt x="11428" y="102857"/>
                    <a:pt x="5714" y="8571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85" name="Google Shape;885;g90e2d1f501_0_5781"/>
            <p:cNvSpPr/>
            <p:nvPr/>
          </p:nvSpPr>
          <p:spPr>
            <a:xfrm>
              <a:off x="6907195" y="4449069"/>
              <a:ext cx="261000" cy="178500"/>
            </a:xfrm>
            <a:custGeom>
              <a:avLst/>
              <a:gdLst/>
              <a:ahLst/>
              <a:cxnLst/>
              <a:rect l="l" t="t" r="r" b="b"/>
              <a:pathLst>
                <a:path w="120000" h="120000" extrusionOk="0">
                  <a:moveTo>
                    <a:pt x="94285" y="120000"/>
                  </a:moveTo>
                  <a:cubicBezTo>
                    <a:pt x="85714" y="120000"/>
                    <a:pt x="72857" y="120000"/>
                    <a:pt x="64285" y="120000"/>
                  </a:cubicBezTo>
                  <a:cubicBezTo>
                    <a:pt x="51428" y="120000"/>
                    <a:pt x="64285" y="113684"/>
                    <a:pt x="64285" y="107368"/>
                  </a:cubicBezTo>
                  <a:cubicBezTo>
                    <a:pt x="68571" y="101052"/>
                    <a:pt x="47142" y="101052"/>
                    <a:pt x="51428" y="94736"/>
                  </a:cubicBezTo>
                  <a:cubicBezTo>
                    <a:pt x="55714" y="88421"/>
                    <a:pt x="64285" y="82105"/>
                    <a:pt x="72857" y="82105"/>
                  </a:cubicBezTo>
                  <a:cubicBezTo>
                    <a:pt x="77142" y="75789"/>
                    <a:pt x="72857" y="75789"/>
                    <a:pt x="68571" y="75789"/>
                  </a:cubicBezTo>
                  <a:cubicBezTo>
                    <a:pt x="59999" y="69473"/>
                    <a:pt x="51428" y="75789"/>
                    <a:pt x="38571" y="82105"/>
                  </a:cubicBezTo>
                  <a:cubicBezTo>
                    <a:pt x="29999" y="82105"/>
                    <a:pt x="21428" y="82105"/>
                    <a:pt x="8571" y="82105"/>
                  </a:cubicBezTo>
                  <a:cubicBezTo>
                    <a:pt x="8571" y="88421"/>
                    <a:pt x="0" y="88421"/>
                    <a:pt x="4285" y="75789"/>
                  </a:cubicBezTo>
                  <a:cubicBezTo>
                    <a:pt x="12857" y="63157"/>
                    <a:pt x="21428" y="69473"/>
                    <a:pt x="29999" y="63157"/>
                  </a:cubicBezTo>
                  <a:cubicBezTo>
                    <a:pt x="47142" y="56842"/>
                    <a:pt x="17142" y="56842"/>
                    <a:pt x="17142" y="50526"/>
                  </a:cubicBezTo>
                  <a:cubicBezTo>
                    <a:pt x="12857" y="50526"/>
                    <a:pt x="29999" y="37894"/>
                    <a:pt x="29999" y="37894"/>
                  </a:cubicBezTo>
                  <a:cubicBezTo>
                    <a:pt x="29999" y="37894"/>
                    <a:pt x="17142" y="37894"/>
                    <a:pt x="12857" y="37894"/>
                  </a:cubicBezTo>
                  <a:cubicBezTo>
                    <a:pt x="12857" y="31578"/>
                    <a:pt x="25714" y="25263"/>
                    <a:pt x="29999" y="25263"/>
                  </a:cubicBezTo>
                  <a:cubicBezTo>
                    <a:pt x="38571" y="25263"/>
                    <a:pt x="47142" y="44210"/>
                    <a:pt x="55714" y="50526"/>
                  </a:cubicBezTo>
                  <a:cubicBezTo>
                    <a:pt x="59999" y="50526"/>
                    <a:pt x="64285" y="63157"/>
                    <a:pt x="68571" y="56842"/>
                  </a:cubicBezTo>
                  <a:cubicBezTo>
                    <a:pt x="81428" y="44210"/>
                    <a:pt x="55714" y="44210"/>
                    <a:pt x="55714" y="44210"/>
                  </a:cubicBezTo>
                  <a:cubicBezTo>
                    <a:pt x="59999" y="44210"/>
                    <a:pt x="77142" y="37894"/>
                    <a:pt x="59999" y="31578"/>
                  </a:cubicBezTo>
                  <a:cubicBezTo>
                    <a:pt x="55714" y="31578"/>
                    <a:pt x="51428" y="31578"/>
                    <a:pt x="47142" y="25263"/>
                  </a:cubicBezTo>
                  <a:cubicBezTo>
                    <a:pt x="38571" y="18947"/>
                    <a:pt x="47142" y="18947"/>
                    <a:pt x="47142" y="12631"/>
                  </a:cubicBezTo>
                  <a:cubicBezTo>
                    <a:pt x="42857" y="12631"/>
                    <a:pt x="29999" y="18947"/>
                    <a:pt x="29999" y="18947"/>
                  </a:cubicBezTo>
                  <a:cubicBezTo>
                    <a:pt x="25714" y="12631"/>
                    <a:pt x="55714" y="6315"/>
                    <a:pt x="55714" y="6315"/>
                  </a:cubicBezTo>
                  <a:cubicBezTo>
                    <a:pt x="55714" y="6315"/>
                    <a:pt x="51428" y="12631"/>
                    <a:pt x="51428" y="12631"/>
                  </a:cubicBezTo>
                  <a:cubicBezTo>
                    <a:pt x="47142" y="18947"/>
                    <a:pt x="59999" y="18947"/>
                    <a:pt x="64285" y="18947"/>
                  </a:cubicBezTo>
                  <a:cubicBezTo>
                    <a:pt x="77142" y="25263"/>
                    <a:pt x="81428" y="25263"/>
                    <a:pt x="89999" y="12631"/>
                  </a:cubicBezTo>
                  <a:cubicBezTo>
                    <a:pt x="102857" y="0"/>
                    <a:pt x="115714" y="37894"/>
                    <a:pt x="111428" y="50526"/>
                  </a:cubicBezTo>
                  <a:cubicBezTo>
                    <a:pt x="111428" y="63157"/>
                    <a:pt x="111428" y="69473"/>
                    <a:pt x="115714" y="75789"/>
                  </a:cubicBezTo>
                  <a:cubicBezTo>
                    <a:pt x="119999" y="88421"/>
                    <a:pt x="119999" y="94736"/>
                    <a:pt x="111428" y="88421"/>
                  </a:cubicBezTo>
                  <a:cubicBezTo>
                    <a:pt x="102857" y="75789"/>
                    <a:pt x="107142" y="101052"/>
                    <a:pt x="111428" y="107368"/>
                  </a:cubicBezTo>
                  <a:cubicBezTo>
                    <a:pt x="115714" y="113684"/>
                    <a:pt x="98571" y="120000"/>
                    <a:pt x="94285"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86" name="Google Shape;886;g90e2d1f501_0_5781"/>
            <p:cNvSpPr/>
            <p:nvPr/>
          </p:nvSpPr>
          <p:spPr>
            <a:xfrm>
              <a:off x="6878534" y="4535082"/>
              <a:ext cx="82800" cy="25500"/>
            </a:xfrm>
            <a:custGeom>
              <a:avLst/>
              <a:gdLst/>
              <a:ahLst/>
              <a:cxnLst/>
              <a:rect l="l" t="t" r="r" b="b"/>
              <a:pathLst>
                <a:path w="120000" h="120000" extrusionOk="0">
                  <a:moveTo>
                    <a:pt x="13333" y="120000"/>
                  </a:moveTo>
                  <a:cubicBezTo>
                    <a:pt x="53333" y="80000"/>
                    <a:pt x="120000" y="0"/>
                    <a:pt x="93333" y="0"/>
                  </a:cubicBezTo>
                  <a:cubicBezTo>
                    <a:pt x="53333" y="0"/>
                    <a:pt x="0" y="120000"/>
                    <a:pt x="13333"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87" name="Google Shape;887;g90e2d1f501_0_5781"/>
            <p:cNvSpPr/>
            <p:nvPr/>
          </p:nvSpPr>
          <p:spPr>
            <a:xfrm>
              <a:off x="6859425" y="4525526"/>
              <a:ext cx="76500" cy="19200"/>
            </a:xfrm>
            <a:custGeom>
              <a:avLst/>
              <a:gdLst/>
              <a:ahLst/>
              <a:cxnLst/>
              <a:rect l="l" t="t" r="r" b="b"/>
              <a:pathLst>
                <a:path w="120000" h="120000" extrusionOk="0">
                  <a:moveTo>
                    <a:pt x="15000" y="120000"/>
                  </a:moveTo>
                  <a:cubicBezTo>
                    <a:pt x="0" y="120000"/>
                    <a:pt x="60000" y="0"/>
                    <a:pt x="90000" y="0"/>
                  </a:cubicBezTo>
                  <a:cubicBezTo>
                    <a:pt x="120000" y="0"/>
                    <a:pt x="60000" y="120000"/>
                    <a:pt x="15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88" name="Google Shape;888;g90e2d1f501_0_5781"/>
            <p:cNvSpPr/>
            <p:nvPr/>
          </p:nvSpPr>
          <p:spPr>
            <a:xfrm>
              <a:off x="6821207" y="4496853"/>
              <a:ext cx="95400" cy="47700"/>
            </a:xfrm>
            <a:custGeom>
              <a:avLst/>
              <a:gdLst/>
              <a:ahLst/>
              <a:cxnLst/>
              <a:rect l="l" t="t" r="r" b="b"/>
              <a:pathLst>
                <a:path w="120000" h="120000" extrusionOk="0">
                  <a:moveTo>
                    <a:pt x="24000" y="72000"/>
                  </a:moveTo>
                  <a:cubicBezTo>
                    <a:pt x="0" y="48000"/>
                    <a:pt x="120000" y="0"/>
                    <a:pt x="120000" y="24000"/>
                  </a:cubicBezTo>
                  <a:cubicBezTo>
                    <a:pt x="120000" y="48000"/>
                    <a:pt x="72000" y="120000"/>
                    <a:pt x="24000" y="7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89" name="Google Shape;889;g90e2d1f501_0_5781"/>
            <p:cNvSpPr/>
            <p:nvPr/>
          </p:nvSpPr>
          <p:spPr>
            <a:xfrm>
              <a:off x="6830763" y="4458630"/>
              <a:ext cx="66900" cy="47700"/>
            </a:xfrm>
            <a:custGeom>
              <a:avLst/>
              <a:gdLst/>
              <a:ahLst/>
              <a:cxnLst/>
              <a:rect l="l" t="t" r="r" b="b"/>
              <a:pathLst>
                <a:path w="120000" h="120000" extrusionOk="0">
                  <a:moveTo>
                    <a:pt x="17142" y="120000"/>
                  </a:moveTo>
                  <a:cubicBezTo>
                    <a:pt x="0" y="96000"/>
                    <a:pt x="0" y="48000"/>
                    <a:pt x="0" y="24000"/>
                  </a:cubicBezTo>
                  <a:cubicBezTo>
                    <a:pt x="17142" y="0"/>
                    <a:pt x="51428" y="24000"/>
                    <a:pt x="68571" y="48000"/>
                  </a:cubicBezTo>
                  <a:cubicBezTo>
                    <a:pt x="68571" y="48000"/>
                    <a:pt x="119999" y="72000"/>
                    <a:pt x="119999" y="96000"/>
                  </a:cubicBezTo>
                  <a:cubicBezTo>
                    <a:pt x="119999" y="96000"/>
                    <a:pt x="34285" y="120000"/>
                    <a:pt x="17142" y="120000"/>
                  </a:cubicBezTo>
                  <a:cubicBezTo>
                    <a:pt x="0" y="96000"/>
                    <a:pt x="68571" y="120000"/>
                    <a:pt x="17142"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90" name="Google Shape;890;g90e2d1f501_0_5781"/>
            <p:cNvSpPr/>
            <p:nvPr/>
          </p:nvSpPr>
          <p:spPr>
            <a:xfrm>
              <a:off x="6738407" y="4347132"/>
              <a:ext cx="111600" cy="82800"/>
            </a:xfrm>
            <a:custGeom>
              <a:avLst/>
              <a:gdLst/>
              <a:ahLst/>
              <a:cxnLst/>
              <a:rect l="l" t="t" r="r" b="b"/>
              <a:pathLst>
                <a:path w="120000" h="120000" extrusionOk="0">
                  <a:moveTo>
                    <a:pt x="80000" y="106666"/>
                  </a:moveTo>
                  <a:cubicBezTo>
                    <a:pt x="60000" y="120000"/>
                    <a:pt x="0" y="0"/>
                    <a:pt x="30000" y="13333"/>
                  </a:cubicBezTo>
                  <a:cubicBezTo>
                    <a:pt x="60000" y="40000"/>
                    <a:pt x="120000" y="106666"/>
                    <a:pt x="80000" y="10666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91" name="Google Shape;891;g90e2d1f501_0_5781"/>
            <p:cNvSpPr/>
            <p:nvPr/>
          </p:nvSpPr>
          <p:spPr>
            <a:xfrm>
              <a:off x="6916750" y="4337578"/>
              <a:ext cx="82800" cy="28800"/>
            </a:xfrm>
            <a:custGeom>
              <a:avLst/>
              <a:gdLst/>
              <a:ahLst/>
              <a:cxnLst/>
              <a:rect l="l" t="t" r="r" b="b"/>
              <a:pathLst>
                <a:path w="120000" h="120000" extrusionOk="0">
                  <a:moveTo>
                    <a:pt x="26666" y="40000"/>
                  </a:moveTo>
                  <a:cubicBezTo>
                    <a:pt x="66666" y="0"/>
                    <a:pt x="120000" y="80000"/>
                    <a:pt x="106666" y="80000"/>
                  </a:cubicBezTo>
                  <a:cubicBezTo>
                    <a:pt x="40000" y="120000"/>
                    <a:pt x="0" y="80000"/>
                    <a:pt x="26666"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92" name="Google Shape;892;g90e2d1f501_0_5781"/>
            <p:cNvSpPr/>
            <p:nvPr/>
          </p:nvSpPr>
          <p:spPr>
            <a:xfrm>
              <a:off x="6757513" y="4187857"/>
              <a:ext cx="334500" cy="178500"/>
            </a:xfrm>
            <a:custGeom>
              <a:avLst/>
              <a:gdLst/>
              <a:ahLst/>
              <a:cxnLst/>
              <a:rect l="l" t="t" r="r" b="b"/>
              <a:pathLst>
                <a:path w="120000" h="120000" extrusionOk="0">
                  <a:moveTo>
                    <a:pt x="93333" y="107368"/>
                  </a:moveTo>
                  <a:cubicBezTo>
                    <a:pt x="90000" y="107368"/>
                    <a:pt x="90000" y="101052"/>
                    <a:pt x="90000" y="94736"/>
                  </a:cubicBezTo>
                  <a:cubicBezTo>
                    <a:pt x="86666" y="88421"/>
                    <a:pt x="76666" y="82105"/>
                    <a:pt x="73333" y="82105"/>
                  </a:cubicBezTo>
                  <a:cubicBezTo>
                    <a:pt x="70000" y="82105"/>
                    <a:pt x="46666" y="94736"/>
                    <a:pt x="46666" y="88421"/>
                  </a:cubicBezTo>
                  <a:cubicBezTo>
                    <a:pt x="46666" y="88421"/>
                    <a:pt x="60000" y="75789"/>
                    <a:pt x="60000" y="75789"/>
                  </a:cubicBezTo>
                  <a:cubicBezTo>
                    <a:pt x="50000" y="69473"/>
                    <a:pt x="36666" y="88421"/>
                    <a:pt x="26666" y="75789"/>
                  </a:cubicBezTo>
                  <a:cubicBezTo>
                    <a:pt x="6666" y="56842"/>
                    <a:pt x="43333" y="63157"/>
                    <a:pt x="43333" y="63157"/>
                  </a:cubicBezTo>
                  <a:cubicBezTo>
                    <a:pt x="43333" y="63157"/>
                    <a:pt x="40000" y="56842"/>
                    <a:pt x="40000" y="56842"/>
                  </a:cubicBezTo>
                  <a:cubicBezTo>
                    <a:pt x="40000" y="56842"/>
                    <a:pt x="43333" y="50526"/>
                    <a:pt x="43333" y="50526"/>
                  </a:cubicBezTo>
                  <a:cubicBezTo>
                    <a:pt x="46666" y="44210"/>
                    <a:pt x="36666" y="50526"/>
                    <a:pt x="36666" y="50526"/>
                  </a:cubicBezTo>
                  <a:cubicBezTo>
                    <a:pt x="33333" y="44210"/>
                    <a:pt x="40000" y="37894"/>
                    <a:pt x="33333" y="37894"/>
                  </a:cubicBezTo>
                  <a:cubicBezTo>
                    <a:pt x="30000" y="37894"/>
                    <a:pt x="23333" y="44210"/>
                    <a:pt x="20000" y="37894"/>
                  </a:cubicBezTo>
                  <a:cubicBezTo>
                    <a:pt x="20000" y="31578"/>
                    <a:pt x="13333" y="37894"/>
                    <a:pt x="10000" y="31578"/>
                  </a:cubicBezTo>
                  <a:cubicBezTo>
                    <a:pt x="0" y="0"/>
                    <a:pt x="23333" y="12631"/>
                    <a:pt x="30000" y="12631"/>
                  </a:cubicBezTo>
                  <a:cubicBezTo>
                    <a:pt x="36666" y="6315"/>
                    <a:pt x="46666" y="0"/>
                    <a:pt x="53333" y="6315"/>
                  </a:cubicBezTo>
                  <a:cubicBezTo>
                    <a:pt x="63333" y="12631"/>
                    <a:pt x="46666" y="44210"/>
                    <a:pt x="60000" y="31578"/>
                  </a:cubicBezTo>
                  <a:cubicBezTo>
                    <a:pt x="63333" y="31578"/>
                    <a:pt x="70000" y="18947"/>
                    <a:pt x="73333" y="25263"/>
                  </a:cubicBezTo>
                  <a:cubicBezTo>
                    <a:pt x="76666" y="31578"/>
                    <a:pt x="80000" y="44210"/>
                    <a:pt x="83333" y="44210"/>
                  </a:cubicBezTo>
                  <a:cubicBezTo>
                    <a:pt x="86666" y="44210"/>
                    <a:pt x="96666" y="37894"/>
                    <a:pt x="100000" y="44210"/>
                  </a:cubicBezTo>
                  <a:cubicBezTo>
                    <a:pt x="106666" y="50526"/>
                    <a:pt x="106666" y="69473"/>
                    <a:pt x="110000" y="75789"/>
                  </a:cubicBezTo>
                  <a:cubicBezTo>
                    <a:pt x="113333" y="88421"/>
                    <a:pt x="120000" y="94736"/>
                    <a:pt x="113333" y="101052"/>
                  </a:cubicBezTo>
                  <a:cubicBezTo>
                    <a:pt x="110000" y="113684"/>
                    <a:pt x="100000" y="113684"/>
                    <a:pt x="93333" y="107368"/>
                  </a:cubicBezTo>
                  <a:cubicBezTo>
                    <a:pt x="90000" y="101052"/>
                    <a:pt x="103333" y="120000"/>
                    <a:pt x="93333" y="10736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93" name="Google Shape;893;g90e2d1f501_0_5781"/>
            <p:cNvSpPr/>
            <p:nvPr/>
          </p:nvSpPr>
          <p:spPr>
            <a:xfrm>
              <a:off x="7018660" y="4101846"/>
              <a:ext cx="102000" cy="47700"/>
            </a:xfrm>
            <a:custGeom>
              <a:avLst/>
              <a:gdLst/>
              <a:ahLst/>
              <a:cxnLst/>
              <a:rect l="l" t="t" r="r" b="b"/>
              <a:pathLst>
                <a:path w="120000" h="120000" extrusionOk="0">
                  <a:moveTo>
                    <a:pt x="87272" y="120000"/>
                  </a:moveTo>
                  <a:cubicBezTo>
                    <a:pt x="65454" y="120000"/>
                    <a:pt x="65454" y="96000"/>
                    <a:pt x="43636" y="96000"/>
                  </a:cubicBezTo>
                  <a:cubicBezTo>
                    <a:pt x="43636" y="96000"/>
                    <a:pt x="0" y="96000"/>
                    <a:pt x="21818" y="72000"/>
                  </a:cubicBezTo>
                  <a:cubicBezTo>
                    <a:pt x="32727" y="24000"/>
                    <a:pt x="65454" y="0"/>
                    <a:pt x="76363" y="48000"/>
                  </a:cubicBezTo>
                  <a:cubicBezTo>
                    <a:pt x="98181" y="72000"/>
                    <a:pt x="120000" y="120000"/>
                    <a:pt x="87272"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94" name="Google Shape;894;g90e2d1f501_0_5781"/>
            <p:cNvSpPr/>
            <p:nvPr/>
          </p:nvSpPr>
          <p:spPr>
            <a:xfrm>
              <a:off x="7101463" y="4251567"/>
              <a:ext cx="187800" cy="105000"/>
            </a:xfrm>
            <a:custGeom>
              <a:avLst/>
              <a:gdLst/>
              <a:ahLst/>
              <a:cxnLst/>
              <a:rect l="l" t="t" r="r" b="b"/>
              <a:pathLst>
                <a:path w="120000" h="120000" extrusionOk="0">
                  <a:moveTo>
                    <a:pt x="48000" y="76363"/>
                  </a:moveTo>
                  <a:cubicBezTo>
                    <a:pt x="36000" y="76363"/>
                    <a:pt x="24000" y="65454"/>
                    <a:pt x="18000" y="54545"/>
                  </a:cubicBezTo>
                  <a:cubicBezTo>
                    <a:pt x="0" y="43636"/>
                    <a:pt x="24000" y="32727"/>
                    <a:pt x="24000" y="32727"/>
                  </a:cubicBezTo>
                  <a:cubicBezTo>
                    <a:pt x="24000" y="21818"/>
                    <a:pt x="12000" y="10909"/>
                    <a:pt x="6000" y="10909"/>
                  </a:cubicBezTo>
                  <a:cubicBezTo>
                    <a:pt x="6000" y="0"/>
                    <a:pt x="36000" y="10909"/>
                    <a:pt x="36000" y="10909"/>
                  </a:cubicBezTo>
                  <a:cubicBezTo>
                    <a:pt x="48000" y="10909"/>
                    <a:pt x="60000" y="21818"/>
                    <a:pt x="72000" y="32727"/>
                  </a:cubicBezTo>
                  <a:cubicBezTo>
                    <a:pt x="84000" y="32727"/>
                    <a:pt x="90000" y="32727"/>
                    <a:pt x="96000" y="32727"/>
                  </a:cubicBezTo>
                  <a:cubicBezTo>
                    <a:pt x="102000" y="32727"/>
                    <a:pt x="120000" y="43636"/>
                    <a:pt x="114000" y="43636"/>
                  </a:cubicBezTo>
                  <a:cubicBezTo>
                    <a:pt x="102000" y="65454"/>
                    <a:pt x="96000" y="54545"/>
                    <a:pt x="108000" y="87272"/>
                  </a:cubicBezTo>
                  <a:cubicBezTo>
                    <a:pt x="114000" y="98181"/>
                    <a:pt x="96000" y="98181"/>
                    <a:pt x="90000" y="109090"/>
                  </a:cubicBezTo>
                  <a:cubicBezTo>
                    <a:pt x="78000" y="109090"/>
                    <a:pt x="66000" y="120000"/>
                    <a:pt x="54000" y="120000"/>
                  </a:cubicBezTo>
                  <a:cubicBezTo>
                    <a:pt x="48000" y="109090"/>
                    <a:pt x="24000" y="98181"/>
                    <a:pt x="24000" y="87272"/>
                  </a:cubicBezTo>
                  <a:cubicBezTo>
                    <a:pt x="24000" y="87272"/>
                    <a:pt x="60000" y="76363"/>
                    <a:pt x="48000" y="76363"/>
                  </a:cubicBezTo>
                  <a:cubicBezTo>
                    <a:pt x="30000" y="65454"/>
                    <a:pt x="60000" y="76363"/>
                    <a:pt x="48000" y="7636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95" name="Google Shape;895;g90e2d1f501_0_5781"/>
            <p:cNvSpPr/>
            <p:nvPr/>
          </p:nvSpPr>
          <p:spPr>
            <a:xfrm>
              <a:off x="7206560" y="4347132"/>
              <a:ext cx="165600" cy="47700"/>
            </a:xfrm>
            <a:custGeom>
              <a:avLst/>
              <a:gdLst/>
              <a:ahLst/>
              <a:cxnLst/>
              <a:rect l="l" t="t" r="r" b="b"/>
              <a:pathLst>
                <a:path w="120000" h="120000" extrusionOk="0">
                  <a:moveTo>
                    <a:pt x="93333" y="120000"/>
                  </a:moveTo>
                  <a:cubicBezTo>
                    <a:pt x="93333" y="96000"/>
                    <a:pt x="120000" y="48000"/>
                    <a:pt x="106666" y="48000"/>
                  </a:cubicBezTo>
                  <a:cubicBezTo>
                    <a:pt x="100000" y="24000"/>
                    <a:pt x="93333" y="24000"/>
                    <a:pt x="86666" y="24000"/>
                  </a:cubicBezTo>
                  <a:cubicBezTo>
                    <a:pt x="66666" y="24000"/>
                    <a:pt x="40000" y="0"/>
                    <a:pt x="20000" y="24000"/>
                  </a:cubicBezTo>
                  <a:cubicBezTo>
                    <a:pt x="0" y="24000"/>
                    <a:pt x="6666" y="96000"/>
                    <a:pt x="26666" y="96000"/>
                  </a:cubicBezTo>
                  <a:cubicBezTo>
                    <a:pt x="46666" y="96000"/>
                    <a:pt x="73333" y="120000"/>
                    <a:pt x="93333" y="120000"/>
                  </a:cubicBezTo>
                  <a:cubicBezTo>
                    <a:pt x="106666" y="96000"/>
                    <a:pt x="80000" y="120000"/>
                    <a:pt x="93333"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96" name="Google Shape;896;g90e2d1f501_0_5781"/>
            <p:cNvSpPr/>
            <p:nvPr/>
          </p:nvSpPr>
          <p:spPr>
            <a:xfrm>
              <a:off x="7197007" y="4560566"/>
              <a:ext cx="156000" cy="105000"/>
            </a:xfrm>
            <a:custGeom>
              <a:avLst/>
              <a:gdLst/>
              <a:ahLst/>
              <a:cxnLst/>
              <a:rect l="l" t="t" r="r" b="b"/>
              <a:pathLst>
                <a:path w="120000" h="120000" extrusionOk="0">
                  <a:moveTo>
                    <a:pt x="49411" y="10909"/>
                  </a:moveTo>
                  <a:cubicBezTo>
                    <a:pt x="35294" y="0"/>
                    <a:pt x="14117" y="43636"/>
                    <a:pt x="7058" y="65454"/>
                  </a:cubicBezTo>
                  <a:cubicBezTo>
                    <a:pt x="0" y="87272"/>
                    <a:pt x="56470" y="109090"/>
                    <a:pt x="70588" y="109090"/>
                  </a:cubicBezTo>
                  <a:cubicBezTo>
                    <a:pt x="77647" y="120000"/>
                    <a:pt x="98823" y="120000"/>
                    <a:pt x="105882" y="109090"/>
                  </a:cubicBezTo>
                  <a:cubicBezTo>
                    <a:pt x="112941" y="109090"/>
                    <a:pt x="105882" y="98181"/>
                    <a:pt x="105882" y="87272"/>
                  </a:cubicBezTo>
                  <a:cubicBezTo>
                    <a:pt x="105882" y="76363"/>
                    <a:pt x="105882" y="65454"/>
                    <a:pt x="112941" y="65454"/>
                  </a:cubicBezTo>
                  <a:cubicBezTo>
                    <a:pt x="120000" y="43636"/>
                    <a:pt x="63529" y="10909"/>
                    <a:pt x="49411" y="10909"/>
                  </a:cubicBezTo>
                  <a:cubicBezTo>
                    <a:pt x="35294" y="0"/>
                    <a:pt x="56470" y="10909"/>
                    <a:pt x="49411" y="1090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97" name="Google Shape;897;g90e2d1f501_0_5781"/>
            <p:cNvSpPr/>
            <p:nvPr/>
          </p:nvSpPr>
          <p:spPr>
            <a:xfrm>
              <a:off x="7270253" y="4535082"/>
              <a:ext cx="38100" cy="25500"/>
            </a:xfrm>
            <a:custGeom>
              <a:avLst/>
              <a:gdLst/>
              <a:ahLst/>
              <a:cxnLst/>
              <a:rect l="l" t="t" r="r" b="b"/>
              <a:pathLst>
                <a:path w="120000" h="120000" extrusionOk="0">
                  <a:moveTo>
                    <a:pt x="90000" y="80000"/>
                  </a:moveTo>
                  <a:cubicBezTo>
                    <a:pt x="30000" y="120000"/>
                    <a:pt x="0" y="40000"/>
                    <a:pt x="30000" y="40000"/>
                  </a:cubicBezTo>
                  <a:cubicBezTo>
                    <a:pt x="60000" y="0"/>
                    <a:pt x="120000" y="80000"/>
                    <a:pt x="90000" y="8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98" name="Google Shape;898;g90e2d1f501_0_5781"/>
            <p:cNvSpPr/>
            <p:nvPr/>
          </p:nvSpPr>
          <p:spPr>
            <a:xfrm>
              <a:off x="7439042" y="4366246"/>
              <a:ext cx="82800" cy="54300"/>
            </a:xfrm>
            <a:custGeom>
              <a:avLst/>
              <a:gdLst/>
              <a:ahLst/>
              <a:cxnLst/>
              <a:rect l="l" t="t" r="r" b="b"/>
              <a:pathLst>
                <a:path w="120000" h="120000" extrusionOk="0">
                  <a:moveTo>
                    <a:pt x="13333" y="100000"/>
                  </a:moveTo>
                  <a:cubicBezTo>
                    <a:pt x="13333" y="100000"/>
                    <a:pt x="26666" y="40000"/>
                    <a:pt x="13333" y="20000"/>
                  </a:cubicBezTo>
                  <a:cubicBezTo>
                    <a:pt x="13333" y="0"/>
                    <a:pt x="53333" y="20000"/>
                    <a:pt x="66666" y="20000"/>
                  </a:cubicBezTo>
                  <a:cubicBezTo>
                    <a:pt x="80000" y="20000"/>
                    <a:pt x="120000" y="40000"/>
                    <a:pt x="120000" y="60000"/>
                  </a:cubicBezTo>
                  <a:cubicBezTo>
                    <a:pt x="106666" y="80000"/>
                    <a:pt x="80000" y="100000"/>
                    <a:pt x="66666" y="100000"/>
                  </a:cubicBezTo>
                  <a:cubicBezTo>
                    <a:pt x="40000" y="120000"/>
                    <a:pt x="40000" y="120000"/>
                    <a:pt x="13333" y="100000"/>
                  </a:cubicBezTo>
                  <a:cubicBezTo>
                    <a:pt x="0" y="80000"/>
                    <a:pt x="26666" y="120000"/>
                    <a:pt x="13333" y="10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899" name="Google Shape;899;g90e2d1f501_0_5781"/>
            <p:cNvSpPr/>
            <p:nvPr/>
          </p:nvSpPr>
          <p:spPr>
            <a:xfrm>
              <a:off x="7483628" y="4449069"/>
              <a:ext cx="28800" cy="38100"/>
            </a:xfrm>
            <a:custGeom>
              <a:avLst/>
              <a:gdLst/>
              <a:ahLst/>
              <a:cxnLst/>
              <a:rect l="l" t="t" r="r" b="b"/>
              <a:pathLst>
                <a:path w="120000" h="120000" extrusionOk="0">
                  <a:moveTo>
                    <a:pt x="80000" y="30000"/>
                  </a:moveTo>
                  <a:cubicBezTo>
                    <a:pt x="0" y="0"/>
                    <a:pt x="0" y="90000"/>
                    <a:pt x="40000" y="90000"/>
                  </a:cubicBezTo>
                  <a:cubicBezTo>
                    <a:pt x="80000" y="120000"/>
                    <a:pt x="120000" y="60000"/>
                    <a:pt x="80000" y="3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00" name="Google Shape;900;g90e2d1f501_0_5781"/>
            <p:cNvSpPr/>
            <p:nvPr/>
          </p:nvSpPr>
          <p:spPr>
            <a:xfrm>
              <a:off x="7177896" y="4420403"/>
              <a:ext cx="831300" cy="254700"/>
            </a:xfrm>
            <a:custGeom>
              <a:avLst/>
              <a:gdLst/>
              <a:ahLst/>
              <a:cxnLst/>
              <a:rect l="l" t="t" r="r" b="b"/>
              <a:pathLst>
                <a:path w="120000" h="120000" extrusionOk="0">
                  <a:moveTo>
                    <a:pt x="22921" y="31111"/>
                  </a:moveTo>
                  <a:cubicBezTo>
                    <a:pt x="24269" y="31111"/>
                    <a:pt x="26966" y="22222"/>
                    <a:pt x="25617" y="17777"/>
                  </a:cubicBezTo>
                  <a:cubicBezTo>
                    <a:pt x="24269" y="13333"/>
                    <a:pt x="21573" y="8888"/>
                    <a:pt x="20224" y="8888"/>
                  </a:cubicBezTo>
                  <a:cubicBezTo>
                    <a:pt x="18876" y="8888"/>
                    <a:pt x="17528" y="8888"/>
                    <a:pt x="16179" y="8888"/>
                  </a:cubicBezTo>
                  <a:cubicBezTo>
                    <a:pt x="12134" y="4444"/>
                    <a:pt x="9438" y="0"/>
                    <a:pt x="5393" y="4444"/>
                  </a:cubicBezTo>
                  <a:cubicBezTo>
                    <a:pt x="0" y="8888"/>
                    <a:pt x="4044" y="8888"/>
                    <a:pt x="5393" y="13333"/>
                  </a:cubicBezTo>
                  <a:cubicBezTo>
                    <a:pt x="5393" y="13333"/>
                    <a:pt x="0" y="13333"/>
                    <a:pt x="0" y="17777"/>
                  </a:cubicBezTo>
                  <a:cubicBezTo>
                    <a:pt x="0" y="22222"/>
                    <a:pt x="5393" y="22222"/>
                    <a:pt x="6741" y="22222"/>
                  </a:cubicBezTo>
                  <a:cubicBezTo>
                    <a:pt x="6741" y="26666"/>
                    <a:pt x="9438" y="26666"/>
                    <a:pt x="9438" y="26666"/>
                  </a:cubicBezTo>
                  <a:cubicBezTo>
                    <a:pt x="9438" y="31111"/>
                    <a:pt x="8089" y="31111"/>
                    <a:pt x="8089" y="31111"/>
                  </a:cubicBezTo>
                  <a:cubicBezTo>
                    <a:pt x="16179" y="48888"/>
                    <a:pt x="28314" y="22222"/>
                    <a:pt x="32359" y="57777"/>
                  </a:cubicBezTo>
                  <a:cubicBezTo>
                    <a:pt x="32359" y="62222"/>
                    <a:pt x="35056" y="66666"/>
                    <a:pt x="33707" y="71111"/>
                  </a:cubicBezTo>
                  <a:cubicBezTo>
                    <a:pt x="32359" y="80000"/>
                    <a:pt x="31011" y="84444"/>
                    <a:pt x="32359" y="93333"/>
                  </a:cubicBezTo>
                  <a:cubicBezTo>
                    <a:pt x="32359" y="93333"/>
                    <a:pt x="35056" y="111111"/>
                    <a:pt x="36404" y="111111"/>
                  </a:cubicBezTo>
                  <a:cubicBezTo>
                    <a:pt x="37752" y="115555"/>
                    <a:pt x="40449" y="102222"/>
                    <a:pt x="40449" y="106666"/>
                  </a:cubicBezTo>
                  <a:cubicBezTo>
                    <a:pt x="41797" y="106666"/>
                    <a:pt x="43146" y="115555"/>
                    <a:pt x="44494" y="115555"/>
                  </a:cubicBezTo>
                  <a:cubicBezTo>
                    <a:pt x="47191" y="120000"/>
                    <a:pt x="49887" y="115555"/>
                    <a:pt x="51235" y="115555"/>
                  </a:cubicBezTo>
                  <a:cubicBezTo>
                    <a:pt x="52584" y="111111"/>
                    <a:pt x="55280" y="102222"/>
                    <a:pt x="56629" y="102222"/>
                  </a:cubicBezTo>
                  <a:cubicBezTo>
                    <a:pt x="56629" y="102222"/>
                    <a:pt x="59325" y="115555"/>
                    <a:pt x="60674" y="115555"/>
                  </a:cubicBezTo>
                  <a:cubicBezTo>
                    <a:pt x="63370" y="120000"/>
                    <a:pt x="67415" y="120000"/>
                    <a:pt x="70112" y="120000"/>
                  </a:cubicBezTo>
                  <a:cubicBezTo>
                    <a:pt x="75505" y="120000"/>
                    <a:pt x="79550" y="120000"/>
                    <a:pt x="83595" y="120000"/>
                  </a:cubicBezTo>
                  <a:cubicBezTo>
                    <a:pt x="84943" y="120000"/>
                    <a:pt x="86292" y="120000"/>
                    <a:pt x="87640" y="120000"/>
                  </a:cubicBezTo>
                  <a:cubicBezTo>
                    <a:pt x="90337" y="115555"/>
                    <a:pt x="88988" y="106666"/>
                    <a:pt x="90337" y="106666"/>
                  </a:cubicBezTo>
                  <a:cubicBezTo>
                    <a:pt x="91685" y="102222"/>
                    <a:pt x="93033" y="106666"/>
                    <a:pt x="94382" y="111111"/>
                  </a:cubicBezTo>
                  <a:cubicBezTo>
                    <a:pt x="95730" y="115555"/>
                    <a:pt x="99775" y="120000"/>
                    <a:pt x="102471" y="120000"/>
                  </a:cubicBezTo>
                  <a:cubicBezTo>
                    <a:pt x="105168" y="120000"/>
                    <a:pt x="107865" y="120000"/>
                    <a:pt x="110561" y="115555"/>
                  </a:cubicBezTo>
                  <a:cubicBezTo>
                    <a:pt x="113258" y="115555"/>
                    <a:pt x="111910" y="106666"/>
                    <a:pt x="114606" y="106666"/>
                  </a:cubicBezTo>
                  <a:cubicBezTo>
                    <a:pt x="115955" y="106666"/>
                    <a:pt x="117303" y="93333"/>
                    <a:pt x="114606" y="97777"/>
                  </a:cubicBezTo>
                  <a:cubicBezTo>
                    <a:pt x="114606" y="97777"/>
                    <a:pt x="111910" y="97777"/>
                    <a:pt x="110561" y="97777"/>
                  </a:cubicBezTo>
                  <a:cubicBezTo>
                    <a:pt x="110561" y="97777"/>
                    <a:pt x="120000" y="80000"/>
                    <a:pt x="114606" y="75555"/>
                  </a:cubicBezTo>
                  <a:cubicBezTo>
                    <a:pt x="113258" y="75555"/>
                    <a:pt x="110561" y="71111"/>
                    <a:pt x="107865" y="71111"/>
                  </a:cubicBezTo>
                  <a:cubicBezTo>
                    <a:pt x="105168" y="71111"/>
                    <a:pt x="107865" y="62222"/>
                    <a:pt x="105168" y="62222"/>
                  </a:cubicBezTo>
                  <a:cubicBezTo>
                    <a:pt x="101123" y="62222"/>
                    <a:pt x="98426" y="62222"/>
                    <a:pt x="94382" y="62222"/>
                  </a:cubicBezTo>
                  <a:cubicBezTo>
                    <a:pt x="91685" y="62222"/>
                    <a:pt x="90337" y="57777"/>
                    <a:pt x="87640" y="62222"/>
                  </a:cubicBezTo>
                  <a:cubicBezTo>
                    <a:pt x="86292" y="62222"/>
                    <a:pt x="74157" y="71111"/>
                    <a:pt x="74157" y="75555"/>
                  </a:cubicBezTo>
                  <a:cubicBezTo>
                    <a:pt x="74157" y="75555"/>
                    <a:pt x="75505" y="75555"/>
                    <a:pt x="75505" y="80000"/>
                  </a:cubicBezTo>
                  <a:cubicBezTo>
                    <a:pt x="75505" y="80000"/>
                    <a:pt x="71460" y="80000"/>
                    <a:pt x="70112" y="80000"/>
                  </a:cubicBezTo>
                  <a:cubicBezTo>
                    <a:pt x="68764" y="80000"/>
                    <a:pt x="67415" y="75555"/>
                    <a:pt x="66067" y="71111"/>
                  </a:cubicBezTo>
                  <a:cubicBezTo>
                    <a:pt x="64719" y="71111"/>
                    <a:pt x="63370" y="75555"/>
                    <a:pt x="62022" y="75555"/>
                  </a:cubicBezTo>
                  <a:cubicBezTo>
                    <a:pt x="60674" y="75555"/>
                    <a:pt x="57977" y="71111"/>
                    <a:pt x="56629" y="71111"/>
                  </a:cubicBezTo>
                  <a:cubicBezTo>
                    <a:pt x="55280" y="71111"/>
                    <a:pt x="56629" y="80000"/>
                    <a:pt x="55280" y="80000"/>
                  </a:cubicBezTo>
                  <a:cubicBezTo>
                    <a:pt x="53932" y="80000"/>
                    <a:pt x="52584" y="71111"/>
                    <a:pt x="51235" y="71111"/>
                  </a:cubicBezTo>
                  <a:cubicBezTo>
                    <a:pt x="47191" y="71111"/>
                    <a:pt x="52584" y="66666"/>
                    <a:pt x="52584" y="62222"/>
                  </a:cubicBezTo>
                  <a:cubicBezTo>
                    <a:pt x="52584" y="57777"/>
                    <a:pt x="47191" y="53333"/>
                    <a:pt x="45842" y="53333"/>
                  </a:cubicBezTo>
                  <a:cubicBezTo>
                    <a:pt x="45842" y="53333"/>
                    <a:pt x="40449" y="57777"/>
                    <a:pt x="40449" y="57777"/>
                  </a:cubicBezTo>
                  <a:cubicBezTo>
                    <a:pt x="40449" y="53333"/>
                    <a:pt x="43146" y="53333"/>
                    <a:pt x="43146" y="53333"/>
                  </a:cubicBezTo>
                  <a:cubicBezTo>
                    <a:pt x="43146" y="48888"/>
                    <a:pt x="36404" y="44444"/>
                    <a:pt x="37752" y="40000"/>
                  </a:cubicBezTo>
                  <a:cubicBezTo>
                    <a:pt x="37752" y="40000"/>
                    <a:pt x="51235" y="44444"/>
                    <a:pt x="51235" y="44444"/>
                  </a:cubicBezTo>
                  <a:cubicBezTo>
                    <a:pt x="51235" y="40000"/>
                    <a:pt x="45842" y="35555"/>
                    <a:pt x="44494" y="31111"/>
                  </a:cubicBezTo>
                  <a:cubicBezTo>
                    <a:pt x="43146" y="31111"/>
                    <a:pt x="40449" y="31111"/>
                    <a:pt x="37752" y="31111"/>
                  </a:cubicBezTo>
                  <a:cubicBezTo>
                    <a:pt x="39101" y="31111"/>
                    <a:pt x="41797" y="31111"/>
                    <a:pt x="43146" y="26666"/>
                  </a:cubicBezTo>
                  <a:cubicBezTo>
                    <a:pt x="43146" y="22222"/>
                    <a:pt x="36404" y="22222"/>
                    <a:pt x="36404" y="22222"/>
                  </a:cubicBezTo>
                  <a:cubicBezTo>
                    <a:pt x="31011" y="22222"/>
                    <a:pt x="28314" y="26666"/>
                    <a:pt x="22921" y="31111"/>
                  </a:cubicBezTo>
                  <a:cubicBezTo>
                    <a:pt x="22921" y="31111"/>
                    <a:pt x="24269" y="31111"/>
                    <a:pt x="22921" y="31111"/>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01" name="Google Shape;901;g90e2d1f501_0_5781"/>
            <p:cNvSpPr/>
            <p:nvPr/>
          </p:nvSpPr>
          <p:spPr>
            <a:xfrm>
              <a:off x="7197007" y="3980796"/>
              <a:ext cx="551100" cy="347100"/>
            </a:xfrm>
            <a:custGeom>
              <a:avLst/>
              <a:gdLst/>
              <a:ahLst/>
              <a:cxnLst/>
              <a:rect l="l" t="t" r="r" b="b"/>
              <a:pathLst>
                <a:path w="120000" h="120000" extrusionOk="0">
                  <a:moveTo>
                    <a:pt x="117966" y="77837"/>
                  </a:moveTo>
                  <a:cubicBezTo>
                    <a:pt x="117966" y="71351"/>
                    <a:pt x="113898" y="71351"/>
                    <a:pt x="111864" y="68108"/>
                  </a:cubicBezTo>
                  <a:cubicBezTo>
                    <a:pt x="109830" y="64864"/>
                    <a:pt x="107796" y="71351"/>
                    <a:pt x="105762" y="68108"/>
                  </a:cubicBezTo>
                  <a:cubicBezTo>
                    <a:pt x="101694" y="61621"/>
                    <a:pt x="97627" y="68108"/>
                    <a:pt x="93559" y="64864"/>
                  </a:cubicBezTo>
                  <a:cubicBezTo>
                    <a:pt x="93559" y="64864"/>
                    <a:pt x="97627" y="61621"/>
                    <a:pt x="97627" y="58378"/>
                  </a:cubicBezTo>
                  <a:cubicBezTo>
                    <a:pt x="97627" y="58378"/>
                    <a:pt x="93559" y="58378"/>
                    <a:pt x="93559" y="58378"/>
                  </a:cubicBezTo>
                  <a:cubicBezTo>
                    <a:pt x="93559" y="55135"/>
                    <a:pt x="95593" y="55135"/>
                    <a:pt x="95593" y="51891"/>
                  </a:cubicBezTo>
                  <a:cubicBezTo>
                    <a:pt x="95593" y="48648"/>
                    <a:pt x="89491" y="51891"/>
                    <a:pt x="89491" y="48648"/>
                  </a:cubicBezTo>
                  <a:cubicBezTo>
                    <a:pt x="87457" y="48648"/>
                    <a:pt x="91525" y="45405"/>
                    <a:pt x="91525" y="45405"/>
                  </a:cubicBezTo>
                  <a:cubicBezTo>
                    <a:pt x="93559" y="42162"/>
                    <a:pt x="89491" y="38918"/>
                    <a:pt x="89491" y="35675"/>
                  </a:cubicBezTo>
                  <a:cubicBezTo>
                    <a:pt x="87457" y="32432"/>
                    <a:pt x="77288" y="35675"/>
                    <a:pt x="77288" y="35675"/>
                  </a:cubicBezTo>
                  <a:cubicBezTo>
                    <a:pt x="77288" y="38918"/>
                    <a:pt x="87457" y="45405"/>
                    <a:pt x="87457" y="48648"/>
                  </a:cubicBezTo>
                  <a:cubicBezTo>
                    <a:pt x="85423" y="51891"/>
                    <a:pt x="79322" y="45405"/>
                    <a:pt x="77288" y="42162"/>
                  </a:cubicBezTo>
                  <a:cubicBezTo>
                    <a:pt x="73220" y="38918"/>
                    <a:pt x="79322" y="32432"/>
                    <a:pt x="71186" y="32432"/>
                  </a:cubicBezTo>
                  <a:cubicBezTo>
                    <a:pt x="67118" y="32432"/>
                    <a:pt x="61016" y="32432"/>
                    <a:pt x="58983" y="25945"/>
                  </a:cubicBezTo>
                  <a:cubicBezTo>
                    <a:pt x="56949" y="19459"/>
                    <a:pt x="52881" y="9729"/>
                    <a:pt x="48813" y="6486"/>
                  </a:cubicBezTo>
                  <a:cubicBezTo>
                    <a:pt x="42711" y="3243"/>
                    <a:pt x="36610" y="0"/>
                    <a:pt x="32542" y="0"/>
                  </a:cubicBezTo>
                  <a:cubicBezTo>
                    <a:pt x="30508" y="0"/>
                    <a:pt x="20338" y="0"/>
                    <a:pt x="24406" y="3243"/>
                  </a:cubicBezTo>
                  <a:cubicBezTo>
                    <a:pt x="26440" y="3243"/>
                    <a:pt x="34576" y="6486"/>
                    <a:pt x="34576" y="6486"/>
                  </a:cubicBezTo>
                  <a:cubicBezTo>
                    <a:pt x="34576" y="12972"/>
                    <a:pt x="26440" y="9729"/>
                    <a:pt x="24406" y="9729"/>
                  </a:cubicBezTo>
                  <a:cubicBezTo>
                    <a:pt x="24406" y="9729"/>
                    <a:pt x="26440" y="12972"/>
                    <a:pt x="26440" y="12972"/>
                  </a:cubicBezTo>
                  <a:cubicBezTo>
                    <a:pt x="26440" y="16216"/>
                    <a:pt x="14237" y="6486"/>
                    <a:pt x="12203" y="16216"/>
                  </a:cubicBezTo>
                  <a:cubicBezTo>
                    <a:pt x="12203" y="16216"/>
                    <a:pt x="22372" y="22702"/>
                    <a:pt x="24406" y="22702"/>
                  </a:cubicBezTo>
                  <a:cubicBezTo>
                    <a:pt x="20338" y="19459"/>
                    <a:pt x="22372" y="29189"/>
                    <a:pt x="22372" y="29189"/>
                  </a:cubicBezTo>
                  <a:cubicBezTo>
                    <a:pt x="22372" y="32432"/>
                    <a:pt x="8135" y="22702"/>
                    <a:pt x="6101" y="25945"/>
                  </a:cubicBezTo>
                  <a:cubicBezTo>
                    <a:pt x="6101" y="22702"/>
                    <a:pt x="12203" y="25945"/>
                    <a:pt x="12203" y="29189"/>
                  </a:cubicBezTo>
                  <a:cubicBezTo>
                    <a:pt x="12203" y="25945"/>
                    <a:pt x="8135" y="29189"/>
                    <a:pt x="8135" y="29189"/>
                  </a:cubicBezTo>
                  <a:cubicBezTo>
                    <a:pt x="6101" y="32432"/>
                    <a:pt x="10169" y="35675"/>
                    <a:pt x="10169" y="35675"/>
                  </a:cubicBezTo>
                  <a:cubicBezTo>
                    <a:pt x="12203" y="38918"/>
                    <a:pt x="4067" y="38918"/>
                    <a:pt x="2033" y="38918"/>
                  </a:cubicBezTo>
                  <a:cubicBezTo>
                    <a:pt x="4067" y="38918"/>
                    <a:pt x="8135" y="42162"/>
                    <a:pt x="12203" y="45405"/>
                  </a:cubicBezTo>
                  <a:cubicBezTo>
                    <a:pt x="16271" y="45405"/>
                    <a:pt x="20338" y="42162"/>
                    <a:pt x="24406" y="42162"/>
                  </a:cubicBezTo>
                  <a:cubicBezTo>
                    <a:pt x="24406" y="42162"/>
                    <a:pt x="20338" y="45405"/>
                    <a:pt x="20338" y="45405"/>
                  </a:cubicBezTo>
                  <a:cubicBezTo>
                    <a:pt x="20338" y="48648"/>
                    <a:pt x="22372" y="48648"/>
                    <a:pt x="22372" y="48648"/>
                  </a:cubicBezTo>
                  <a:cubicBezTo>
                    <a:pt x="22372" y="51891"/>
                    <a:pt x="0" y="48648"/>
                    <a:pt x="0" y="48648"/>
                  </a:cubicBezTo>
                  <a:cubicBezTo>
                    <a:pt x="0" y="48648"/>
                    <a:pt x="4067" y="58378"/>
                    <a:pt x="4067" y="58378"/>
                  </a:cubicBezTo>
                  <a:cubicBezTo>
                    <a:pt x="6101" y="61621"/>
                    <a:pt x="14237" y="68108"/>
                    <a:pt x="14237" y="64864"/>
                  </a:cubicBezTo>
                  <a:cubicBezTo>
                    <a:pt x="14237" y="68108"/>
                    <a:pt x="10169" y="64864"/>
                    <a:pt x="12203" y="71351"/>
                  </a:cubicBezTo>
                  <a:cubicBezTo>
                    <a:pt x="12203" y="71351"/>
                    <a:pt x="14237" y="74594"/>
                    <a:pt x="16271" y="74594"/>
                  </a:cubicBezTo>
                  <a:cubicBezTo>
                    <a:pt x="18305" y="77837"/>
                    <a:pt x="20338" y="74594"/>
                    <a:pt x="22372" y="74594"/>
                  </a:cubicBezTo>
                  <a:cubicBezTo>
                    <a:pt x="24406" y="71351"/>
                    <a:pt x="26440" y="77837"/>
                    <a:pt x="28474" y="74594"/>
                  </a:cubicBezTo>
                  <a:cubicBezTo>
                    <a:pt x="34576" y="71351"/>
                    <a:pt x="38644" y="68108"/>
                    <a:pt x="42711" y="71351"/>
                  </a:cubicBezTo>
                  <a:cubicBezTo>
                    <a:pt x="46779" y="74594"/>
                    <a:pt x="48813" y="74594"/>
                    <a:pt x="52881" y="74594"/>
                  </a:cubicBezTo>
                  <a:cubicBezTo>
                    <a:pt x="50847" y="74594"/>
                    <a:pt x="46779" y="74594"/>
                    <a:pt x="42711" y="74594"/>
                  </a:cubicBezTo>
                  <a:cubicBezTo>
                    <a:pt x="46779" y="74594"/>
                    <a:pt x="54915" y="74594"/>
                    <a:pt x="56949" y="77837"/>
                  </a:cubicBezTo>
                  <a:cubicBezTo>
                    <a:pt x="56949" y="77837"/>
                    <a:pt x="46779" y="81081"/>
                    <a:pt x="46779" y="81081"/>
                  </a:cubicBezTo>
                  <a:cubicBezTo>
                    <a:pt x="42711" y="81081"/>
                    <a:pt x="36610" y="81081"/>
                    <a:pt x="32542" y="81081"/>
                  </a:cubicBezTo>
                  <a:cubicBezTo>
                    <a:pt x="32542" y="84324"/>
                    <a:pt x="24406" y="87567"/>
                    <a:pt x="26440" y="87567"/>
                  </a:cubicBezTo>
                  <a:cubicBezTo>
                    <a:pt x="28474" y="90810"/>
                    <a:pt x="30508" y="90810"/>
                    <a:pt x="32542" y="97297"/>
                  </a:cubicBezTo>
                  <a:cubicBezTo>
                    <a:pt x="32542" y="103783"/>
                    <a:pt x="44745" y="97297"/>
                    <a:pt x="46779" y="103783"/>
                  </a:cubicBezTo>
                  <a:cubicBezTo>
                    <a:pt x="46779" y="103783"/>
                    <a:pt x="38644" y="103783"/>
                    <a:pt x="38644" y="107027"/>
                  </a:cubicBezTo>
                  <a:cubicBezTo>
                    <a:pt x="40677" y="110270"/>
                    <a:pt x="50847" y="116756"/>
                    <a:pt x="52881" y="116756"/>
                  </a:cubicBezTo>
                  <a:cubicBezTo>
                    <a:pt x="52881" y="116756"/>
                    <a:pt x="65084" y="116756"/>
                    <a:pt x="65084" y="113513"/>
                  </a:cubicBezTo>
                  <a:cubicBezTo>
                    <a:pt x="65084" y="113513"/>
                    <a:pt x="63050" y="113513"/>
                    <a:pt x="63050" y="113513"/>
                  </a:cubicBezTo>
                  <a:cubicBezTo>
                    <a:pt x="63050" y="107027"/>
                    <a:pt x="71186" y="116756"/>
                    <a:pt x="69152" y="116756"/>
                  </a:cubicBezTo>
                  <a:cubicBezTo>
                    <a:pt x="71186" y="116756"/>
                    <a:pt x="67118" y="107027"/>
                    <a:pt x="67118" y="103783"/>
                  </a:cubicBezTo>
                  <a:cubicBezTo>
                    <a:pt x="71186" y="100540"/>
                    <a:pt x="75254" y="120000"/>
                    <a:pt x="81355" y="113513"/>
                  </a:cubicBezTo>
                  <a:cubicBezTo>
                    <a:pt x="83389" y="110270"/>
                    <a:pt x="79322" y="103783"/>
                    <a:pt x="81355" y="103783"/>
                  </a:cubicBezTo>
                  <a:cubicBezTo>
                    <a:pt x="83389" y="103783"/>
                    <a:pt x="83389" y="110270"/>
                    <a:pt x="83389" y="113513"/>
                  </a:cubicBezTo>
                  <a:cubicBezTo>
                    <a:pt x="85423" y="113513"/>
                    <a:pt x="87457" y="100540"/>
                    <a:pt x="85423" y="100540"/>
                  </a:cubicBezTo>
                  <a:cubicBezTo>
                    <a:pt x="85423" y="97297"/>
                    <a:pt x="85423" y="94054"/>
                    <a:pt x="83389" y="94054"/>
                  </a:cubicBezTo>
                  <a:cubicBezTo>
                    <a:pt x="83389" y="90810"/>
                    <a:pt x="85423" y="84324"/>
                    <a:pt x="87457" y="87567"/>
                  </a:cubicBezTo>
                  <a:cubicBezTo>
                    <a:pt x="89491" y="90810"/>
                    <a:pt x="87457" y="103783"/>
                    <a:pt x="93559" y="97297"/>
                  </a:cubicBezTo>
                  <a:cubicBezTo>
                    <a:pt x="95593" y="94054"/>
                    <a:pt x="101694" y="81081"/>
                    <a:pt x="105762" y="87567"/>
                  </a:cubicBezTo>
                  <a:cubicBezTo>
                    <a:pt x="107796" y="87567"/>
                    <a:pt x="103728" y="90810"/>
                    <a:pt x="103728" y="90810"/>
                  </a:cubicBezTo>
                  <a:cubicBezTo>
                    <a:pt x="103728" y="90810"/>
                    <a:pt x="113898" y="87567"/>
                    <a:pt x="113898" y="87567"/>
                  </a:cubicBezTo>
                  <a:cubicBezTo>
                    <a:pt x="113898" y="87567"/>
                    <a:pt x="109830" y="87567"/>
                    <a:pt x="109830" y="84324"/>
                  </a:cubicBezTo>
                  <a:cubicBezTo>
                    <a:pt x="109830" y="81081"/>
                    <a:pt x="120000" y="81081"/>
                    <a:pt x="117966" y="77837"/>
                  </a:cubicBezTo>
                  <a:cubicBezTo>
                    <a:pt x="117966" y="71351"/>
                    <a:pt x="117966" y="81081"/>
                    <a:pt x="117966" y="7783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02" name="Google Shape;902;g90e2d1f501_0_5781"/>
            <p:cNvSpPr/>
            <p:nvPr/>
          </p:nvSpPr>
          <p:spPr>
            <a:xfrm>
              <a:off x="7419934" y="3767367"/>
              <a:ext cx="1455300" cy="758100"/>
            </a:xfrm>
            <a:custGeom>
              <a:avLst/>
              <a:gdLst/>
              <a:ahLst/>
              <a:cxnLst/>
              <a:rect l="l" t="t" r="r" b="b"/>
              <a:pathLst>
                <a:path w="120000" h="120000" extrusionOk="0">
                  <a:moveTo>
                    <a:pt x="20000" y="103703"/>
                  </a:moveTo>
                  <a:cubicBezTo>
                    <a:pt x="16923" y="103703"/>
                    <a:pt x="13076" y="103703"/>
                    <a:pt x="10000" y="105185"/>
                  </a:cubicBezTo>
                  <a:cubicBezTo>
                    <a:pt x="8461" y="106666"/>
                    <a:pt x="8461" y="111111"/>
                    <a:pt x="9230" y="112592"/>
                  </a:cubicBezTo>
                  <a:cubicBezTo>
                    <a:pt x="10000" y="114074"/>
                    <a:pt x="11538" y="115555"/>
                    <a:pt x="11538" y="114074"/>
                  </a:cubicBezTo>
                  <a:cubicBezTo>
                    <a:pt x="13076" y="114074"/>
                    <a:pt x="12307" y="112592"/>
                    <a:pt x="13076" y="111111"/>
                  </a:cubicBezTo>
                  <a:cubicBezTo>
                    <a:pt x="13076" y="111111"/>
                    <a:pt x="13076" y="115555"/>
                    <a:pt x="13076" y="115555"/>
                  </a:cubicBezTo>
                  <a:cubicBezTo>
                    <a:pt x="14615" y="115555"/>
                    <a:pt x="16923" y="115555"/>
                    <a:pt x="18461" y="115555"/>
                  </a:cubicBezTo>
                  <a:cubicBezTo>
                    <a:pt x="20000" y="115555"/>
                    <a:pt x="20000" y="112592"/>
                    <a:pt x="20769" y="112592"/>
                  </a:cubicBezTo>
                  <a:cubicBezTo>
                    <a:pt x="22307" y="112592"/>
                    <a:pt x="20769" y="115555"/>
                    <a:pt x="20769" y="115555"/>
                  </a:cubicBezTo>
                  <a:cubicBezTo>
                    <a:pt x="20769" y="115555"/>
                    <a:pt x="28461" y="117037"/>
                    <a:pt x="28461" y="115555"/>
                  </a:cubicBezTo>
                  <a:cubicBezTo>
                    <a:pt x="28461" y="115555"/>
                    <a:pt x="26923" y="114074"/>
                    <a:pt x="26153" y="112592"/>
                  </a:cubicBezTo>
                  <a:cubicBezTo>
                    <a:pt x="26153" y="112592"/>
                    <a:pt x="29230" y="114074"/>
                    <a:pt x="28461" y="115555"/>
                  </a:cubicBezTo>
                  <a:cubicBezTo>
                    <a:pt x="29230" y="114074"/>
                    <a:pt x="28461" y="112592"/>
                    <a:pt x="29230" y="112592"/>
                  </a:cubicBezTo>
                  <a:cubicBezTo>
                    <a:pt x="29230" y="112592"/>
                    <a:pt x="30769" y="114074"/>
                    <a:pt x="31538" y="114074"/>
                  </a:cubicBezTo>
                  <a:cubicBezTo>
                    <a:pt x="33076" y="117037"/>
                    <a:pt x="31538" y="112592"/>
                    <a:pt x="32307" y="111111"/>
                  </a:cubicBezTo>
                  <a:cubicBezTo>
                    <a:pt x="32307" y="111111"/>
                    <a:pt x="36923" y="115555"/>
                    <a:pt x="36923" y="114074"/>
                  </a:cubicBezTo>
                  <a:cubicBezTo>
                    <a:pt x="36923" y="112592"/>
                    <a:pt x="35384" y="112592"/>
                    <a:pt x="35384" y="111111"/>
                  </a:cubicBezTo>
                  <a:cubicBezTo>
                    <a:pt x="35384" y="111111"/>
                    <a:pt x="40769" y="112592"/>
                    <a:pt x="40769" y="112592"/>
                  </a:cubicBezTo>
                  <a:cubicBezTo>
                    <a:pt x="43846" y="112592"/>
                    <a:pt x="40000" y="117037"/>
                    <a:pt x="40000" y="118518"/>
                  </a:cubicBezTo>
                  <a:cubicBezTo>
                    <a:pt x="40000" y="120000"/>
                    <a:pt x="49230" y="112592"/>
                    <a:pt x="50000" y="112592"/>
                  </a:cubicBezTo>
                  <a:cubicBezTo>
                    <a:pt x="51538" y="112592"/>
                    <a:pt x="55384" y="108148"/>
                    <a:pt x="52307" y="106666"/>
                  </a:cubicBezTo>
                  <a:cubicBezTo>
                    <a:pt x="50769" y="105185"/>
                    <a:pt x="48461" y="108148"/>
                    <a:pt x="46923" y="106666"/>
                  </a:cubicBezTo>
                  <a:cubicBezTo>
                    <a:pt x="46923" y="106666"/>
                    <a:pt x="48461" y="103703"/>
                    <a:pt x="48461" y="103703"/>
                  </a:cubicBezTo>
                  <a:cubicBezTo>
                    <a:pt x="48461" y="102222"/>
                    <a:pt x="46153" y="103703"/>
                    <a:pt x="45384" y="103703"/>
                  </a:cubicBezTo>
                  <a:cubicBezTo>
                    <a:pt x="43846" y="103703"/>
                    <a:pt x="43076" y="100740"/>
                    <a:pt x="41538" y="100740"/>
                  </a:cubicBezTo>
                  <a:cubicBezTo>
                    <a:pt x="40769" y="102222"/>
                    <a:pt x="38461" y="103703"/>
                    <a:pt x="36923" y="102222"/>
                  </a:cubicBezTo>
                  <a:cubicBezTo>
                    <a:pt x="37692" y="102222"/>
                    <a:pt x="38461" y="102222"/>
                    <a:pt x="39230" y="102222"/>
                  </a:cubicBezTo>
                  <a:cubicBezTo>
                    <a:pt x="40000" y="100740"/>
                    <a:pt x="38461" y="97777"/>
                    <a:pt x="38461" y="96296"/>
                  </a:cubicBezTo>
                  <a:cubicBezTo>
                    <a:pt x="38461" y="99259"/>
                    <a:pt x="45384" y="100740"/>
                    <a:pt x="46153" y="100740"/>
                  </a:cubicBezTo>
                  <a:cubicBezTo>
                    <a:pt x="46923" y="100740"/>
                    <a:pt x="48461" y="100740"/>
                    <a:pt x="50000" y="100740"/>
                  </a:cubicBezTo>
                  <a:cubicBezTo>
                    <a:pt x="51538" y="100740"/>
                    <a:pt x="53076" y="96296"/>
                    <a:pt x="52307" y="94814"/>
                  </a:cubicBezTo>
                  <a:cubicBezTo>
                    <a:pt x="50000" y="90370"/>
                    <a:pt x="54615" y="90370"/>
                    <a:pt x="56153" y="90370"/>
                  </a:cubicBezTo>
                  <a:cubicBezTo>
                    <a:pt x="56923" y="90370"/>
                    <a:pt x="60769" y="90370"/>
                    <a:pt x="61538" y="88888"/>
                  </a:cubicBezTo>
                  <a:cubicBezTo>
                    <a:pt x="61538" y="88888"/>
                    <a:pt x="57692" y="85925"/>
                    <a:pt x="57692" y="85925"/>
                  </a:cubicBezTo>
                  <a:cubicBezTo>
                    <a:pt x="59230" y="84444"/>
                    <a:pt x="62307" y="87407"/>
                    <a:pt x="63076" y="84444"/>
                  </a:cubicBezTo>
                  <a:cubicBezTo>
                    <a:pt x="63846" y="82962"/>
                    <a:pt x="59230" y="81481"/>
                    <a:pt x="58461" y="81481"/>
                  </a:cubicBezTo>
                  <a:cubicBezTo>
                    <a:pt x="59230" y="81481"/>
                    <a:pt x="64615" y="80000"/>
                    <a:pt x="65384" y="78518"/>
                  </a:cubicBezTo>
                  <a:cubicBezTo>
                    <a:pt x="66923" y="77037"/>
                    <a:pt x="59230" y="74074"/>
                    <a:pt x="59230" y="75555"/>
                  </a:cubicBezTo>
                  <a:cubicBezTo>
                    <a:pt x="59230" y="74074"/>
                    <a:pt x="60769" y="74074"/>
                    <a:pt x="60769" y="74074"/>
                  </a:cubicBezTo>
                  <a:cubicBezTo>
                    <a:pt x="60769" y="72592"/>
                    <a:pt x="55384" y="74074"/>
                    <a:pt x="54615" y="74074"/>
                  </a:cubicBezTo>
                  <a:cubicBezTo>
                    <a:pt x="53076" y="74074"/>
                    <a:pt x="52307" y="75555"/>
                    <a:pt x="50769" y="77037"/>
                  </a:cubicBezTo>
                  <a:cubicBezTo>
                    <a:pt x="51538" y="77037"/>
                    <a:pt x="53846" y="72592"/>
                    <a:pt x="52307" y="72592"/>
                  </a:cubicBezTo>
                  <a:cubicBezTo>
                    <a:pt x="52307" y="72592"/>
                    <a:pt x="49230" y="72592"/>
                    <a:pt x="49230" y="71111"/>
                  </a:cubicBezTo>
                  <a:cubicBezTo>
                    <a:pt x="49230" y="71111"/>
                    <a:pt x="54615" y="71111"/>
                    <a:pt x="55384" y="71111"/>
                  </a:cubicBezTo>
                  <a:cubicBezTo>
                    <a:pt x="54615" y="71111"/>
                    <a:pt x="52307" y="69629"/>
                    <a:pt x="52307" y="69629"/>
                  </a:cubicBezTo>
                  <a:cubicBezTo>
                    <a:pt x="53076" y="68148"/>
                    <a:pt x="55384" y="71111"/>
                    <a:pt x="56923" y="69629"/>
                  </a:cubicBezTo>
                  <a:cubicBezTo>
                    <a:pt x="56153" y="69629"/>
                    <a:pt x="53076" y="68148"/>
                    <a:pt x="53076" y="68148"/>
                  </a:cubicBezTo>
                  <a:cubicBezTo>
                    <a:pt x="53076" y="66666"/>
                    <a:pt x="59230" y="68148"/>
                    <a:pt x="60000" y="66666"/>
                  </a:cubicBezTo>
                  <a:cubicBezTo>
                    <a:pt x="60000" y="66666"/>
                    <a:pt x="57692" y="65185"/>
                    <a:pt x="57692" y="65185"/>
                  </a:cubicBezTo>
                  <a:cubicBezTo>
                    <a:pt x="56923" y="65185"/>
                    <a:pt x="59230" y="65185"/>
                    <a:pt x="59230" y="65185"/>
                  </a:cubicBezTo>
                  <a:cubicBezTo>
                    <a:pt x="60769" y="66666"/>
                    <a:pt x="61538" y="68148"/>
                    <a:pt x="63076" y="68148"/>
                  </a:cubicBezTo>
                  <a:cubicBezTo>
                    <a:pt x="64615" y="68148"/>
                    <a:pt x="66923" y="66666"/>
                    <a:pt x="69230" y="65185"/>
                  </a:cubicBezTo>
                  <a:cubicBezTo>
                    <a:pt x="75384" y="63703"/>
                    <a:pt x="65384" y="62222"/>
                    <a:pt x="64615" y="59259"/>
                  </a:cubicBezTo>
                  <a:cubicBezTo>
                    <a:pt x="64615" y="57777"/>
                    <a:pt x="71538" y="59259"/>
                    <a:pt x="72307" y="60740"/>
                  </a:cubicBezTo>
                  <a:cubicBezTo>
                    <a:pt x="73846" y="62222"/>
                    <a:pt x="74615" y="62222"/>
                    <a:pt x="76923" y="60740"/>
                  </a:cubicBezTo>
                  <a:cubicBezTo>
                    <a:pt x="77692" y="60740"/>
                    <a:pt x="81538" y="57777"/>
                    <a:pt x="80769" y="54814"/>
                  </a:cubicBezTo>
                  <a:cubicBezTo>
                    <a:pt x="80769" y="53333"/>
                    <a:pt x="72307" y="60740"/>
                    <a:pt x="74615" y="53333"/>
                  </a:cubicBezTo>
                  <a:cubicBezTo>
                    <a:pt x="73846" y="54814"/>
                    <a:pt x="77692" y="54814"/>
                    <a:pt x="77692" y="54814"/>
                  </a:cubicBezTo>
                  <a:cubicBezTo>
                    <a:pt x="80000" y="54814"/>
                    <a:pt x="81538" y="53333"/>
                    <a:pt x="83076" y="53333"/>
                  </a:cubicBezTo>
                  <a:cubicBezTo>
                    <a:pt x="83076" y="51851"/>
                    <a:pt x="80769" y="47407"/>
                    <a:pt x="80769" y="47407"/>
                  </a:cubicBezTo>
                  <a:cubicBezTo>
                    <a:pt x="81538" y="47407"/>
                    <a:pt x="82307" y="48888"/>
                    <a:pt x="82307" y="50370"/>
                  </a:cubicBezTo>
                  <a:cubicBezTo>
                    <a:pt x="83076" y="51851"/>
                    <a:pt x="84615" y="50370"/>
                    <a:pt x="85384" y="50370"/>
                  </a:cubicBezTo>
                  <a:cubicBezTo>
                    <a:pt x="87692" y="47407"/>
                    <a:pt x="89230" y="44444"/>
                    <a:pt x="91538" y="42962"/>
                  </a:cubicBezTo>
                  <a:cubicBezTo>
                    <a:pt x="93076" y="41481"/>
                    <a:pt x="104615" y="32592"/>
                    <a:pt x="104615" y="31111"/>
                  </a:cubicBezTo>
                  <a:cubicBezTo>
                    <a:pt x="104615" y="29629"/>
                    <a:pt x="94615" y="34074"/>
                    <a:pt x="93846" y="34074"/>
                  </a:cubicBezTo>
                  <a:cubicBezTo>
                    <a:pt x="91538" y="35555"/>
                    <a:pt x="89230" y="35555"/>
                    <a:pt x="86153" y="37037"/>
                  </a:cubicBezTo>
                  <a:cubicBezTo>
                    <a:pt x="86153" y="37037"/>
                    <a:pt x="83076" y="37037"/>
                    <a:pt x="83076" y="37037"/>
                  </a:cubicBezTo>
                  <a:cubicBezTo>
                    <a:pt x="83076" y="35555"/>
                    <a:pt x="87692" y="35555"/>
                    <a:pt x="88461" y="34074"/>
                  </a:cubicBezTo>
                  <a:cubicBezTo>
                    <a:pt x="89230" y="34074"/>
                    <a:pt x="94615" y="32592"/>
                    <a:pt x="94615" y="31111"/>
                  </a:cubicBezTo>
                  <a:cubicBezTo>
                    <a:pt x="94615" y="32592"/>
                    <a:pt x="86923" y="29629"/>
                    <a:pt x="87692" y="28148"/>
                  </a:cubicBezTo>
                  <a:cubicBezTo>
                    <a:pt x="87692" y="28148"/>
                    <a:pt x="96923" y="29629"/>
                    <a:pt x="97692" y="28148"/>
                  </a:cubicBezTo>
                  <a:cubicBezTo>
                    <a:pt x="99230" y="28148"/>
                    <a:pt x="101538" y="26666"/>
                    <a:pt x="103076" y="26666"/>
                  </a:cubicBezTo>
                  <a:cubicBezTo>
                    <a:pt x="103846" y="26666"/>
                    <a:pt x="105384" y="26666"/>
                    <a:pt x="106153" y="26666"/>
                  </a:cubicBezTo>
                  <a:cubicBezTo>
                    <a:pt x="109230" y="25185"/>
                    <a:pt x="112307" y="23703"/>
                    <a:pt x="114615" y="22222"/>
                  </a:cubicBezTo>
                  <a:cubicBezTo>
                    <a:pt x="114615" y="22222"/>
                    <a:pt x="120000" y="16296"/>
                    <a:pt x="117692" y="14814"/>
                  </a:cubicBezTo>
                  <a:cubicBezTo>
                    <a:pt x="116153" y="14814"/>
                    <a:pt x="113846" y="14814"/>
                    <a:pt x="112307" y="14814"/>
                  </a:cubicBezTo>
                  <a:cubicBezTo>
                    <a:pt x="111538" y="13333"/>
                    <a:pt x="110000" y="14814"/>
                    <a:pt x="110000" y="13333"/>
                  </a:cubicBezTo>
                  <a:cubicBezTo>
                    <a:pt x="110000" y="10370"/>
                    <a:pt x="108461" y="10370"/>
                    <a:pt x="108461" y="7407"/>
                  </a:cubicBezTo>
                  <a:cubicBezTo>
                    <a:pt x="108461" y="7407"/>
                    <a:pt x="105384" y="8888"/>
                    <a:pt x="104615" y="8888"/>
                  </a:cubicBezTo>
                  <a:cubicBezTo>
                    <a:pt x="103846" y="7407"/>
                    <a:pt x="103076" y="4444"/>
                    <a:pt x="102307" y="7407"/>
                  </a:cubicBezTo>
                  <a:cubicBezTo>
                    <a:pt x="102307" y="7407"/>
                    <a:pt x="97692" y="8888"/>
                    <a:pt x="96923" y="8888"/>
                  </a:cubicBezTo>
                  <a:cubicBezTo>
                    <a:pt x="95384" y="10370"/>
                    <a:pt x="93846" y="10370"/>
                    <a:pt x="92307" y="10370"/>
                  </a:cubicBezTo>
                  <a:cubicBezTo>
                    <a:pt x="92307" y="10370"/>
                    <a:pt x="89230" y="10370"/>
                    <a:pt x="89230" y="10370"/>
                  </a:cubicBezTo>
                  <a:cubicBezTo>
                    <a:pt x="89230" y="8888"/>
                    <a:pt x="92307" y="8888"/>
                    <a:pt x="93076" y="7407"/>
                  </a:cubicBezTo>
                  <a:cubicBezTo>
                    <a:pt x="94615" y="7407"/>
                    <a:pt x="96153" y="5925"/>
                    <a:pt x="96923" y="4444"/>
                  </a:cubicBezTo>
                  <a:cubicBezTo>
                    <a:pt x="95384" y="8888"/>
                    <a:pt x="79230" y="0"/>
                    <a:pt x="78461" y="2962"/>
                  </a:cubicBezTo>
                  <a:cubicBezTo>
                    <a:pt x="78461" y="4444"/>
                    <a:pt x="80000" y="4444"/>
                    <a:pt x="80769" y="5925"/>
                  </a:cubicBezTo>
                  <a:cubicBezTo>
                    <a:pt x="80769" y="7407"/>
                    <a:pt x="76923" y="2962"/>
                    <a:pt x="76923" y="2962"/>
                  </a:cubicBezTo>
                  <a:cubicBezTo>
                    <a:pt x="75384" y="1481"/>
                    <a:pt x="73076" y="2962"/>
                    <a:pt x="72307" y="2962"/>
                  </a:cubicBezTo>
                  <a:cubicBezTo>
                    <a:pt x="71538" y="2962"/>
                    <a:pt x="69230" y="2962"/>
                    <a:pt x="70000" y="4444"/>
                  </a:cubicBezTo>
                  <a:cubicBezTo>
                    <a:pt x="70769" y="5925"/>
                    <a:pt x="72307" y="10370"/>
                    <a:pt x="73076" y="8888"/>
                  </a:cubicBezTo>
                  <a:cubicBezTo>
                    <a:pt x="73076" y="10370"/>
                    <a:pt x="70000" y="8888"/>
                    <a:pt x="70000" y="7407"/>
                  </a:cubicBezTo>
                  <a:cubicBezTo>
                    <a:pt x="67692" y="7407"/>
                    <a:pt x="66923" y="2962"/>
                    <a:pt x="65384" y="2962"/>
                  </a:cubicBezTo>
                  <a:cubicBezTo>
                    <a:pt x="62307" y="2962"/>
                    <a:pt x="60000" y="2962"/>
                    <a:pt x="57692" y="2962"/>
                  </a:cubicBezTo>
                  <a:cubicBezTo>
                    <a:pt x="53846" y="4444"/>
                    <a:pt x="56153" y="5925"/>
                    <a:pt x="58461" y="7407"/>
                  </a:cubicBezTo>
                  <a:cubicBezTo>
                    <a:pt x="59230" y="8888"/>
                    <a:pt x="60769" y="10370"/>
                    <a:pt x="61538" y="11851"/>
                  </a:cubicBezTo>
                  <a:cubicBezTo>
                    <a:pt x="61538" y="11851"/>
                    <a:pt x="59230" y="14814"/>
                    <a:pt x="59230" y="14814"/>
                  </a:cubicBezTo>
                  <a:cubicBezTo>
                    <a:pt x="58461" y="14814"/>
                    <a:pt x="60000" y="13333"/>
                    <a:pt x="60000" y="13333"/>
                  </a:cubicBezTo>
                  <a:cubicBezTo>
                    <a:pt x="60000" y="11851"/>
                    <a:pt x="54615" y="5925"/>
                    <a:pt x="53846" y="5925"/>
                  </a:cubicBezTo>
                  <a:cubicBezTo>
                    <a:pt x="50769" y="5925"/>
                    <a:pt x="47692" y="4444"/>
                    <a:pt x="44615" y="5925"/>
                  </a:cubicBezTo>
                  <a:cubicBezTo>
                    <a:pt x="44615" y="5925"/>
                    <a:pt x="46153" y="8888"/>
                    <a:pt x="46923" y="8888"/>
                  </a:cubicBezTo>
                  <a:cubicBezTo>
                    <a:pt x="47692" y="8888"/>
                    <a:pt x="49230" y="10370"/>
                    <a:pt x="50769" y="8888"/>
                  </a:cubicBezTo>
                  <a:cubicBezTo>
                    <a:pt x="49230" y="10370"/>
                    <a:pt x="46923" y="11851"/>
                    <a:pt x="45384" y="10370"/>
                  </a:cubicBezTo>
                  <a:cubicBezTo>
                    <a:pt x="44615" y="10370"/>
                    <a:pt x="39230" y="5925"/>
                    <a:pt x="40000" y="7407"/>
                  </a:cubicBezTo>
                  <a:cubicBezTo>
                    <a:pt x="40000" y="5925"/>
                    <a:pt x="43846" y="14814"/>
                    <a:pt x="40769" y="13333"/>
                  </a:cubicBezTo>
                  <a:cubicBezTo>
                    <a:pt x="40000" y="11851"/>
                    <a:pt x="37692" y="10370"/>
                    <a:pt x="36153" y="11851"/>
                  </a:cubicBezTo>
                  <a:cubicBezTo>
                    <a:pt x="36923" y="11851"/>
                    <a:pt x="39230" y="13333"/>
                    <a:pt x="39230" y="13333"/>
                  </a:cubicBezTo>
                  <a:cubicBezTo>
                    <a:pt x="38461" y="14814"/>
                    <a:pt x="35384" y="11851"/>
                    <a:pt x="35384" y="14814"/>
                  </a:cubicBezTo>
                  <a:cubicBezTo>
                    <a:pt x="35384" y="16296"/>
                    <a:pt x="38461" y="17777"/>
                    <a:pt x="39230" y="19259"/>
                  </a:cubicBezTo>
                  <a:cubicBezTo>
                    <a:pt x="41538" y="19259"/>
                    <a:pt x="46923" y="20740"/>
                    <a:pt x="46923" y="25185"/>
                  </a:cubicBezTo>
                  <a:cubicBezTo>
                    <a:pt x="46923" y="23703"/>
                    <a:pt x="41538" y="22222"/>
                    <a:pt x="40000" y="20740"/>
                  </a:cubicBezTo>
                  <a:cubicBezTo>
                    <a:pt x="38461" y="20740"/>
                    <a:pt x="36153" y="16296"/>
                    <a:pt x="34615" y="17777"/>
                  </a:cubicBezTo>
                  <a:cubicBezTo>
                    <a:pt x="34615" y="17777"/>
                    <a:pt x="36923" y="20740"/>
                    <a:pt x="36923" y="20740"/>
                  </a:cubicBezTo>
                  <a:cubicBezTo>
                    <a:pt x="36923" y="20740"/>
                    <a:pt x="34615" y="22222"/>
                    <a:pt x="34615" y="20740"/>
                  </a:cubicBezTo>
                  <a:cubicBezTo>
                    <a:pt x="33076" y="19259"/>
                    <a:pt x="32307" y="17777"/>
                    <a:pt x="30769" y="16296"/>
                  </a:cubicBezTo>
                  <a:cubicBezTo>
                    <a:pt x="30000" y="14814"/>
                    <a:pt x="23846" y="14814"/>
                    <a:pt x="23846" y="14814"/>
                  </a:cubicBezTo>
                  <a:cubicBezTo>
                    <a:pt x="23846" y="16296"/>
                    <a:pt x="26153" y="16296"/>
                    <a:pt x="23846" y="17777"/>
                  </a:cubicBezTo>
                  <a:cubicBezTo>
                    <a:pt x="23076" y="17777"/>
                    <a:pt x="19230" y="20740"/>
                    <a:pt x="19230" y="20740"/>
                  </a:cubicBezTo>
                  <a:cubicBezTo>
                    <a:pt x="20000" y="20740"/>
                    <a:pt x="22307" y="19259"/>
                    <a:pt x="22307" y="19259"/>
                  </a:cubicBezTo>
                  <a:cubicBezTo>
                    <a:pt x="23076" y="20740"/>
                    <a:pt x="26153" y="23703"/>
                    <a:pt x="26153" y="23703"/>
                  </a:cubicBezTo>
                  <a:cubicBezTo>
                    <a:pt x="26153" y="23703"/>
                    <a:pt x="23846" y="22222"/>
                    <a:pt x="23846" y="23703"/>
                  </a:cubicBezTo>
                  <a:cubicBezTo>
                    <a:pt x="23846" y="23703"/>
                    <a:pt x="24615" y="28148"/>
                    <a:pt x="23076" y="25185"/>
                  </a:cubicBezTo>
                  <a:cubicBezTo>
                    <a:pt x="22307" y="23703"/>
                    <a:pt x="21538" y="20740"/>
                    <a:pt x="20000" y="22222"/>
                  </a:cubicBezTo>
                  <a:cubicBezTo>
                    <a:pt x="19230" y="22222"/>
                    <a:pt x="18461" y="25185"/>
                    <a:pt x="17692" y="23703"/>
                  </a:cubicBezTo>
                  <a:cubicBezTo>
                    <a:pt x="16923" y="22222"/>
                    <a:pt x="16153" y="20740"/>
                    <a:pt x="14615" y="20740"/>
                  </a:cubicBezTo>
                  <a:cubicBezTo>
                    <a:pt x="13846" y="20740"/>
                    <a:pt x="11538" y="22222"/>
                    <a:pt x="10769" y="23703"/>
                  </a:cubicBezTo>
                  <a:cubicBezTo>
                    <a:pt x="9230" y="25185"/>
                    <a:pt x="10000" y="26666"/>
                    <a:pt x="7692" y="25185"/>
                  </a:cubicBezTo>
                  <a:cubicBezTo>
                    <a:pt x="6153" y="23703"/>
                    <a:pt x="5384" y="25185"/>
                    <a:pt x="3846" y="25185"/>
                  </a:cubicBezTo>
                  <a:cubicBezTo>
                    <a:pt x="3076" y="26666"/>
                    <a:pt x="0" y="26666"/>
                    <a:pt x="0" y="28148"/>
                  </a:cubicBezTo>
                  <a:cubicBezTo>
                    <a:pt x="0" y="31111"/>
                    <a:pt x="6923" y="28148"/>
                    <a:pt x="6923" y="29629"/>
                  </a:cubicBezTo>
                  <a:cubicBezTo>
                    <a:pt x="6923" y="31111"/>
                    <a:pt x="4615" y="31111"/>
                    <a:pt x="3846" y="32592"/>
                  </a:cubicBezTo>
                  <a:cubicBezTo>
                    <a:pt x="3846" y="31111"/>
                    <a:pt x="7692" y="31111"/>
                    <a:pt x="8461" y="31111"/>
                  </a:cubicBezTo>
                  <a:cubicBezTo>
                    <a:pt x="9230" y="31111"/>
                    <a:pt x="13076" y="31111"/>
                    <a:pt x="13076" y="31111"/>
                  </a:cubicBezTo>
                  <a:cubicBezTo>
                    <a:pt x="13076" y="31111"/>
                    <a:pt x="11538" y="32592"/>
                    <a:pt x="10769" y="32592"/>
                  </a:cubicBezTo>
                  <a:cubicBezTo>
                    <a:pt x="9230" y="32592"/>
                    <a:pt x="8461" y="32592"/>
                    <a:pt x="6923" y="35555"/>
                  </a:cubicBezTo>
                  <a:cubicBezTo>
                    <a:pt x="3846" y="38518"/>
                    <a:pt x="9230" y="38518"/>
                    <a:pt x="10000" y="38518"/>
                  </a:cubicBezTo>
                  <a:cubicBezTo>
                    <a:pt x="13076" y="40000"/>
                    <a:pt x="15384" y="40000"/>
                    <a:pt x="18461" y="38518"/>
                  </a:cubicBezTo>
                  <a:cubicBezTo>
                    <a:pt x="20000" y="37037"/>
                    <a:pt x="23846" y="32592"/>
                    <a:pt x="26153" y="35555"/>
                  </a:cubicBezTo>
                  <a:cubicBezTo>
                    <a:pt x="26153" y="35555"/>
                    <a:pt x="22307" y="38518"/>
                    <a:pt x="22307" y="38518"/>
                  </a:cubicBezTo>
                  <a:cubicBezTo>
                    <a:pt x="20769" y="38518"/>
                    <a:pt x="19230" y="38518"/>
                    <a:pt x="17692" y="40000"/>
                  </a:cubicBezTo>
                  <a:cubicBezTo>
                    <a:pt x="16923" y="40000"/>
                    <a:pt x="15384" y="40000"/>
                    <a:pt x="13846" y="40000"/>
                  </a:cubicBezTo>
                  <a:cubicBezTo>
                    <a:pt x="12307" y="41481"/>
                    <a:pt x="10769" y="40000"/>
                    <a:pt x="9230" y="41481"/>
                  </a:cubicBezTo>
                  <a:cubicBezTo>
                    <a:pt x="10000" y="41481"/>
                    <a:pt x="12307" y="42962"/>
                    <a:pt x="12307" y="42962"/>
                  </a:cubicBezTo>
                  <a:cubicBezTo>
                    <a:pt x="13076" y="44444"/>
                    <a:pt x="13846" y="45925"/>
                    <a:pt x="15384" y="45925"/>
                  </a:cubicBezTo>
                  <a:cubicBezTo>
                    <a:pt x="18461" y="45925"/>
                    <a:pt x="20000" y="41481"/>
                    <a:pt x="23076" y="40000"/>
                  </a:cubicBezTo>
                  <a:cubicBezTo>
                    <a:pt x="23846" y="40000"/>
                    <a:pt x="33846" y="38518"/>
                    <a:pt x="33846" y="37037"/>
                  </a:cubicBezTo>
                  <a:cubicBezTo>
                    <a:pt x="33846" y="38518"/>
                    <a:pt x="29230" y="38518"/>
                    <a:pt x="28461" y="38518"/>
                  </a:cubicBezTo>
                  <a:cubicBezTo>
                    <a:pt x="26153" y="40000"/>
                    <a:pt x="22307" y="41481"/>
                    <a:pt x="20000" y="44444"/>
                  </a:cubicBezTo>
                  <a:cubicBezTo>
                    <a:pt x="17692" y="48888"/>
                    <a:pt x="24615" y="47407"/>
                    <a:pt x="25384" y="47407"/>
                  </a:cubicBezTo>
                  <a:cubicBezTo>
                    <a:pt x="26923" y="47407"/>
                    <a:pt x="28461" y="48888"/>
                    <a:pt x="30000" y="45925"/>
                  </a:cubicBezTo>
                  <a:cubicBezTo>
                    <a:pt x="30769" y="45925"/>
                    <a:pt x="30769" y="44444"/>
                    <a:pt x="30769" y="42962"/>
                  </a:cubicBezTo>
                  <a:cubicBezTo>
                    <a:pt x="31538" y="42962"/>
                    <a:pt x="32307" y="42962"/>
                    <a:pt x="32307" y="44444"/>
                  </a:cubicBezTo>
                  <a:cubicBezTo>
                    <a:pt x="32307" y="44444"/>
                    <a:pt x="32307" y="44444"/>
                    <a:pt x="31538" y="44444"/>
                  </a:cubicBezTo>
                  <a:cubicBezTo>
                    <a:pt x="33076" y="44444"/>
                    <a:pt x="36923" y="41481"/>
                    <a:pt x="38461" y="42962"/>
                  </a:cubicBezTo>
                  <a:cubicBezTo>
                    <a:pt x="37692" y="41481"/>
                    <a:pt x="33846" y="47407"/>
                    <a:pt x="33076" y="47407"/>
                  </a:cubicBezTo>
                  <a:cubicBezTo>
                    <a:pt x="33846" y="48888"/>
                    <a:pt x="38461" y="45925"/>
                    <a:pt x="40000" y="45925"/>
                  </a:cubicBezTo>
                  <a:cubicBezTo>
                    <a:pt x="42307" y="45925"/>
                    <a:pt x="44615" y="44444"/>
                    <a:pt x="46923" y="41481"/>
                  </a:cubicBezTo>
                  <a:cubicBezTo>
                    <a:pt x="47692" y="40000"/>
                    <a:pt x="47692" y="37037"/>
                    <a:pt x="47692" y="37037"/>
                  </a:cubicBezTo>
                  <a:cubicBezTo>
                    <a:pt x="49230" y="37037"/>
                    <a:pt x="49230" y="37037"/>
                    <a:pt x="50000" y="35555"/>
                  </a:cubicBezTo>
                  <a:cubicBezTo>
                    <a:pt x="50769" y="35555"/>
                    <a:pt x="56153" y="29629"/>
                    <a:pt x="56153" y="31111"/>
                  </a:cubicBezTo>
                  <a:cubicBezTo>
                    <a:pt x="56153" y="31111"/>
                    <a:pt x="53076" y="35555"/>
                    <a:pt x="53076" y="35555"/>
                  </a:cubicBezTo>
                  <a:cubicBezTo>
                    <a:pt x="52307" y="37037"/>
                    <a:pt x="49230" y="40000"/>
                    <a:pt x="49230" y="41481"/>
                  </a:cubicBezTo>
                  <a:cubicBezTo>
                    <a:pt x="49230" y="42962"/>
                    <a:pt x="57692" y="41481"/>
                    <a:pt x="57692" y="42962"/>
                  </a:cubicBezTo>
                  <a:cubicBezTo>
                    <a:pt x="57692" y="41481"/>
                    <a:pt x="46153" y="47407"/>
                    <a:pt x="46153" y="45925"/>
                  </a:cubicBezTo>
                  <a:cubicBezTo>
                    <a:pt x="46153" y="45925"/>
                    <a:pt x="53076" y="47407"/>
                    <a:pt x="52307" y="47407"/>
                  </a:cubicBezTo>
                  <a:cubicBezTo>
                    <a:pt x="52307" y="48888"/>
                    <a:pt x="49230" y="48888"/>
                    <a:pt x="48461" y="48888"/>
                  </a:cubicBezTo>
                  <a:cubicBezTo>
                    <a:pt x="46923" y="48888"/>
                    <a:pt x="44615" y="48888"/>
                    <a:pt x="43076" y="50370"/>
                  </a:cubicBezTo>
                  <a:cubicBezTo>
                    <a:pt x="40000" y="50370"/>
                    <a:pt x="36923" y="50370"/>
                    <a:pt x="33846" y="51851"/>
                  </a:cubicBezTo>
                  <a:cubicBezTo>
                    <a:pt x="33076" y="51851"/>
                    <a:pt x="33076" y="53333"/>
                    <a:pt x="34615" y="53333"/>
                  </a:cubicBezTo>
                  <a:cubicBezTo>
                    <a:pt x="35384" y="54814"/>
                    <a:pt x="37692" y="56296"/>
                    <a:pt x="38461" y="57777"/>
                  </a:cubicBezTo>
                  <a:cubicBezTo>
                    <a:pt x="40000" y="60740"/>
                    <a:pt x="38461" y="63703"/>
                    <a:pt x="40769" y="63703"/>
                  </a:cubicBezTo>
                  <a:cubicBezTo>
                    <a:pt x="41538" y="62222"/>
                    <a:pt x="43846" y="63703"/>
                    <a:pt x="44615" y="62222"/>
                  </a:cubicBezTo>
                  <a:cubicBezTo>
                    <a:pt x="37692" y="69629"/>
                    <a:pt x="33846" y="53333"/>
                    <a:pt x="28461" y="53333"/>
                  </a:cubicBezTo>
                  <a:cubicBezTo>
                    <a:pt x="26923" y="53333"/>
                    <a:pt x="20000" y="50370"/>
                    <a:pt x="20000" y="53333"/>
                  </a:cubicBezTo>
                  <a:cubicBezTo>
                    <a:pt x="20000" y="53333"/>
                    <a:pt x="19230" y="56296"/>
                    <a:pt x="19230" y="56296"/>
                  </a:cubicBezTo>
                  <a:cubicBezTo>
                    <a:pt x="20000" y="56296"/>
                    <a:pt x="24615" y="56296"/>
                    <a:pt x="24615" y="57777"/>
                  </a:cubicBezTo>
                  <a:cubicBezTo>
                    <a:pt x="24615" y="57777"/>
                    <a:pt x="20000" y="57777"/>
                    <a:pt x="20000" y="60740"/>
                  </a:cubicBezTo>
                  <a:cubicBezTo>
                    <a:pt x="20000" y="62222"/>
                    <a:pt x="24615" y="62222"/>
                    <a:pt x="26153" y="63703"/>
                  </a:cubicBezTo>
                  <a:cubicBezTo>
                    <a:pt x="26923" y="65185"/>
                    <a:pt x="27692" y="66666"/>
                    <a:pt x="28461" y="68148"/>
                  </a:cubicBezTo>
                  <a:cubicBezTo>
                    <a:pt x="29230" y="71111"/>
                    <a:pt x="30769" y="72592"/>
                    <a:pt x="32307" y="74074"/>
                  </a:cubicBezTo>
                  <a:cubicBezTo>
                    <a:pt x="33846" y="75555"/>
                    <a:pt x="34615" y="75555"/>
                    <a:pt x="36153" y="74074"/>
                  </a:cubicBezTo>
                  <a:cubicBezTo>
                    <a:pt x="36923" y="74074"/>
                    <a:pt x="38461" y="72592"/>
                    <a:pt x="39230" y="74074"/>
                  </a:cubicBezTo>
                  <a:cubicBezTo>
                    <a:pt x="39230" y="74074"/>
                    <a:pt x="38461" y="77037"/>
                    <a:pt x="38461" y="77037"/>
                  </a:cubicBezTo>
                  <a:cubicBezTo>
                    <a:pt x="36923" y="77037"/>
                    <a:pt x="34615" y="75555"/>
                    <a:pt x="33846" y="77037"/>
                  </a:cubicBezTo>
                  <a:cubicBezTo>
                    <a:pt x="33846" y="75555"/>
                    <a:pt x="36923" y="80000"/>
                    <a:pt x="36923" y="80000"/>
                  </a:cubicBezTo>
                  <a:cubicBezTo>
                    <a:pt x="36923" y="81481"/>
                    <a:pt x="33076" y="78518"/>
                    <a:pt x="33076" y="78518"/>
                  </a:cubicBezTo>
                  <a:cubicBezTo>
                    <a:pt x="30769" y="75555"/>
                    <a:pt x="29230" y="75555"/>
                    <a:pt x="26923" y="75555"/>
                  </a:cubicBezTo>
                  <a:cubicBezTo>
                    <a:pt x="25384" y="75555"/>
                    <a:pt x="24615" y="75555"/>
                    <a:pt x="23076" y="77037"/>
                  </a:cubicBezTo>
                  <a:cubicBezTo>
                    <a:pt x="21538" y="78518"/>
                    <a:pt x="20769" y="77037"/>
                    <a:pt x="20000" y="78518"/>
                  </a:cubicBezTo>
                  <a:cubicBezTo>
                    <a:pt x="19230" y="80000"/>
                    <a:pt x="19230" y="81481"/>
                    <a:pt x="17692" y="81481"/>
                  </a:cubicBezTo>
                  <a:cubicBezTo>
                    <a:pt x="16923" y="82962"/>
                    <a:pt x="16153" y="87407"/>
                    <a:pt x="17692" y="87407"/>
                  </a:cubicBezTo>
                  <a:cubicBezTo>
                    <a:pt x="19230" y="87407"/>
                    <a:pt x="20769" y="85925"/>
                    <a:pt x="20769" y="87407"/>
                  </a:cubicBezTo>
                  <a:cubicBezTo>
                    <a:pt x="21538" y="90370"/>
                    <a:pt x="24615" y="88888"/>
                    <a:pt x="24615" y="87407"/>
                  </a:cubicBezTo>
                  <a:cubicBezTo>
                    <a:pt x="25384" y="87407"/>
                    <a:pt x="26923" y="82962"/>
                    <a:pt x="26923" y="81481"/>
                  </a:cubicBezTo>
                  <a:cubicBezTo>
                    <a:pt x="26923" y="82962"/>
                    <a:pt x="26923" y="82962"/>
                    <a:pt x="26923" y="84444"/>
                  </a:cubicBezTo>
                  <a:cubicBezTo>
                    <a:pt x="26923" y="84444"/>
                    <a:pt x="27692" y="84444"/>
                    <a:pt x="27692" y="84444"/>
                  </a:cubicBezTo>
                  <a:cubicBezTo>
                    <a:pt x="27692" y="84444"/>
                    <a:pt x="26923" y="85925"/>
                    <a:pt x="26923" y="87407"/>
                  </a:cubicBezTo>
                  <a:cubicBezTo>
                    <a:pt x="26923" y="87407"/>
                    <a:pt x="26923" y="87407"/>
                    <a:pt x="27692" y="87407"/>
                  </a:cubicBezTo>
                  <a:cubicBezTo>
                    <a:pt x="27692" y="87407"/>
                    <a:pt x="25384" y="88888"/>
                    <a:pt x="26153" y="88888"/>
                  </a:cubicBezTo>
                  <a:cubicBezTo>
                    <a:pt x="26153" y="88888"/>
                    <a:pt x="26153" y="88888"/>
                    <a:pt x="26153" y="88888"/>
                  </a:cubicBezTo>
                  <a:cubicBezTo>
                    <a:pt x="26153" y="90370"/>
                    <a:pt x="23846" y="88888"/>
                    <a:pt x="23076" y="90370"/>
                  </a:cubicBezTo>
                  <a:cubicBezTo>
                    <a:pt x="23846" y="90370"/>
                    <a:pt x="26923" y="90370"/>
                    <a:pt x="27692" y="91851"/>
                  </a:cubicBezTo>
                  <a:cubicBezTo>
                    <a:pt x="27692" y="91851"/>
                    <a:pt x="23846" y="96296"/>
                    <a:pt x="24615" y="96296"/>
                  </a:cubicBezTo>
                  <a:cubicBezTo>
                    <a:pt x="24615" y="97777"/>
                    <a:pt x="28461" y="96296"/>
                    <a:pt x="28461" y="96296"/>
                  </a:cubicBezTo>
                  <a:cubicBezTo>
                    <a:pt x="28461" y="96296"/>
                    <a:pt x="27692" y="96296"/>
                    <a:pt x="27692" y="96296"/>
                  </a:cubicBezTo>
                  <a:cubicBezTo>
                    <a:pt x="27692" y="97777"/>
                    <a:pt x="31538" y="96296"/>
                    <a:pt x="32307" y="94814"/>
                  </a:cubicBezTo>
                  <a:cubicBezTo>
                    <a:pt x="32307" y="94814"/>
                    <a:pt x="35384" y="87407"/>
                    <a:pt x="36153" y="88888"/>
                  </a:cubicBezTo>
                  <a:cubicBezTo>
                    <a:pt x="36923" y="90370"/>
                    <a:pt x="30769" y="99259"/>
                    <a:pt x="29230" y="100740"/>
                  </a:cubicBezTo>
                  <a:cubicBezTo>
                    <a:pt x="26923" y="100740"/>
                    <a:pt x="25384" y="100740"/>
                    <a:pt x="23076" y="97777"/>
                  </a:cubicBezTo>
                  <a:cubicBezTo>
                    <a:pt x="21538" y="96296"/>
                    <a:pt x="21538" y="93333"/>
                    <a:pt x="20000" y="93333"/>
                  </a:cubicBezTo>
                  <a:cubicBezTo>
                    <a:pt x="18461" y="91851"/>
                    <a:pt x="16923" y="91851"/>
                    <a:pt x="15384" y="91851"/>
                  </a:cubicBezTo>
                  <a:cubicBezTo>
                    <a:pt x="13076" y="91851"/>
                    <a:pt x="13076" y="93333"/>
                    <a:pt x="14615" y="96296"/>
                  </a:cubicBezTo>
                  <a:cubicBezTo>
                    <a:pt x="15384" y="97777"/>
                    <a:pt x="15384" y="99259"/>
                    <a:pt x="16923" y="99259"/>
                  </a:cubicBezTo>
                  <a:cubicBezTo>
                    <a:pt x="19230" y="99259"/>
                    <a:pt x="16923" y="99259"/>
                    <a:pt x="16923" y="100740"/>
                  </a:cubicBezTo>
                  <a:cubicBezTo>
                    <a:pt x="16923" y="100740"/>
                    <a:pt x="20000" y="103703"/>
                    <a:pt x="20000" y="10370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03" name="Google Shape;903;g90e2d1f501_0_5781"/>
            <p:cNvSpPr/>
            <p:nvPr/>
          </p:nvSpPr>
          <p:spPr>
            <a:xfrm>
              <a:off x="8101465" y="4187857"/>
              <a:ext cx="130500" cy="47700"/>
            </a:xfrm>
            <a:custGeom>
              <a:avLst/>
              <a:gdLst/>
              <a:ahLst/>
              <a:cxnLst/>
              <a:rect l="l" t="t" r="r" b="b"/>
              <a:pathLst>
                <a:path w="120000" h="120000" extrusionOk="0">
                  <a:moveTo>
                    <a:pt x="111428" y="96000"/>
                  </a:moveTo>
                  <a:cubicBezTo>
                    <a:pt x="102857" y="72000"/>
                    <a:pt x="111428" y="72000"/>
                    <a:pt x="94285" y="48000"/>
                  </a:cubicBezTo>
                  <a:cubicBezTo>
                    <a:pt x="85714" y="48000"/>
                    <a:pt x="77142" y="48000"/>
                    <a:pt x="68571" y="48000"/>
                  </a:cubicBezTo>
                  <a:cubicBezTo>
                    <a:pt x="59999" y="48000"/>
                    <a:pt x="17142" y="0"/>
                    <a:pt x="8571" y="24000"/>
                  </a:cubicBezTo>
                  <a:cubicBezTo>
                    <a:pt x="8571" y="24000"/>
                    <a:pt x="25714" y="48000"/>
                    <a:pt x="17142" y="48000"/>
                  </a:cubicBezTo>
                  <a:cubicBezTo>
                    <a:pt x="17142" y="72000"/>
                    <a:pt x="0" y="96000"/>
                    <a:pt x="0" y="72000"/>
                  </a:cubicBezTo>
                  <a:cubicBezTo>
                    <a:pt x="0" y="96000"/>
                    <a:pt x="17142" y="72000"/>
                    <a:pt x="25714" y="72000"/>
                  </a:cubicBezTo>
                  <a:cubicBezTo>
                    <a:pt x="34285" y="72000"/>
                    <a:pt x="51428" y="96000"/>
                    <a:pt x="68571" y="96000"/>
                  </a:cubicBezTo>
                  <a:cubicBezTo>
                    <a:pt x="77142" y="96000"/>
                    <a:pt x="111428" y="96000"/>
                    <a:pt x="111428" y="96000"/>
                  </a:cubicBezTo>
                  <a:cubicBezTo>
                    <a:pt x="102857" y="72000"/>
                    <a:pt x="119999" y="120000"/>
                    <a:pt x="111428"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04" name="Google Shape;904;g90e2d1f501_0_5781"/>
            <p:cNvSpPr/>
            <p:nvPr/>
          </p:nvSpPr>
          <p:spPr>
            <a:xfrm>
              <a:off x="7738407" y="4226080"/>
              <a:ext cx="54000" cy="19200"/>
            </a:xfrm>
            <a:custGeom>
              <a:avLst/>
              <a:gdLst/>
              <a:ahLst/>
              <a:cxnLst/>
              <a:rect l="l" t="t" r="r" b="b"/>
              <a:pathLst>
                <a:path w="120000" h="120000" extrusionOk="0">
                  <a:moveTo>
                    <a:pt x="100000" y="60000"/>
                  </a:moveTo>
                  <a:cubicBezTo>
                    <a:pt x="80000" y="120000"/>
                    <a:pt x="0" y="0"/>
                    <a:pt x="40000" y="0"/>
                  </a:cubicBezTo>
                  <a:cubicBezTo>
                    <a:pt x="60000" y="0"/>
                    <a:pt x="120000" y="60000"/>
                    <a:pt x="100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05" name="Google Shape;905;g90e2d1f501_0_5781"/>
            <p:cNvSpPr/>
            <p:nvPr/>
          </p:nvSpPr>
          <p:spPr>
            <a:xfrm>
              <a:off x="7980446" y="4515967"/>
              <a:ext cx="54000" cy="28800"/>
            </a:xfrm>
            <a:custGeom>
              <a:avLst/>
              <a:gdLst/>
              <a:ahLst/>
              <a:cxnLst/>
              <a:rect l="l" t="t" r="r" b="b"/>
              <a:pathLst>
                <a:path w="120000" h="120000" extrusionOk="0">
                  <a:moveTo>
                    <a:pt x="80000" y="40000"/>
                  </a:moveTo>
                  <a:cubicBezTo>
                    <a:pt x="60000" y="0"/>
                    <a:pt x="0" y="80000"/>
                    <a:pt x="20000" y="80000"/>
                  </a:cubicBezTo>
                  <a:cubicBezTo>
                    <a:pt x="40000" y="120000"/>
                    <a:pt x="120000" y="40000"/>
                    <a:pt x="80000"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06" name="Google Shape;906;g90e2d1f501_0_5781"/>
            <p:cNvSpPr/>
            <p:nvPr/>
          </p:nvSpPr>
          <p:spPr>
            <a:xfrm>
              <a:off x="4805282" y="5815671"/>
              <a:ext cx="47700" cy="38100"/>
            </a:xfrm>
            <a:custGeom>
              <a:avLst/>
              <a:gdLst/>
              <a:ahLst/>
              <a:cxnLst/>
              <a:rect l="l" t="t" r="r" b="b"/>
              <a:pathLst>
                <a:path w="120000" h="120000" extrusionOk="0">
                  <a:moveTo>
                    <a:pt x="96000" y="30000"/>
                  </a:moveTo>
                  <a:cubicBezTo>
                    <a:pt x="72000" y="0"/>
                    <a:pt x="0" y="120000"/>
                    <a:pt x="24000" y="120000"/>
                  </a:cubicBezTo>
                  <a:cubicBezTo>
                    <a:pt x="24000" y="120000"/>
                    <a:pt x="120000" y="30000"/>
                    <a:pt x="96000" y="3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07" name="Google Shape;907;g90e2d1f501_0_5781"/>
            <p:cNvSpPr/>
            <p:nvPr/>
          </p:nvSpPr>
          <p:spPr>
            <a:xfrm>
              <a:off x="4872164" y="5806112"/>
              <a:ext cx="9600" cy="9600"/>
            </a:xfrm>
            <a:custGeom>
              <a:avLst/>
              <a:gdLst/>
              <a:ahLst/>
              <a:cxnLst/>
              <a:rect l="l" t="t" r="r" b="b"/>
              <a:pathLst>
                <a:path w="120000" h="120000" extrusionOk="0">
                  <a:moveTo>
                    <a:pt x="0" y="0"/>
                  </a:moveTo>
                  <a:cubicBezTo>
                    <a:pt x="0" y="120000"/>
                    <a:pt x="120000" y="120000"/>
                    <a:pt x="120000" y="120000"/>
                  </a:cubicBezTo>
                  <a:cubicBezTo>
                    <a:pt x="120000" y="0"/>
                    <a:pt x="0" y="0"/>
                    <a:pt x="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08" name="Google Shape;908;g90e2d1f501_0_5781"/>
            <p:cNvSpPr/>
            <p:nvPr/>
          </p:nvSpPr>
          <p:spPr>
            <a:xfrm>
              <a:off x="3919930" y="5815671"/>
              <a:ext cx="63600" cy="57300"/>
            </a:xfrm>
            <a:custGeom>
              <a:avLst/>
              <a:gdLst/>
              <a:ahLst/>
              <a:cxnLst/>
              <a:rect l="l" t="t" r="r" b="b"/>
              <a:pathLst>
                <a:path w="120000" h="120000" extrusionOk="0">
                  <a:moveTo>
                    <a:pt x="85714" y="40000"/>
                  </a:moveTo>
                  <a:cubicBezTo>
                    <a:pt x="119999" y="0"/>
                    <a:pt x="34285" y="0"/>
                    <a:pt x="17142" y="40000"/>
                  </a:cubicBezTo>
                  <a:cubicBezTo>
                    <a:pt x="0" y="60000"/>
                    <a:pt x="68571" y="100000"/>
                    <a:pt x="85714" y="40000"/>
                  </a:cubicBezTo>
                  <a:cubicBezTo>
                    <a:pt x="102857" y="20000"/>
                    <a:pt x="51428" y="120000"/>
                    <a:pt x="85714"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09" name="Google Shape;909;g90e2d1f501_0_5781"/>
            <p:cNvSpPr/>
            <p:nvPr/>
          </p:nvSpPr>
          <p:spPr>
            <a:xfrm>
              <a:off x="17661981" y="9138192"/>
              <a:ext cx="19200" cy="9600"/>
            </a:xfrm>
            <a:custGeom>
              <a:avLst/>
              <a:gdLst/>
              <a:ahLst/>
              <a:cxnLst/>
              <a:rect l="l" t="t" r="r" b="b"/>
              <a:pathLst>
                <a:path w="120000" h="120000" extrusionOk="0">
                  <a:moveTo>
                    <a:pt x="120000" y="0"/>
                  </a:moveTo>
                  <a:cubicBezTo>
                    <a:pt x="120000" y="120000"/>
                    <a:pt x="0" y="0"/>
                    <a:pt x="0" y="0"/>
                  </a:cubicBezTo>
                  <a:cubicBezTo>
                    <a:pt x="60000" y="0"/>
                    <a:pt x="120000" y="0"/>
                    <a:pt x="1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10" name="Google Shape;910;g90e2d1f501_0_5781"/>
            <p:cNvSpPr/>
            <p:nvPr/>
          </p:nvSpPr>
          <p:spPr>
            <a:xfrm>
              <a:off x="17540963" y="9119078"/>
              <a:ext cx="19200" cy="19200"/>
            </a:xfrm>
            <a:custGeom>
              <a:avLst/>
              <a:gdLst/>
              <a:ahLst/>
              <a:cxnLst/>
              <a:rect l="l" t="t" r="r" b="b"/>
              <a:pathLst>
                <a:path w="120000" h="120000" extrusionOk="0">
                  <a:moveTo>
                    <a:pt x="120000" y="0"/>
                  </a:moveTo>
                  <a:cubicBezTo>
                    <a:pt x="120000" y="60000"/>
                    <a:pt x="0" y="120000"/>
                    <a:pt x="0" y="60000"/>
                  </a:cubicBezTo>
                  <a:cubicBezTo>
                    <a:pt x="0" y="0"/>
                    <a:pt x="120000" y="0"/>
                    <a:pt x="1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11" name="Google Shape;911;g90e2d1f501_0_5781"/>
            <p:cNvSpPr/>
            <p:nvPr/>
          </p:nvSpPr>
          <p:spPr>
            <a:xfrm>
              <a:off x="17961345" y="10785121"/>
              <a:ext cx="63600" cy="47700"/>
            </a:xfrm>
            <a:custGeom>
              <a:avLst/>
              <a:gdLst/>
              <a:ahLst/>
              <a:cxnLst/>
              <a:rect l="l" t="t" r="r" b="b"/>
              <a:pathLst>
                <a:path w="120000" h="120000" extrusionOk="0">
                  <a:moveTo>
                    <a:pt x="102857" y="48000"/>
                  </a:moveTo>
                  <a:cubicBezTo>
                    <a:pt x="119999" y="0"/>
                    <a:pt x="0" y="24000"/>
                    <a:pt x="17142" y="48000"/>
                  </a:cubicBezTo>
                  <a:cubicBezTo>
                    <a:pt x="17142" y="72000"/>
                    <a:pt x="85714" y="120000"/>
                    <a:pt x="102857" y="48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12" name="Google Shape;912;g90e2d1f501_0_5781"/>
            <p:cNvSpPr/>
            <p:nvPr/>
          </p:nvSpPr>
          <p:spPr>
            <a:xfrm>
              <a:off x="12451788" y="5197675"/>
              <a:ext cx="3300" cy="3300"/>
            </a:xfrm>
            <a:prstGeom prst="rect">
              <a:avLst/>
            </a:pr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13" name="Google Shape;913;g90e2d1f501_0_5781"/>
            <p:cNvSpPr/>
            <p:nvPr/>
          </p:nvSpPr>
          <p:spPr>
            <a:xfrm>
              <a:off x="9257515" y="10504795"/>
              <a:ext cx="95400" cy="82800"/>
            </a:xfrm>
            <a:custGeom>
              <a:avLst/>
              <a:gdLst/>
              <a:ahLst/>
              <a:cxnLst/>
              <a:rect l="l" t="t" r="r" b="b"/>
              <a:pathLst>
                <a:path w="120000" h="120000" extrusionOk="0">
                  <a:moveTo>
                    <a:pt x="48000" y="53333"/>
                  </a:moveTo>
                  <a:cubicBezTo>
                    <a:pt x="48000" y="66666"/>
                    <a:pt x="12000" y="93333"/>
                    <a:pt x="0" y="106666"/>
                  </a:cubicBezTo>
                  <a:cubicBezTo>
                    <a:pt x="0" y="120000"/>
                    <a:pt x="24000" y="106666"/>
                    <a:pt x="24000" y="106666"/>
                  </a:cubicBezTo>
                  <a:cubicBezTo>
                    <a:pt x="36000" y="93333"/>
                    <a:pt x="48000" y="80000"/>
                    <a:pt x="60000" y="66666"/>
                  </a:cubicBezTo>
                  <a:cubicBezTo>
                    <a:pt x="72000" y="53333"/>
                    <a:pt x="120000" y="0"/>
                    <a:pt x="96000" y="0"/>
                  </a:cubicBezTo>
                  <a:cubicBezTo>
                    <a:pt x="84000" y="0"/>
                    <a:pt x="48000" y="40000"/>
                    <a:pt x="48000" y="53333"/>
                  </a:cubicBezTo>
                  <a:cubicBezTo>
                    <a:pt x="48000" y="66666"/>
                    <a:pt x="48000" y="40000"/>
                    <a:pt x="48000" y="5333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14" name="Google Shape;914;g90e2d1f501_0_5781"/>
            <p:cNvSpPr/>
            <p:nvPr/>
          </p:nvSpPr>
          <p:spPr>
            <a:xfrm>
              <a:off x="7821210" y="6733109"/>
              <a:ext cx="66900" cy="28800"/>
            </a:xfrm>
            <a:custGeom>
              <a:avLst/>
              <a:gdLst/>
              <a:ahLst/>
              <a:cxnLst/>
              <a:rect l="l" t="t" r="r" b="b"/>
              <a:pathLst>
                <a:path w="120000" h="120000" extrusionOk="0">
                  <a:moveTo>
                    <a:pt x="119999" y="40000"/>
                  </a:moveTo>
                  <a:cubicBezTo>
                    <a:pt x="119999" y="0"/>
                    <a:pt x="0" y="0"/>
                    <a:pt x="17142" y="0"/>
                  </a:cubicBezTo>
                  <a:cubicBezTo>
                    <a:pt x="34285" y="0"/>
                    <a:pt x="102857" y="120000"/>
                    <a:pt x="119999"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15" name="Google Shape;915;g90e2d1f501_0_5781"/>
            <p:cNvSpPr/>
            <p:nvPr/>
          </p:nvSpPr>
          <p:spPr>
            <a:xfrm>
              <a:off x="8483628" y="11766267"/>
              <a:ext cx="168900" cy="149700"/>
            </a:xfrm>
            <a:custGeom>
              <a:avLst/>
              <a:gdLst/>
              <a:ahLst/>
              <a:cxnLst/>
              <a:rect l="l" t="t" r="r" b="b"/>
              <a:pathLst>
                <a:path w="120000" h="120000" extrusionOk="0">
                  <a:moveTo>
                    <a:pt x="113333" y="105000"/>
                  </a:moveTo>
                  <a:cubicBezTo>
                    <a:pt x="86666" y="105000"/>
                    <a:pt x="73333" y="82500"/>
                    <a:pt x="53333" y="67500"/>
                  </a:cubicBezTo>
                  <a:cubicBezTo>
                    <a:pt x="46666" y="52500"/>
                    <a:pt x="33333" y="45000"/>
                    <a:pt x="26666" y="37500"/>
                  </a:cubicBezTo>
                  <a:cubicBezTo>
                    <a:pt x="20000" y="37500"/>
                    <a:pt x="6666" y="30000"/>
                    <a:pt x="6666" y="22500"/>
                  </a:cubicBezTo>
                  <a:cubicBezTo>
                    <a:pt x="6666" y="22500"/>
                    <a:pt x="13333" y="22500"/>
                    <a:pt x="13333" y="15000"/>
                  </a:cubicBezTo>
                  <a:cubicBezTo>
                    <a:pt x="20000" y="15000"/>
                    <a:pt x="6666" y="0"/>
                    <a:pt x="0" y="0"/>
                  </a:cubicBezTo>
                  <a:cubicBezTo>
                    <a:pt x="0" y="37500"/>
                    <a:pt x="0" y="75000"/>
                    <a:pt x="0" y="105000"/>
                  </a:cubicBezTo>
                  <a:cubicBezTo>
                    <a:pt x="0" y="112500"/>
                    <a:pt x="40000" y="112500"/>
                    <a:pt x="46666" y="112500"/>
                  </a:cubicBezTo>
                  <a:cubicBezTo>
                    <a:pt x="53333" y="112500"/>
                    <a:pt x="60000" y="112500"/>
                    <a:pt x="66666" y="120000"/>
                  </a:cubicBezTo>
                  <a:cubicBezTo>
                    <a:pt x="80000" y="120000"/>
                    <a:pt x="80000" y="120000"/>
                    <a:pt x="86666" y="112500"/>
                  </a:cubicBezTo>
                  <a:cubicBezTo>
                    <a:pt x="93333" y="112500"/>
                    <a:pt x="120000" y="112500"/>
                    <a:pt x="120000" y="105000"/>
                  </a:cubicBezTo>
                  <a:cubicBezTo>
                    <a:pt x="120000" y="105000"/>
                    <a:pt x="120000" y="97500"/>
                    <a:pt x="113333" y="10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16" name="Google Shape;916;g90e2d1f501_0_5781"/>
            <p:cNvSpPr/>
            <p:nvPr/>
          </p:nvSpPr>
          <p:spPr>
            <a:xfrm>
              <a:off x="8305288" y="11747159"/>
              <a:ext cx="280200" cy="216600"/>
            </a:xfrm>
            <a:custGeom>
              <a:avLst/>
              <a:gdLst/>
              <a:ahLst/>
              <a:cxnLst/>
              <a:rect l="l" t="t" r="r" b="b"/>
              <a:pathLst>
                <a:path w="120000" h="120000" extrusionOk="0">
                  <a:moveTo>
                    <a:pt x="76000" y="88695"/>
                  </a:moveTo>
                  <a:cubicBezTo>
                    <a:pt x="76000" y="67826"/>
                    <a:pt x="76000" y="52173"/>
                    <a:pt x="76000" y="36521"/>
                  </a:cubicBezTo>
                  <a:cubicBezTo>
                    <a:pt x="76000" y="31304"/>
                    <a:pt x="76000" y="20869"/>
                    <a:pt x="76000" y="15652"/>
                  </a:cubicBezTo>
                  <a:cubicBezTo>
                    <a:pt x="76000" y="10434"/>
                    <a:pt x="64000" y="0"/>
                    <a:pt x="60000" y="5217"/>
                  </a:cubicBezTo>
                  <a:cubicBezTo>
                    <a:pt x="56000" y="10434"/>
                    <a:pt x="48000" y="5217"/>
                    <a:pt x="48000" y="15652"/>
                  </a:cubicBezTo>
                  <a:cubicBezTo>
                    <a:pt x="44000" y="26086"/>
                    <a:pt x="36000" y="36521"/>
                    <a:pt x="52000" y="31304"/>
                  </a:cubicBezTo>
                  <a:cubicBezTo>
                    <a:pt x="52000" y="31304"/>
                    <a:pt x="60000" y="31304"/>
                    <a:pt x="60000" y="31304"/>
                  </a:cubicBezTo>
                  <a:cubicBezTo>
                    <a:pt x="64000" y="31304"/>
                    <a:pt x="56000" y="41739"/>
                    <a:pt x="56000" y="41739"/>
                  </a:cubicBezTo>
                  <a:cubicBezTo>
                    <a:pt x="52000" y="41739"/>
                    <a:pt x="44000" y="52173"/>
                    <a:pt x="52000" y="57391"/>
                  </a:cubicBezTo>
                  <a:cubicBezTo>
                    <a:pt x="52000" y="62608"/>
                    <a:pt x="64000" y="62608"/>
                    <a:pt x="64000" y="67826"/>
                  </a:cubicBezTo>
                  <a:cubicBezTo>
                    <a:pt x="64000" y="67826"/>
                    <a:pt x="48000" y="67826"/>
                    <a:pt x="48000" y="67826"/>
                  </a:cubicBezTo>
                  <a:cubicBezTo>
                    <a:pt x="44000" y="67826"/>
                    <a:pt x="36000" y="62608"/>
                    <a:pt x="36000" y="62608"/>
                  </a:cubicBezTo>
                  <a:cubicBezTo>
                    <a:pt x="36000" y="62608"/>
                    <a:pt x="40000" y="67826"/>
                    <a:pt x="40000" y="62608"/>
                  </a:cubicBezTo>
                  <a:cubicBezTo>
                    <a:pt x="40000" y="57391"/>
                    <a:pt x="44000" y="52173"/>
                    <a:pt x="40000" y="46956"/>
                  </a:cubicBezTo>
                  <a:cubicBezTo>
                    <a:pt x="40000" y="46956"/>
                    <a:pt x="32000" y="57391"/>
                    <a:pt x="32000" y="57391"/>
                  </a:cubicBezTo>
                  <a:cubicBezTo>
                    <a:pt x="28000" y="62608"/>
                    <a:pt x="24000" y="57391"/>
                    <a:pt x="20000" y="57391"/>
                  </a:cubicBezTo>
                  <a:cubicBezTo>
                    <a:pt x="16000" y="57391"/>
                    <a:pt x="0" y="52173"/>
                    <a:pt x="0" y="62608"/>
                  </a:cubicBezTo>
                  <a:cubicBezTo>
                    <a:pt x="0" y="67826"/>
                    <a:pt x="8000" y="62608"/>
                    <a:pt x="8000" y="62608"/>
                  </a:cubicBezTo>
                  <a:cubicBezTo>
                    <a:pt x="12000" y="57391"/>
                    <a:pt x="8000" y="62608"/>
                    <a:pt x="12000" y="62608"/>
                  </a:cubicBezTo>
                  <a:cubicBezTo>
                    <a:pt x="16000" y="67826"/>
                    <a:pt x="16000" y="57391"/>
                    <a:pt x="20000" y="62608"/>
                  </a:cubicBezTo>
                  <a:cubicBezTo>
                    <a:pt x="20000" y="62608"/>
                    <a:pt x="24000" y="67826"/>
                    <a:pt x="24000" y="67826"/>
                  </a:cubicBezTo>
                  <a:cubicBezTo>
                    <a:pt x="24000" y="67826"/>
                    <a:pt x="8000" y="73043"/>
                    <a:pt x="16000" y="78260"/>
                  </a:cubicBezTo>
                  <a:cubicBezTo>
                    <a:pt x="20000" y="83478"/>
                    <a:pt x="24000" y="73043"/>
                    <a:pt x="24000" y="78260"/>
                  </a:cubicBezTo>
                  <a:cubicBezTo>
                    <a:pt x="28000" y="78260"/>
                    <a:pt x="32000" y="83478"/>
                    <a:pt x="32000" y="83478"/>
                  </a:cubicBezTo>
                  <a:cubicBezTo>
                    <a:pt x="32000" y="83478"/>
                    <a:pt x="32000" y="83478"/>
                    <a:pt x="28000" y="83478"/>
                  </a:cubicBezTo>
                  <a:cubicBezTo>
                    <a:pt x="28000" y="88695"/>
                    <a:pt x="36000" y="88695"/>
                    <a:pt x="40000" y="88695"/>
                  </a:cubicBezTo>
                  <a:cubicBezTo>
                    <a:pt x="44000" y="88695"/>
                    <a:pt x="44000" y="78260"/>
                    <a:pt x="48000" y="88695"/>
                  </a:cubicBezTo>
                  <a:cubicBezTo>
                    <a:pt x="48000" y="88695"/>
                    <a:pt x="64000" y="114782"/>
                    <a:pt x="68000" y="109565"/>
                  </a:cubicBezTo>
                  <a:cubicBezTo>
                    <a:pt x="68000" y="109565"/>
                    <a:pt x="64000" y="104347"/>
                    <a:pt x="64000" y="104347"/>
                  </a:cubicBezTo>
                  <a:cubicBezTo>
                    <a:pt x="64000" y="99130"/>
                    <a:pt x="88000" y="120000"/>
                    <a:pt x="92000" y="120000"/>
                  </a:cubicBezTo>
                  <a:cubicBezTo>
                    <a:pt x="92000" y="114782"/>
                    <a:pt x="76000" y="99130"/>
                    <a:pt x="76000" y="93913"/>
                  </a:cubicBezTo>
                  <a:cubicBezTo>
                    <a:pt x="80000" y="93913"/>
                    <a:pt x="96000" y="99130"/>
                    <a:pt x="96000" y="99130"/>
                  </a:cubicBezTo>
                  <a:cubicBezTo>
                    <a:pt x="104000" y="99130"/>
                    <a:pt x="112000" y="99130"/>
                    <a:pt x="120000" y="93913"/>
                  </a:cubicBezTo>
                  <a:cubicBezTo>
                    <a:pt x="108000" y="83478"/>
                    <a:pt x="92000" y="88695"/>
                    <a:pt x="76000" y="8869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17" name="Google Shape;917;g90e2d1f501_0_5781"/>
            <p:cNvSpPr/>
            <p:nvPr/>
          </p:nvSpPr>
          <p:spPr>
            <a:xfrm>
              <a:off x="8260699" y="8501084"/>
              <a:ext cx="710100" cy="516000"/>
            </a:xfrm>
            <a:custGeom>
              <a:avLst/>
              <a:gdLst/>
              <a:ahLst/>
              <a:cxnLst/>
              <a:rect l="l" t="t" r="r" b="b"/>
              <a:pathLst>
                <a:path w="120000" h="120000" extrusionOk="0">
                  <a:moveTo>
                    <a:pt x="99473" y="61090"/>
                  </a:moveTo>
                  <a:cubicBezTo>
                    <a:pt x="99473" y="56727"/>
                    <a:pt x="99473" y="54545"/>
                    <a:pt x="104210" y="52363"/>
                  </a:cubicBezTo>
                  <a:cubicBezTo>
                    <a:pt x="104210" y="50181"/>
                    <a:pt x="107368" y="50181"/>
                    <a:pt x="105789" y="48000"/>
                  </a:cubicBezTo>
                  <a:cubicBezTo>
                    <a:pt x="104210" y="45818"/>
                    <a:pt x="102631" y="41454"/>
                    <a:pt x="105789" y="39272"/>
                  </a:cubicBezTo>
                  <a:cubicBezTo>
                    <a:pt x="120000" y="30545"/>
                    <a:pt x="96315" y="32727"/>
                    <a:pt x="96315" y="32727"/>
                  </a:cubicBezTo>
                  <a:cubicBezTo>
                    <a:pt x="96315" y="30545"/>
                    <a:pt x="97894" y="30545"/>
                    <a:pt x="99473" y="30545"/>
                  </a:cubicBezTo>
                  <a:cubicBezTo>
                    <a:pt x="101052" y="30545"/>
                    <a:pt x="101052" y="26181"/>
                    <a:pt x="101052" y="24000"/>
                  </a:cubicBezTo>
                  <a:cubicBezTo>
                    <a:pt x="101052" y="21818"/>
                    <a:pt x="94736" y="17454"/>
                    <a:pt x="94736" y="19636"/>
                  </a:cubicBezTo>
                  <a:cubicBezTo>
                    <a:pt x="94736" y="21818"/>
                    <a:pt x="93157" y="17454"/>
                    <a:pt x="93157" y="17454"/>
                  </a:cubicBezTo>
                  <a:cubicBezTo>
                    <a:pt x="91578" y="17454"/>
                    <a:pt x="91578" y="21818"/>
                    <a:pt x="90000" y="19636"/>
                  </a:cubicBezTo>
                  <a:cubicBezTo>
                    <a:pt x="90000" y="19636"/>
                    <a:pt x="90000" y="17454"/>
                    <a:pt x="90000" y="15272"/>
                  </a:cubicBezTo>
                  <a:cubicBezTo>
                    <a:pt x="88421" y="13090"/>
                    <a:pt x="86842" y="17454"/>
                    <a:pt x="85263" y="17454"/>
                  </a:cubicBezTo>
                  <a:cubicBezTo>
                    <a:pt x="85263" y="17454"/>
                    <a:pt x="85263" y="13090"/>
                    <a:pt x="85263" y="13090"/>
                  </a:cubicBezTo>
                  <a:cubicBezTo>
                    <a:pt x="85263" y="8727"/>
                    <a:pt x="90000" y="10909"/>
                    <a:pt x="91578" y="10909"/>
                  </a:cubicBezTo>
                  <a:cubicBezTo>
                    <a:pt x="93157" y="8727"/>
                    <a:pt x="86842" y="8727"/>
                    <a:pt x="86842" y="8727"/>
                  </a:cubicBezTo>
                  <a:cubicBezTo>
                    <a:pt x="83684" y="8727"/>
                    <a:pt x="80526" y="6545"/>
                    <a:pt x="77368" y="8727"/>
                  </a:cubicBezTo>
                  <a:cubicBezTo>
                    <a:pt x="74210" y="10909"/>
                    <a:pt x="72631" y="17454"/>
                    <a:pt x="69473" y="15272"/>
                  </a:cubicBezTo>
                  <a:cubicBezTo>
                    <a:pt x="64736" y="15272"/>
                    <a:pt x="63157" y="15272"/>
                    <a:pt x="60000" y="10909"/>
                  </a:cubicBezTo>
                  <a:cubicBezTo>
                    <a:pt x="56842" y="6545"/>
                    <a:pt x="50526" y="10909"/>
                    <a:pt x="45789" y="10909"/>
                  </a:cubicBezTo>
                  <a:cubicBezTo>
                    <a:pt x="42631" y="10909"/>
                    <a:pt x="42631" y="8727"/>
                    <a:pt x="41052" y="4363"/>
                  </a:cubicBezTo>
                  <a:cubicBezTo>
                    <a:pt x="39473" y="0"/>
                    <a:pt x="36315" y="0"/>
                    <a:pt x="31578" y="0"/>
                  </a:cubicBezTo>
                  <a:cubicBezTo>
                    <a:pt x="30000" y="0"/>
                    <a:pt x="17368" y="2181"/>
                    <a:pt x="17368" y="8727"/>
                  </a:cubicBezTo>
                  <a:cubicBezTo>
                    <a:pt x="17368" y="15272"/>
                    <a:pt x="23684" y="17454"/>
                    <a:pt x="20526" y="26181"/>
                  </a:cubicBezTo>
                  <a:cubicBezTo>
                    <a:pt x="17368" y="30545"/>
                    <a:pt x="11052" y="21818"/>
                    <a:pt x="12631" y="17454"/>
                  </a:cubicBezTo>
                  <a:cubicBezTo>
                    <a:pt x="12631" y="15272"/>
                    <a:pt x="15789" y="13090"/>
                    <a:pt x="15789" y="10909"/>
                  </a:cubicBezTo>
                  <a:cubicBezTo>
                    <a:pt x="17368" y="6545"/>
                    <a:pt x="12631" y="4363"/>
                    <a:pt x="12631" y="2181"/>
                  </a:cubicBezTo>
                  <a:cubicBezTo>
                    <a:pt x="7894" y="6545"/>
                    <a:pt x="6315" y="8727"/>
                    <a:pt x="6315" y="15272"/>
                  </a:cubicBezTo>
                  <a:cubicBezTo>
                    <a:pt x="4736" y="17454"/>
                    <a:pt x="0" y="26181"/>
                    <a:pt x="4736" y="26181"/>
                  </a:cubicBezTo>
                  <a:cubicBezTo>
                    <a:pt x="4736" y="26181"/>
                    <a:pt x="6315" y="26181"/>
                    <a:pt x="7894" y="28363"/>
                  </a:cubicBezTo>
                  <a:cubicBezTo>
                    <a:pt x="7894" y="30545"/>
                    <a:pt x="9473" y="32727"/>
                    <a:pt x="11052" y="34909"/>
                  </a:cubicBezTo>
                  <a:cubicBezTo>
                    <a:pt x="14210" y="39272"/>
                    <a:pt x="7894" y="48000"/>
                    <a:pt x="15789" y="50181"/>
                  </a:cubicBezTo>
                  <a:cubicBezTo>
                    <a:pt x="15789" y="50181"/>
                    <a:pt x="18947" y="50181"/>
                    <a:pt x="20526" y="50181"/>
                  </a:cubicBezTo>
                  <a:cubicBezTo>
                    <a:pt x="22105" y="50181"/>
                    <a:pt x="22105" y="48000"/>
                    <a:pt x="23684" y="48000"/>
                  </a:cubicBezTo>
                  <a:cubicBezTo>
                    <a:pt x="28421" y="48000"/>
                    <a:pt x="30000" y="54545"/>
                    <a:pt x="33157" y="58909"/>
                  </a:cubicBezTo>
                  <a:cubicBezTo>
                    <a:pt x="33157" y="58909"/>
                    <a:pt x="34736" y="61090"/>
                    <a:pt x="36315" y="58909"/>
                  </a:cubicBezTo>
                  <a:cubicBezTo>
                    <a:pt x="36315" y="56727"/>
                    <a:pt x="37894" y="58909"/>
                    <a:pt x="41052" y="58909"/>
                  </a:cubicBezTo>
                  <a:cubicBezTo>
                    <a:pt x="44210" y="61090"/>
                    <a:pt x="52105" y="54545"/>
                    <a:pt x="48947" y="63272"/>
                  </a:cubicBezTo>
                  <a:cubicBezTo>
                    <a:pt x="45789" y="69818"/>
                    <a:pt x="45789" y="76363"/>
                    <a:pt x="48947" y="82909"/>
                  </a:cubicBezTo>
                  <a:cubicBezTo>
                    <a:pt x="48947" y="85090"/>
                    <a:pt x="50526" y="87272"/>
                    <a:pt x="50526" y="89454"/>
                  </a:cubicBezTo>
                  <a:cubicBezTo>
                    <a:pt x="50526" y="91636"/>
                    <a:pt x="45789" y="93818"/>
                    <a:pt x="47368" y="96000"/>
                  </a:cubicBezTo>
                  <a:cubicBezTo>
                    <a:pt x="52105" y="102545"/>
                    <a:pt x="53684" y="120000"/>
                    <a:pt x="63157" y="115636"/>
                  </a:cubicBezTo>
                  <a:cubicBezTo>
                    <a:pt x="64736" y="115636"/>
                    <a:pt x="64736" y="117818"/>
                    <a:pt x="66315" y="117818"/>
                  </a:cubicBezTo>
                  <a:cubicBezTo>
                    <a:pt x="67894" y="117818"/>
                    <a:pt x="69473" y="115636"/>
                    <a:pt x="71052" y="113454"/>
                  </a:cubicBezTo>
                  <a:cubicBezTo>
                    <a:pt x="74210" y="111272"/>
                    <a:pt x="75789" y="106909"/>
                    <a:pt x="80526" y="102545"/>
                  </a:cubicBezTo>
                  <a:cubicBezTo>
                    <a:pt x="83684" y="100363"/>
                    <a:pt x="77368" y="100363"/>
                    <a:pt x="77368" y="96000"/>
                  </a:cubicBezTo>
                  <a:cubicBezTo>
                    <a:pt x="77368" y="93818"/>
                    <a:pt x="75789" y="91636"/>
                    <a:pt x="75789" y="89454"/>
                  </a:cubicBezTo>
                  <a:cubicBezTo>
                    <a:pt x="75789" y="87272"/>
                    <a:pt x="71052" y="85090"/>
                    <a:pt x="71052" y="82909"/>
                  </a:cubicBezTo>
                  <a:cubicBezTo>
                    <a:pt x="71052" y="80727"/>
                    <a:pt x="80526" y="82909"/>
                    <a:pt x="82105" y="82909"/>
                  </a:cubicBezTo>
                  <a:cubicBezTo>
                    <a:pt x="85263" y="82909"/>
                    <a:pt x="83684" y="85090"/>
                    <a:pt x="85263" y="87272"/>
                  </a:cubicBezTo>
                  <a:cubicBezTo>
                    <a:pt x="86842" y="87272"/>
                    <a:pt x="86842" y="82909"/>
                    <a:pt x="88421" y="82909"/>
                  </a:cubicBezTo>
                  <a:cubicBezTo>
                    <a:pt x="90000" y="80727"/>
                    <a:pt x="94736" y="80727"/>
                    <a:pt x="97894" y="78545"/>
                  </a:cubicBezTo>
                  <a:cubicBezTo>
                    <a:pt x="99473" y="76363"/>
                    <a:pt x="102631" y="74181"/>
                    <a:pt x="105789" y="72000"/>
                  </a:cubicBezTo>
                  <a:cubicBezTo>
                    <a:pt x="104210" y="67636"/>
                    <a:pt x="99473" y="65454"/>
                    <a:pt x="99473" y="6109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18" name="Google Shape;918;g90e2d1f501_0_5781"/>
            <p:cNvSpPr/>
            <p:nvPr/>
          </p:nvSpPr>
          <p:spPr>
            <a:xfrm>
              <a:off x="8830764" y="8641249"/>
              <a:ext cx="242100" cy="356700"/>
            </a:xfrm>
            <a:custGeom>
              <a:avLst/>
              <a:gdLst/>
              <a:ahLst/>
              <a:cxnLst/>
              <a:rect l="l" t="t" r="r" b="b"/>
              <a:pathLst>
                <a:path w="120000" h="120000" extrusionOk="0">
                  <a:moveTo>
                    <a:pt x="101538" y="91578"/>
                  </a:moveTo>
                  <a:cubicBezTo>
                    <a:pt x="101538" y="88421"/>
                    <a:pt x="78461" y="69473"/>
                    <a:pt x="83076" y="66315"/>
                  </a:cubicBezTo>
                  <a:cubicBezTo>
                    <a:pt x="87692" y="63157"/>
                    <a:pt x="83076" y="60000"/>
                    <a:pt x="92307" y="56842"/>
                  </a:cubicBezTo>
                  <a:cubicBezTo>
                    <a:pt x="106153" y="56842"/>
                    <a:pt x="101538" y="50526"/>
                    <a:pt x="101538" y="47368"/>
                  </a:cubicBezTo>
                  <a:cubicBezTo>
                    <a:pt x="101538" y="44210"/>
                    <a:pt x="101538" y="41052"/>
                    <a:pt x="101538" y="41052"/>
                  </a:cubicBezTo>
                  <a:cubicBezTo>
                    <a:pt x="101538" y="37894"/>
                    <a:pt x="96923" y="37894"/>
                    <a:pt x="92307" y="34736"/>
                  </a:cubicBezTo>
                  <a:cubicBezTo>
                    <a:pt x="87692" y="28421"/>
                    <a:pt x="73846" y="28421"/>
                    <a:pt x="73846" y="22105"/>
                  </a:cubicBezTo>
                  <a:cubicBezTo>
                    <a:pt x="69230" y="12631"/>
                    <a:pt x="50769" y="3157"/>
                    <a:pt x="41538" y="0"/>
                  </a:cubicBezTo>
                  <a:cubicBezTo>
                    <a:pt x="41538" y="9473"/>
                    <a:pt x="18461" y="9473"/>
                    <a:pt x="23076" y="15789"/>
                  </a:cubicBezTo>
                  <a:cubicBezTo>
                    <a:pt x="23076" y="18947"/>
                    <a:pt x="32307" y="22105"/>
                    <a:pt x="27692" y="25263"/>
                  </a:cubicBezTo>
                  <a:cubicBezTo>
                    <a:pt x="23076" y="25263"/>
                    <a:pt x="13846" y="28421"/>
                    <a:pt x="13846" y="31578"/>
                  </a:cubicBezTo>
                  <a:cubicBezTo>
                    <a:pt x="0" y="34736"/>
                    <a:pt x="9230" y="44210"/>
                    <a:pt x="18461" y="50526"/>
                  </a:cubicBezTo>
                  <a:cubicBezTo>
                    <a:pt x="23076" y="53684"/>
                    <a:pt x="23076" y="56842"/>
                    <a:pt x="32307" y="56842"/>
                  </a:cubicBezTo>
                  <a:cubicBezTo>
                    <a:pt x="36923" y="56842"/>
                    <a:pt x="32307" y="60000"/>
                    <a:pt x="36923" y="63157"/>
                  </a:cubicBezTo>
                  <a:cubicBezTo>
                    <a:pt x="46153" y="72631"/>
                    <a:pt x="41538" y="75789"/>
                    <a:pt x="36923" y="85263"/>
                  </a:cubicBezTo>
                  <a:cubicBezTo>
                    <a:pt x="36923" y="94736"/>
                    <a:pt x="46153" y="104210"/>
                    <a:pt x="50769" y="110526"/>
                  </a:cubicBezTo>
                  <a:cubicBezTo>
                    <a:pt x="64615" y="120000"/>
                    <a:pt x="69230" y="110526"/>
                    <a:pt x="78461" y="110526"/>
                  </a:cubicBezTo>
                  <a:cubicBezTo>
                    <a:pt x="87692" y="110526"/>
                    <a:pt x="92307" y="107368"/>
                    <a:pt x="96923" y="107368"/>
                  </a:cubicBezTo>
                  <a:cubicBezTo>
                    <a:pt x="106153" y="104210"/>
                    <a:pt x="110769" y="104210"/>
                    <a:pt x="120000" y="107368"/>
                  </a:cubicBezTo>
                  <a:cubicBezTo>
                    <a:pt x="115384" y="101052"/>
                    <a:pt x="110769" y="94736"/>
                    <a:pt x="101538" y="91578"/>
                  </a:cubicBezTo>
                  <a:cubicBezTo>
                    <a:pt x="96923" y="85263"/>
                    <a:pt x="106153" y="91578"/>
                    <a:pt x="101538" y="9157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19" name="Google Shape;919;g90e2d1f501_0_5781"/>
            <p:cNvSpPr/>
            <p:nvPr/>
          </p:nvSpPr>
          <p:spPr>
            <a:xfrm>
              <a:off x="8986814" y="8752742"/>
              <a:ext cx="207000" cy="216600"/>
            </a:xfrm>
            <a:custGeom>
              <a:avLst/>
              <a:gdLst/>
              <a:ahLst/>
              <a:cxnLst/>
              <a:rect l="l" t="t" r="r" b="b"/>
              <a:pathLst>
                <a:path w="120000" h="120000" extrusionOk="0">
                  <a:moveTo>
                    <a:pt x="103636" y="36521"/>
                  </a:moveTo>
                  <a:cubicBezTo>
                    <a:pt x="103636" y="26086"/>
                    <a:pt x="114545" y="15652"/>
                    <a:pt x="120000" y="10434"/>
                  </a:cubicBezTo>
                  <a:cubicBezTo>
                    <a:pt x="103636" y="5217"/>
                    <a:pt x="76363" y="0"/>
                    <a:pt x="65454" y="10434"/>
                  </a:cubicBezTo>
                  <a:cubicBezTo>
                    <a:pt x="54545" y="15652"/>
                    <a:pt x="49090" y="5217"/>
                    <a:pt x="49090" y="0"/>
                  </a:cubicBezTo>
                  <a:cubicBezTo>
                    <a:pt x="43636" y="0"/>
                    <a:pt x="38181" y="10434"/>
                    <a:pt x="27272" y="5217"/>
                  </a:cubicBezTo>
                  <a:cubicBezTo>
                    <a:pt x="27272" y="10434"/>
                    <a:pt x="38181" y="31304"/>
                    <a:pt x="21818" y="31304"/>
                  </a:cubicBezTo>
                  <a:cubicBezTo>
                    <a:pt x="10909" y="36521"/>
                    <a:pt x="0" y="41739"/>
                    <a:pt x="5454" y="52173"/>
                  </a:cubicBezTo>
                  <a:cubicBezTo>
                    <a:pt x="10909" y="62608"/>
                    <a:pt x="16363" y="67826"/>
                    <a:pt x="21818" y="78260"/>
                  </a:cubicBezTo>
                  <a:cubicBezTo>
                    <a:pt x="27272" y="88695"/>
                    <a:pt x="38181" y="99130"/>
                    <a:pt x="49090" y="114782"/>
                  </a:cubicBezTo>
                  <a:cubicBezTo>
                    <a:pt x="65454" y="120000"/>
                    <a:pt x="54545" y="99130"/>
                    <a:pt x="65454" y="99130"/>
                  </a:cubicBezTo>
                  <a:cubicBezTo>
                    <a:pt x="76363" y="99130"/>
                    <a:pt x="81818" y="99130"/>
                    <a:pt x="87272" y="93913"/>
                  </a:cubicBezTo>
                  <a:cubicBezTo>
                    <a:pt x="92727" y="93913"/>
                    <a:pt x="92727" y="104347"/>
                    <a:pt x="103636" y="99130"/>
                  </a:cubicBezTo>
                  <a:cubicBezTo>
                    <a:pt x="109090" y="88695"/>
                    <a:pt x="114545" y="83478"/>
                    <a:pt x="109090" y="73043"/>
                  </a:cubicBezTo>
                  <a:cubicBezTo>
                    <a:pt x="109090" y="62608"/>
                    <a:pt x="103636" y="46956"/>
                    <a:pt x="103636" y="36521"/>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20" name="Google Shape;920;g90e2d1f501_0_5781"/>
            <p:cNvSpPr/>
            <p:nvPr/>
          </p:nvSpPr>
          <p:spPr>
            <a:xfrm>
              <a:off x="9155606" y="8771859"/>
              <a:ext cx="149700" cy="168900"/>
            </a:xfrm>
            <a:custGeom>
              <a:avLst/>
              <a:gdLst/>
              <a:ahLst/>
              <a:cxnLst/>
              <a:rect l="l" t="t" r="r" b="b"/>
              <a:pathLst>
                <a:path w="120000" h="120000" extrusionOk="0">
                  <a:moveTo>
                    <a:pt x="90000" y="33333"/>
                  </a:moveTo>
                  <a:cubicBezTo>
                    <a:pt x="75000" y="20000"/>
                    <a:pt x="60000" y="6666"/>
                    <a:pt x="37500" y="6666"/>
                  </a:cubicBezTo>
                  <a:cubicBezTo>
                    <a:pt x="22500" y="0"/>
                    <a:pt x="0" y="26666"/>
                    <a:pt x="7500" y="40000"/>
                  </a:cubicBezTo>
                  <a:cubicBezTo>
                    <a:pt x="7500" y="53333"/>
                    <a:pt x="15000" y="66666"/>
                    <a:pt x="15000" y="80000"/>
                  </a:cubicBezTo>
                  <a:cubicBezTo>
                    <a:pt x="22500" y="93333"/>
                    <a:pt x="7500" y="106666"/>
                    <a:pt x="0" y="113333"/>
                  </a:cubicBezTo>
                  <a:cubicBezTo>
                    <a:pt x="7500" y="120000"/>
                    <a:pt x="22500" y="113333"/>
                    <a:pt x="30000" y="113333"/>
                  </a:cubicBezTo>
                  <a:cubicBezTo>
                    <a:pt x="45000" y="113333"/>
                    <a:pt x="52500" y="120000"/>
                    <a:pt x="67500" y="113333"/>
                  </a:cubicBezTo>
                  <a:cubicBezTo>
                    <a:pt x="90000" y="106666"/>
                    <a:pt x="97500" y="66666"/>
                    <a:pt x="120000" y="53333"/>
                  </a:cubicBezTo>
                  <a:cubicBezTo>
                    <a:pt x="105000" y="46666"/>
                    <a:pt x="97500" y="40000"/>
                    <a:pt x="90000" y="33333"/>
                  </a:cubicBezTo>
                  <a:cubicBezTo>
                    <a:pt x="75000" y="26666"/>
                    <a:pt x="97500" y="40000"/>
                    <a:pt x="90000" y="3333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21" name="Google Shape;921;g90e2d1f501_0_5781"/>
            <p:cNvSpPr/>
            <p:nvPr/>
          </p:nvSpPr>
          <p:spPr>
            <a:xfrm>
              <a:off x="7821210" y="8453303"/>
              <a:ext cx="754800" cy="786900"/>
            </a:xfrm>
            <a:custGeom>
              <a:avLst/>
              <a:gdLst/>
              <a:ahLst/>
              <a:cxnLst/>
              <a:rect l="l" t="t" r="r" b="b"/>
              <a:pathLst>
                <a:path w="120000" h="120000" extrusionOk="0">
                  <a:moveTo>
                    <a:pt x="114074" y="68571"/>
                  </a:moveTo>
                  <a:cubicBezTo>
                    <a:pt x="120000" y="64285"/>
                    <a:pt x="112592" y="60000"/>
                    <a:pt x="112592" y="55714"/>
                  </a:cubicBezTo>
                  <a:cubicBezTo>
                    <a:pt x="112592" y="52857"/>
                    <a:pt x="115555" y="50000"/>
                    <a:pt x="115555" y="47142"/>
                  </a:cubicBezTo>
                  <a:cubicBezTo>
                    <a:pt x="117037" y="42857"/>
                    <a:pt x="111111" y="45714"/>
                    <a:pt x="109629" y="45714"/>
                  </a:cubicBezTo>
                  <a:cubicBezTo>
                    <a:pt x="108148" y="45714"/>
                    <a:pt x="106666" y="45714"/>
                    <a:pt x="105185" y="45714"/>
                  </a:cubicBezTo>
                  <a:cubicBezTo>
                    <a:pt x="103703" y="45714"/>
                    <a:pt x="103703" y="47142"/>
                    <a:pt x="102222" y="47142"/>
                  </a:cubicBezTo>
                  <a:cubicBezTo>
                    <a:pt x="100740" y="47142"/>
                    <a:pt x="99259" y="42857"/>
                    <a:pt x="97777" y="42857"/>
                  </a:cubicBezTo>
                  <a:cubicBezTo>
                    <a:pt x="94814" y="37142"/>
                    <a:pt x="91851" y="40000"/>
                    <a:pt x="85925" y="40000"/>
                  </a:cubicBezTo>
                  <a:cubicBezTo>
                    <a:pt x="82962" y="40000"/>
                    <a:pt x="81481" y="40000"/>
                    <a:pt x="80000" y="37142"/>
                  </a:cubicBezTo>
                  <a:cubicBezTo>
                    <a:pt x="78518" y="34285"/>
                    <a:pt x="82962" y="31428"/>
                    <a:pt x="78518" y="28571"/>
                  </a:cubicBezTo>
                  <a:cubicBezTo>
                    <a:pt x="77037" y="27142"/>
                    <a:pt x="77037" y="24285"/>
                    <a:pt x="74074" y="24285"/>
                  </a:cubicBezTo>
                  <a:cubicBezTo>
                    <a:pt x="71111" y="24285"/>
                    <a:pt x="72592" y="24285"/>
                    <a:pt x="74074" y="21428"/>
                  </a:cubicBezTo>
                  <a:cubicBezTo>
                    <a:pt x="75555" y="18571"/>
                    <a:pt x="74074" y="15714"/>
                    <a:pt x="75555" y="12857"/>
                  </a:cubicBezTo>
                  <a:cubicBezTo>
                    <a:pt x="77037" y="10000"/>
                    <a:pt x="80000" y="8571"/>
                    <a:pt x="82962" y="7142"/>
                  </a:cubicBezTo>
                  <a:cubicBezTo>
                    <a:pt x="84444" y="5714"/>
                    <a:pt x="87407" y="5714"/>
                    <a:pt x="88888" y="2857"/>
                  </a:cubicBezTo>
                  <a:cubicBezTo>
                    <a:pt x="88888" y="0"/>
                    <a:pt x="82962" y="0"/>
                    <a:pt x="82962" y="1428"/>
                  </a:cubicBezTo>
                  <a:cubicBezTo>
                    <a:pt x="80000" y="4285"/>
                    <a:pt x="75555" y="8571"/>
                    <a:pt x="71111" y="8571"/>
                  </a:cubicBezTo>
                  <a:cubicBezTo>
                    <a:pt x="66666" y="8571"/>
                    <a:pt x="66666" y="8571"/>
                    <a:pt x="65185" y="11428"/>
                  </a:cubicBezTo>
                  <a:cubicBezTo>
                    <a:pt x="63703" y="14285"/>
                    <a:pt x="63703" y="10000"/>
                    <a:pt x="60740" y="10000"/>
                  </a:cubicBezTo>
                  <a:cubicBezTo>
                    <a:pt x="54814" y="11428"/>
                    <a:pt x="57777" y="20000"/>
                    <a:pt x="53333" y="22857"/>
                  </a:cubicBezTo>
                  <a:cubicBezTo>
                    <a:pt x="51851" y="24285"/>
                    <a:pt x="48888" y="25714"/>
                    <a:pt x="47407" y="28571"/>
                  </a:cubicBezTo>
                  <a:cubicBezTo>
                    <a:pt x="47407" y="28571"/>
                    <a:pt x="47407" y="32857"/>
                    <a:pt x="45925" y="32857"/>
                  </a:cubicBezTo>
                  <a:cubicBezTo>
                    <a:pt x="44444" y="30000"/>
                    <a:pt x="42962" y="28571"/>
                    <a:pt x="41481" y="27142"/>
                  </a:cubicBezTo>
                  <a:cubicBezTo>
                    <a:pt x="40000" y="24285"/>
                    <a:pt x="38518" y="24285"/>
                    <a:pt x="37037" y="24285"/>
                  </a:cubicBezTo>
                  <a:cubicBezTo>
                    <a:pt x="31111" y="22857"/>
                    <a:pt x="28148" y="18571"/>
                    <a:pt x="22222" y="22857"/>
                  </a:cubicBezTo>
                  <a:cubicBezTo>
                    <a:pt x="19259" y="24285"/>
                    <a:pt x="13333" y="28571"/>
                    <a:pt x="10370" y="25714"/>
                  </a:cubicBezTo>
                  <a:cubicBezTo>
                    <a:pt x="8888" y="24285"/>
                    <a:pt x="7407" y="24285"/>
                    <a:pt x="5925" y="22857"/>
                  </a:cubicBezTo>
                  <a:cubicBezTo>
                    <a:pt x="2962" y="22857"/>
                    <a:pt x="4444" y="20000"/>
                    <a:pt x="1481" y="22857"/>
                  </a:cubicBezTo>
                  <a:cubicBezTo>
                    <a:pt x="0" y="24285"/>
                    <a:pt x="1481" y="24285"/>
                    <a:pt x="2962" y="25714"/>
                  </a:cubicBezTo>
                  <a:cubicBezTo>
                    <a:pt x="2962" y="27142"/>
                    <a:pt x="1481" y="28571"/>
                    <a:pt x="1481" y="30000"/>
                  </a:cubicBezTo>
                  <a:cubicBezTo>
                    <a:pt x="4444" y="30000"/>
                    <a:pt x="7407" y="31428"/>
                    <a:pt x="8888" y="31428"/>
                  </a:cubicBezTo>
                  <a:cubicBezTo>
                    <a:pt x="10370" y="32857"/>
                    <a:pt x="11851" y="32857"/>
                    <a:pt x="11851" y="34285"/>
                  </a:cubicBezTo>
                  <a:cubicBezTo>
                    <a:pt x="13333" y="35714"/>
                    <a:pt x="13333" y="34285"/>
                    <a:pt x="14814" y="34285"/>
                  </a:cubicBezTo>
                  <a:cubicBezTo>
                    <a:pt x="14814" y="32857"/>
                    <a:pt x="14814" y="37142"/>
                    <a:pt x="16296" y="37142"/>
                  </a:cubicBezTo>
                  <a:cubicBezTo>
                    <a:pt x="17777" y="38571"/>
                    <a:pt x="19259" y="37142"/>
                    <a:pt x="22222" y="35714"/>
                  </a:cubicBezTo>
                  <a:cubicBezTo>
                    <a:pt x="23703" y="35714"/>
                    <a:pt x="19259" y="32857"/>
                    <a:pt x="19259" y="32857"/>
                  </a:cubicBezTo>
                  <a:cubicBezTo>
                    <a:pt x="19259" y="31428"/>
                    <a:pt x="23703" y="28571"/>
                    <a:pt x="23703" y="27142"/>
                  </a:cubicBezTo>
                  <a:cubicBezTo>
                    <a:pt x="25185" y="25714"/>
                    <a:pt x="28148" y="24285"/>
                    <a:pt x="29629" y="25714"/>
                  </a:cubicBezTo>
                  <a:cubicBezTo>
                    <a:pt x="31111" y="25714"/>
                    <a:pt x="34074" y="27142"/>
                    <a:pt x="34074" y="27142"/>
                  </a:cubicBezTo>
                  <a:cubicBezTo>
                    <a:pt x="34074" y="28571"/>
                    <a:pt x="34074" y="28571"/>
                    <a:pt x="35555" y="28571"/>
                  </a:cubicBezTo>
                  <a:cubicBezTo>
                    <a:pt x="35555" y="30000"/>
                    <a:pt x="34074" y="31428"/>
                    <a:pt x="34074" y="31428"/>
                  </a:cubicBezTo>
                  <a:cubicBezTo>
                    <a:pt x="34074" y="32857"/>
                    <a:pt x="37037" y="35714"/>
                    <a:pt x="37037" y="37142"/>
                  </a:cubicBezTo>
                  <a:cubicBezTo>
                    <a:pt x="40000" y="41428"/>
                    <a:pt x="42962" y="41428"/>
                    <a:pt x="42962" y="47142"/>
                  </a:cubicBezTo>
                  <a:cubicBezTo>
                    <a:pt x="42962" y="51428"/>
                    <a:pt x="42962" y="55714"/>
                    <a:pt x="41481" y="60000"/>
                  </a:cubicBezTo>
                  <a:cubicBezTo>
                    <a:pt x="41481" y="61428"/>
                    <a:pt x="44444" y="61428"/>
                    <a:pt x="44444" y="62857"/>
                  </a:cubicBezTo>
                  <a:cubicBezTo>
                    <a:pt x="42962" y="64285"/>
                    <a:pt x="41481" y="65714"/>
                    <a:pt x="41481" y="67142"/>
                  </a:cubicBezTo>
                  <a:cubicBezTo>
                    <a:pt x="40000" y="68571"/>
                    <a:pt x="40000" y="71428"/>
                    <a:pt x="38518" y="71428"/>
                  </a:cubicBezTo>
                  <a:cubicBezTo>
                    <a:pt x="35555" y="72857"/>
                    <a:pt x="32592" y="71428"/>
                    <a:pt x="32592" y="75714"/>
                  </a:cubicBezTo>
                  <a:cubicBezTo>
                    <a:pt x="32592" y="78571"/>
                    <a:pt x="28148" y="78571"/>
                    <a:pt x="32592" y="80000"/>
                  </a:cubicBezTo>
                  <a:cubicBezTo>
                    <a:pt x="34074" y="81428"/>
                    <a:pt x="35555" y="81428"/>
                    <a:pt x="38518" y="82857"/>
                  </a:cubicBezTo>
                  <a:cubicBezTo>
                    <a:pt x="40000" y="84285"/>
                    <a:pt x="41481" y="85714"/>
                    <a:pt x="42962" y="87142"/>
                  </a:cubicBezTo>
                  <a:cubicBezTo>
                    <a:pt x="45925" y="88571"/>
                    <a:pt x="47407" y="87142"/>
                    <a:pt x="50370" y="87142"/>
                  </a:cubicBezTo>
                  <a:cubicBezTo>
                    <a:pt x="51851" y="87142"/>
                    <a:pt x="53333" y="88571"/>
                    <a:pt x="56296" y="90000"/>
                  </a:cubicBezTo>
                  <a:cubicBezTo>
                    <a:pt x="57777" y="90000"/>
                    <a:pt x="59259" y="90000"/>
                    <a:pt x="60740" y="91428"/>
                  </a:cubicBezTo>
                  <a:cubicBezTo>
                    <a:pt x="65185" y="94285"/>
                    <a:pt x="68148" y="97142"/>
                    <a:pt x="71111" y="101428"/>
                  </a:cubicBezTo>
                  <a:cubicBezTo>
                    <a:pt x="72592" y="105714"/>
                    <a:pt x="74074" y="107142"/>
                    <a:pt x="80000" y="108571"/>
                  </a:cubicBezTo>
                  <a:cubicBezTo>
                    <a:pt x="81481" y="108571"/>
                    <a:pt x="82962" y="107142"/>
                    <a:pt x="84444" y="105714"/>
                  </a:cubicBezTo>
                  <a:cubicBezTo>
                    <a:pt x="85925" y="105714"/>
                    <a:pt x="87407" y="108571"/>
                    <a:pt x="88888" y="107142"/>
                  </a:cubicBezTo>
                  <a:cubicBezTo>
                    <a:pt x="91851" y="105714"/>
                    <a:pt x="94814" y="107142"/>
                    <a:pt x="96296" y="108571"/>
                  </a:cubicBezTo>
                  <a:cubicBezTo>
                    <a:pt x="96296" y="110000"/>
                    <a:pt x="94814" y="112857"/>
                    <a:pt x="94814" y="114285"/>
                  </a:cubicBezTo>
                  <a:cubicBezTo>
                    <a:pt x="93333" y="115714"/>
                    <a:pt x="91851" y="115714"/>
                    <a:pt x="94814" y="117142"/>
                  </a:cubicBezTo>
                  <a:cubicBezTo>
                    <a:pt x="94814" y="117142"/>
                    <a:pt x="97777" y="120000"/>
                    <a:pt x="96296" y="120000"/>
                  </a:cubicBezTo>
                  <a:cubicBezTo>
                    <a:pt x="99259" y="120000"/>
                    <a:pt x="100740" y="104285"/>
                    <a:pt x="102222" y="101428"/>
                  </a:cubicBezTo>
                  <a:cubicBezTo>
                    <a:pt x="102222" y="95714"/>
                    <a:pt x="97777" y="94285"/>
                    <a:pt x="96296" y="90000"/>
                  </a:cubicBezTo>
                  <a:cubicBezTo>
                    <a:pt x="96296" y="87142"/>
                    <a:pt x="96296" y="85714"/>
                    <a:pt x="97777" y="85714"/>
                  </a:cubicBezTo>
                  <a:cubicBezTo>
                    <a:pt x="99259" y="85714"/>
                    <a:pt x="103703" y="84285"/>
                    <a:pt x="103703" y="82857"/>
                  </a:cubicBezTo>
                  <a:cubicBezTo>
                    <a:pt x="102222" y="82857"/>
                    <a:pt x="99259" y="82857"/>
                    <a:pt x="99259" y="81428"/>
                  </a:cubicBezTo>
                  <a:cubicBezTo>
                    <a:pt x="97777" y="81428"/>
                    <a:pt x="97777" y="78571"/>
                    <a:pt x="97777" y="78571"/>
                  </a:cubicBezTo>
                  <a:cubicBezTo>
                    <a:pt x="100740" y="78571"/>
                    <a:pt x="103703" y="78571"/>
                    <a:pt x="106666" y="78571"/>
                  </a:cubicBezTo>
                  <a:cubicBezTo>
                    <a:pt x="108148" y="78571"/>
                    <a:pt x="117037" y="74285"/>
                    <a:pt x="117037" y="75714"/>
                  </a:cubicBezTo>
                  <a:cubicBezTo>
                    <a:pt x="117037" y="72857"/>
                    <a:pt x="112592" y="68571"/>
                    <a:pt x="114074" y="68571"/>
                  </a:cubicBezTo>
                  <a:cubicBezTo>
                    <a:pt x="115555" y="67142"/>
                    <a:pt x="112592" y="68571"/>
                    <a:pt x="114074" y="68571"/>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22" name="Google Shape;922;g90e2d1f501_0_5781"/>
            <p:cNvSpPr/>
            <p:nvPr/>
          </p:nvSpPr>
          <p:spPr>
            <a:xfrm>
              <a:off x="7923120" y="8978915"/>
              <a:ext cx="261000" cy="309000"/>
            </a:xfrm>
            <a:custGeom>
              <a:avLst/>
              <a:gdLst/>
              <a:ahLst/>
              <a:cxnLst/>
              <a:rect l="l" t="t" r="r" b="b"/>
              <a:pathLst>
                <a:path w="120000" h="120000" extrusionOk="0">
                  <a:moveTo>
                    <a:pt x="85714" y="21818"/>
                  </a:moveTo>
                  <a:cubicBezTo>
                    <a:pt x="77142" y="21818"/>
                    <a:pt x="72857" y="14545"/>
                    <a:pt x="64285" y="10909"/>
                  </a:cubicBezTo>
                  <a:cubicBezTo>
                    <a:pt x="59999" y="7272"/>
                    <a:pt x="51428" y="0"/>
                    <a:pt x="42857" y="0"/>
                  </a:cubicBezTo>
                  <a:cubicBezTo>
                    <a:pt x="42857" y="10909"/>
                    <a:pt x="17142" y="3636"/>
                    <a:pt x="17142" y="14545"/>
                  </a:cubicBezTo>
                  <a:cubicBezTo>
                    <a:pt x="17142" y="21818"/>
                    <a:pt x="17142" y="21818"/>
                    <a:pt x="12857" y="25454"/>
                  </a:cubicBezTo>
                  <a:cubicBezTo>
                    <a:pt x="4285" y="29090"/>
                    <a:pt x="8571" y="32727"/>
                    <a:pt x="8571" y="36363"/>
                  </a:cubicBezTo>
                  <a:cubicBezTo>
                    <a:pt x="8571" y="40000"/>
                    <a:pt x="4285" y="43636"/>
                    <a:pt x="0" y="47272"/>
                  </a:cubicBezTo>
                  <a:cubicBezTo>
                    <a:pt x="0" y="47272"/>
                    <a:pt x="0" y="50909"/>
                    <a:pt x="0" y="54545"/>
                  </a:cubicBezTo>
                  <a:cubicBezTo>
                    <a:pt x="4285" y="58181"/>
                    <a:pt x="0" y="61818"/>
                    <a:pt x="0" y="65454"/>
                  </a:cubicBezTo>
                  <a:cubicBezTo>
                    <a:pt x="0" y="65454"/>
                    <a:pt x="4285" y="76363"/>
                    <a:pt x="8571" y="72727"/>
                  </a:cubicBezTo>
                  <a:cubicBezTo>
                    <a:pt x="17142" y="72727"/>
                    <a:pt x="17142" y="65454"/>
                    <a:pt x="21428" y="65454"/>
                  </a:cubicBezTo>
                  <a:cubicBezTo>
                    <a:pt x="17142" y="65454"/>
                    <a:pt x="25714" y="72727"/>
                    <a:pt x="21428" y="72727"/>
                  </a:cubicBezTo>
                  <a:cubicBezTo>
                    <a:pt x="21428" y="80000"/>
                    <a:pt x="21428" y="83636"/>
                    <a:pt x="12857" y="87272"/>
                  </a:cubicBezTo>
                  <a:cubicBezTo>
                    <a:pt x="12857" y="87272"/>
                    <a:pt x="17142" y="94545"/>
                    <a:pt x="12857" y="94545"/>
                  </a:cubicBezTo>
                  <a:cubicBezTo>
                    <a:pt x="12857" y="98181"/>
                    <a:pt x="8571" y="98181"/>
                    <a:pt x="12857" y="101818"/>
                  </a:cubicBezTo>
                  <a:cubicBezTo>
                    <a:pt x="21428" y="105454"/>
                    <a:pt x="25714" y="105454"/>
                    <a:pt x="34285" y="116363"/>
                  </a:cubicBezTo>
                  <a:cubicBezTo>
                    <a:pt x="38571" y="120000"/>
                    <a:pt x="42857" y="105454"/>
                    <a:pt x="47142" y="105454"/>
                  </a:cubicBezTo>
                  <a:cubicBezTo>
                    <a:pt x="51428" y="94545"/>
                    <a:pt x="55714" y="83636"/>
                    <a:pt x="68571" y="80000"/>
                  </a:cubicBezTo>
                  <a:cubicBezTo>
                    <a:pt x="77142" y="76363"/>
                    <a:pt x="85714" y="76363"/>
                    <a:pt x="94285" y="69090"/>
                  </a:cubicBezTo>
                  <a:cubicBezTo>
                    <a:pt x="102857" y="65454"/>
                    <a:pt x="111428" y="58181"/>
                    <a:pt x="115714" y="47272"/>
                  </a:cubicBezTo>
                  <a:cubicBezTo>
                    <a:pt x="115714" y="40000"/>
                    <a:pt x="119999" y="36363"/>
                    <a:pt x="115714" y="29090"/>
                  </a:cubicBezTo>
                  <a:cubicBezTo>
                    <a:pt x="111428" y="25454"/>
                    <a:pt x="107142" y="21818"/>
                    <a:pt x="102857" y="18181"/>
                  </a:cubicBezTo>
                  <a:cubicBezTo>
                    <a:pt x="98571" y="18181"/>
                    <a:pt x="89999" y="21818"/>
                    <a:pt x="85714" y="2181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23" name="Google Shape;923;g90e2d1f501_0_5781"/>
            <p:cNvSpPr/>
            <p:nvPr/>
          </p:nvSpPr>
          <p:spPr>
            <a:xfrm>
              <a:off x="7894457" y="9036257"/>
              <a:ext cx="598800" cy="888900"/>
            </a:xfrm>
            <a:custGeom>
              <a:avLst/>
              <a:gdLst/>
              <a:ahLst/>
              <a:cxnLst/>
              <a:rect l="l" t="t" r="r" b="b"/>
              <a:pathLst>
                <a:path w="120000" h="120000" extrusionOk="0">
                  <a:moveTo>
                    <a:pt x="106875" y="26526"/>
                  </a:moveTo>
                  <a:cubicBezTo>
                    <a:pt x="99375" y="24000"/>
                    <a:pt x="110625" y="18947"/>
                    <a:pt x="105000" y="17684"/>
                  </a:cubicBezTo>
                  <a:cubicBezTo>
                    <a:pt x="101250" y="15157"/>
                    <a:pt x="97500" y="16421"/>
                    <a:pt x="93750" y="16421"/>
                  </a:cubicBezTo>
                  <a:cubicBezTo>
                    <a:pt x="90000" y="15157"/>
                    <a:pt x="90000" y="17684"/>
                    <a:pt x="86250" y="17684"/>
                  </a:cubicBezTo>
                  <a:cubicBezTo>
                    <a:pt x="82500" y="16421"/>
                    <a:pt x="78750" y="16421"/>
                    <a:pt x="76875" y="13894"/>
                  </a:cubicBezTo>
                  <a:cubicBezTo>
                    <a:pt x="75000" y="12631"/>
                    <a:pt x="73125" y="8842"/>
                    <a:pt x="71250" y="7578"/>
                  </a:cubicBezTo>
                  <a:cubicBezTo>
                    <a:pt x="67500" y="6315"/>
                    <a:pt x="65625" y="3789"/>
                    <a:pt x="61875" y="2526"/>
                  </a:cubicBezTo>
                  <a:cubicBezTo>
                    <a:pt x="60000" y="0"/>
                    <a:pt x="56250" y="1263"/>
                    <a:pt x="52500" y="0"/>
                  </a:cubicBezTo>
                  <a:cubicBezTo>
                    <a:pt x="56250" y="2526"/>
                    <a:pt x="58125" y="3789"/>
                    <a:pt x="58125" y="6315"/>
                  </a:cubicBezTo>
                  <a:cubicBezTo>
                    <a:pt x="56250" y="8842"/>
                    <a:pt x="56250" y="11368"/>
                    <a:pt x="52500" y="12631"/>
                  </a:cubicBezTo>
                  <a:cubicBezTo>
                    <a:pt x="48750" y="15157"/>
                    <a:pt x="46875" y="17684"/>
                    <a:pt x="43125" y="17684"/>
                  </a:cubicBezTo>
                  <a:cubicBezTo>
                    <a:pt x="39375" y="18947"/>
                    <a:pt x="35625" y="18947"/>
                    <a:pt x="31875" y="21473"/>
                  </a:cubicBezTo>
                  <a:cubicBezTo>
                    <a:pt x="30000" y="22736"/>
                    <a:pt x="22500" y="34105"/>
                    <a:pt x="20625" y="32842"/>
                  </a:cubicBezTo>
                  <a:cubicBezTo>
                    <a:pt x="16875" y="29052"/>
                    <a:pt x="15000" y="29052"/>
                    <a:pt x="11250" y="27789"/>
                  </a:cubicBezTo>
                  <a:cubicBezTo>
                    <a:pt x="9375" y="27789"/>
                    <a:pt x="9375" y="27789"/>
                    <a:pt x="11250" y="26526"/>
                  </a:cubicBezTo>
                  <a:cubicBezTo>
                    <a:pt x="13125" y="25263"/>
                    <a:pt x="13125" y="24000"/>
                    <a:pt x="11250" y="22736"/>
                  </a:cubicBezTo>
                  <a:cubicBezTo>
                    <a:pt x="7500" y="24000"/>
                    <a:pt x="0" y="29052"/>
                    <a:pt x="3750" y="32842"/>
                  </a:cubicBezTo>
                  <a:cubicBezTo>
                    <a:pt x="3750" y="32842"/>
                    <a:pt x="7500" y="36631"/>
                    <a:pt x="5625" y="37894"/>
                  </a:cubicBezTo>
                  <a:cubicBezTo>
                    <a:pt x="3750" y="37894"/>
                    <a:pt x="1875" y="39157"/>
                    <a:pt x="5625" y="40421"/>
                  </a:cubicBezTo>
                  <a:cubicBezTo>
                    <a:pt x="15000" y="44210"/>
                    <a:pt x="22500" y="51789"/>
                    <a:pt x="26250" y="59368"/>
                  </a:cubicBezTo>
                  <a:cubicBezTo>
                    <a:pt x="31875" y="65684"/>
                    <a:pt x="35625" y="73263"/>
                    <a:pt x="43125" y="79578"/>
                  </a:cubicBezTo>
                  <a:cubicBezTo>
                    <a:pt x="45000" y="82105"/>
                    <a:pt x="48750" y="84631"/>
                    <a:pt x="48750" y="88421"/>
                  </a:cubicBezTo>
                  <a:cubicBezTo>
                    <a:pt x="48750" y="89684"/>
                    <a:pt x="46875" y="88421"/>
                    <a:pt x="46875" y="89684"/>
                  </a:cubicBezTo>
                  <a:cubicBezTo>
                    <a:pt x="48750" y="90947"/>
                    <a:pt x="50625" y="92210"/>
                    <a:pt x="52500" y="93473"/>
                  </a:cubicBezTo>
                  <a:cubicBezTo>
                    <a:pt x="54375" y="96000"/>
                    <a:pt x="56250" y="98526"/>
                    <a:pt x="60000" y="99789"/>
                  </a:cubicBezTo>
                  <a:cubicBezTo>
                    <a:pt x="65625" y="101052"/>
                    <a:pt x="71250" y="103578"/>
                    <a:pt x="76875" y="104842"/>
                  </a:cubicBezTo>
                  <a:cubicBezTo>
                    <a:pt x="80625" y="106105"/>
                    <a:pt x="84375" y="108631"/>
                    <a:pt x="90000" y="109894"/>
                  </a:cubicBezTo>
                  <a:cubicBezTo>
                    <a:pt x="93750" y="112421"/>
                    <a:pt x="97500" y="114947"/>
                    <a:pt x="101250" y="117473"/>
                  </a:cubicBezTo>
                  <a:cubicBezTo>
                    <a:pt x="108750" y="120000"/>
                    <a:pt x="106875" y="114947"/>
                    <a:pt x="110625" y="113684"/>
                  </a:cubicBezTo>
                  <a:cubicBezTo>
                    <a:pt x="112500" y="112421"/>
                    <a:pt x="112500" y="109894"/>
                    <a:pt x="114375" y="108631"/>
                  </a:cubicBezTo>
                  <a:cubicBezTo>
                    <a:pt x="114375" y="107368"/>
                    <a:pt x="120000" y="104842"/>
                    <a:pt x="118125" y="103578"/>
                  </a:cubicBezTo>
                  <a:cubicBezTo>
                    <a:pt x="114375" y="102315"/>
                    <a:pt x="112500" y="102315"/>
                    <a:pt x="114375" y="98526"/>
                  </a:cubicBezTo>
                  <a:cubicBezTo>
                    <a:pt x="114375" y="97263"/>
                    <a:pt x="114375" y="96000"/>
                    <a:pt x="114375" y="96000"/>
                  </a:cubicBezTo>
                  <a:cubicBezTo>
                    <a:pt x="116250" y="94736"/>
                    <a:pt x="118125" y="93473"/>
                    <a:pt x="118125" y="93473"/>
                  </a:cubicBezTo>
                  <a:cubicBezTo>
                    <a:pt x="120000" y="89684"/>
                    <a:pt x="116250" y="83368"/>
                    <a:pt x="120000" y="80842"/>
                  </a:cubicBezTo>
                  <a:cubicBezTo>
                    <a:pt x="120000" y="79578"/>
                    <a:pt x="118125" y="77052"/>
                    <a:pt x="116250" y="74526"/>
                  </a:cubicBezTo>
                  <a:cubicBezTo>
                    <a:pt x="114375" y="70736"/>
                    <a:pt x="112500" y="70736"/>
                    <a:pt x="106875" y="72000"/>
                  </a:cubicBezTo>
                  <a:cubicBezTo>
                    <a:pt x="99375" y="72000"/>
                    <a:pt x="103125" y="63157"/>
                    <a:pt x="103125" y="60631"/>
                  </a:cubicBezTo>
                  <a:cubicBezTo>
                    <a:pt x="99375" y="61894"/>
                    <a:pt x="97500" y="64421"/>
                    <a:pt x="93750" y="64421"/>
                  </a:cubicBezTo>
                  <a:cubicBezTo>
                    <a:pt x="91875" y="64421"/>
                    <a:pt x="88125" y="64421"/>
                    <a:pt x="86250" y="64421"/>
                  </a:cubicBezTo>
                  <a:cubicBezTo>
                    <a:pt x="84375" y="63157"/>
                    <a:pt x="84375" y="60631"/>
                    <a:pt x="82500" y="60631"/>
                  </a:cubicBezTo>
                  <a:cubicBezTo>
                    <a:pt x="76875" y="60631"/>
                    <a:pt x="76875" y="55578"/>
                    <a:pt x="75000" y="53052"/>
                  </a:cubicBezTo>
                  <a:cubicBezTo>
                    <a:pt x="71250" y="50526"/>
                    <a:pt x="69375" y="46736"/>
                    <a:pt x="73125" y="44210"/>
                  </a:cubicBezTo>
                  <a:cubicBezTo>
                    <a:pt x="75000" y="42947"/>
                    <a:pt x="78750" y="42947"/>
                    <a:pt x="78750" y="41684"/>
                  </a:cubicBezTo>
                  <a:cubicBezTo>
                    <a:pt x="78750" y="40421"/>
                    <a:pt x="78750" y="39157"/>
                    <a:pt x="78750" y="37894"/>
                  </a:cubicBezTo>
                  <a:cubicBezTo>
                    <a:pt x="78750" y="34105"/>
                    <a:pt x="78750" y="32842"/>
                    <a:pt x="84375" y="31578"/>
                  </a:cubicBezTo>
                  <a:cubicBezTo>
                    <a:pt x="88125" y="30315"/>
                    <a:pt x="90000" y="30315"/>
                    <a:pt x="93750" y="30315"/>
                  </a:cubicBezTo>
                  <a:cubicBezTo>
                    <a:pt x="95625" y="30315"/>
                    <a:pt x="97500" y="29052"/>
                    <a:pt x="99375" y="27789"/>
                  </a:cubicBezTo>
                  <a:cubicBezTo>
                    <a:pt x="101250" y="27789"/>
                    <a:pt x="110625" y="29052"/>
                    <a:pt x="106875" y="2652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24" name="Google Shape;924;g90e2d1f501_0_5781"/>
            <p:cNvSpPr/>
            <p:nvPr/>
          </p:nvSpPr>
          <p:spPr>
            <a:xfrm>
              <a:off x="8158789" y="9867685"/>
              <a:ext cx="407700" cy="1984500"/>
            </a:xfrm>
            <a:custGeom>
              <a:avLst/>
              <a:gdLst/>
              <a:ahLst/>
              <a:cxnLst/>
              <a:rect l="l" t="t" r="r" b="b"/>
              <a:pathLst>
                <a:path w="120000" h="120000" extrusionOk="0">
                  <a:moveTo>
                    <a:pt x="109090" y="15849"/>
                  </a:moveTo>
                  <a:cubicBezTo>
                    <a:pt x="103636" y="15283"/>
                    <a:pt x="109090" y="12452"/>
                    <a:pt x="103636" y="11320"/>
                  </a:cubicBezTo>
                  <a:cubicBezTo>
                    <a:pt x="100909" y="10754"/>
                    <a:pt x="95454" y="9056"/>
                    <a:pt x="98181" y="7924"/>
                  </a:cubicBezTo>
                  <a:cubicBezTo>
                    <a:pt x="103636" y="7358"/>
                    <a:pt x="95454" y="7358"/>
                    <a:pt x="98181" y="6792"/>
                  </a:cubicBezTo>
                  <a:cubicBezTo>
                    <a:pt x="100909" y="6226"/>
                    <a:pt x="98181" y="5660"/>
                    <a:pt x="95454" y="5094"/>
                  </a:cubicBezTo>
                  <a:cubicBezTo>
                    <a:pt x="92727" y="4528"/>
                    <a:pt x="92727" y="3962"/>
                    <a:pt x="92727" y="2830"/>
                  </a:cubicBezTo>
                  <a:cubicBezTo>
                    <a:pt x="92727" y="1698"/>
                    <a:pt x="90000" y="1132"/>
                    <a:pt x="87272" y="0"/>
                  </a:cubicBezTo>
                  <a:cubicBezTo>
                    <a:pt x="84545" y="566"/>
                    <a:pt x="81818" y="1132"/>
                    <a:pt x="81818" y="1698"/>
                  </a:cubicBezTo>
                  <a:cubicBezTo>
                    <a:pt x="79090" y="2830"/>
                    <a:pt x="73636" y="2264"/>
                    <a:pt x="76363" y="3396"/>
                  </a:cubicBezTo>
                  <a:cubicBezTo>
                    <a:pt x="76363" y="5094"/>
                    <a:pt x="76363" y="6792"/>
                    <a:pt x="76363" y="8490"/>
                  </a:cubicBezTo>
                  <a:cubicBezTo>
                    <a:pt x="76363" y="10754"/>
                    <a:pt x="79090" y="13584"/>
                    <a:pt x="76363" y="15849"/>
                  </a:cubicBezTo>
                  <a:cubicBezTo>
                    <a:pt x="73636" y="16415"/>
                    <a:pt x="70909" y="16981"/>
                    <a:pt x="70909" y="17547"/>
                  </a:cubicBezTo>
                  <a:cubicBezTo>
                    <a:pt x="70909" y="18679"/>
                    <a:pt x="73636" y="19811"/>
                    <a:pt x="73636" y="20943"/>
                  </a:cubicBezTo>
                  <a:cubicBezTo>
                    <a:pt x="73636" y="24339"/>
                    <a:pt x="68181" y="28301"/>
                    <a:pt x="62727" y="31698"/>
                  </a:cubicBezTo>
                  <a:cubicBezTo>
                    <a:pt x="60000" y="33396"/>
                    <a:pt x="60000" y="34528"/>
                    <a:pt x="62727" y="36226"/>
                  </a:cubicBezTo>
                  <a:cubicBezTo>
                    <a:pt x="62727" y="37358"/>
                    <a:pt x="62727" y="37924"/>
                    <a:pt x="57272" y="38490"/>
                  </a:cubicBezTo>
                  <a:cubicBezTo>
                    <a:pt x="54545" y="39056"/>
                    <a:pt x="57272" y="39622"/>
                    <a:pt x="57272" y="40188"/>
                  </a:cubicBezTo>
                  <a:cubicBezTo>
                    <a:pt x="57272" y="41886"/>
                    <a:pt x="57272" y="43584"/>
                    <a:pt x="57272" y="45283"/>
                  </a:cubicBezTo>
                  <a:cubicBezTo>
                    <a:pt x="57272" y="45849"/>
                    <a:pt x="57272" y="46981"/>
                    <a:pt x="57272" y="47547"/>
                  </a:cubicBezTo>
                  <a:cubicBezTo>
                    <a:pt x="54545" y="48113"/>
                    <a:pt x="57272" y="49245"/>
                    <a:pt x="54545" y="49811"/>
                  </a:cubicBezTo>
                  <a:cubicBezTo>
                    <a:pt x="49090" y="52641"/>
                    <a:pt x="43636" y="55471"/>
                    <a:pt x="38181" y="58301"/>
                  </a:cubicBezTo>
                  <a:cubicBezTo>
                    <a:pt x="35454" y="60000"/>
                    <a:pt x="27272" y="60566"/>
                    <a:pt x="30000" y="62264"/>
                  </a:cubicBezTo>
                  <a:cubicBezTo>
                    <a:pt x="32727" y="63962"/>
                    <a:pt x="38181" y="66792"/>
                    <a:pt x="32727" y="69056"/>
                  </a:cubicBezTo>
                  <a:cubicBezTo>
                    <a:pt x="27272" y="70188"/>
                    <a:pt x="21818" y="73018"/>
                    <a:pt x="27272" y="74716"/>
                  </a:cubicBezTo>
                  <a:cubicBezTo>
                    <a:pt x="30000" y="75849"/>
                    <a:pt x="32727" y="75849"/>
                    <a:pt x="35454" y="75283"/>
                  </a:cubicBezTo>
                  <a:cubicBezTo>
                    <a:pt x="38181" y="74716"/>
                    <a:pt x="49090" y="74716"/>
                    <a:pt x="46363" y="75283"/>
                  </a:cubicBezTo>
                  <a:cubicBezTo>
                    <a:pt x="46363" y="75283"/>
                    <a:pt x="43636" y="75283"/>
                    <a:pt x="40909" y="75849"/>
                  </a:cubicBezTo>
                  <a:cubicBezTo>
                    <a:pt x="40909" y="76415"/>
                    <a:pt x="40909" y="76415"/>
                    <a:pt x="43636" y="76981"/>
                  </a:cubicBezTo>
                  <a:cubicBezTo>
                    <a:pt x="43636" y="76981"/>
                    <a:pt x="40909" y="77547"/>
                    <a:pt x="40909" y="77547"/>
                  </a:cubicBezTo>
                  <a:cubicBezTo>
                    <a:pt x="38181" y="78679"/>
                    <a:pt x="35454" y="80943"/>
                    <a:pt x="38181" y="82075"/>
                  </a:cubicBezTo>
                  <a:cubicBezTo>
                    <a:pt x="38181" y="82641"/>
                    <a:pt x="38181" y="82641"/>
                    <a:pt x="35454" y="83773"/>
                  </a:cubicBezTo>
                  <a:cubicBezTo>
                    <a:pt x="32727" y="84339"/>
                    <a:pt x="38181" y="84339"/>
                    <a:pt x="40909" y="84905"/>
                  </a:cubicBezTo>
                  <a:cubicBezTo>
                    <a:pt x="40909" y="84905"/>
                    <a:pt x="40909" y="84905"/>
                    <a:pt x="38181" y="85471"/>
                  </a:cubicBezTo>
                  <a:cubicBezTo>
                    <a:pt x="35454" y="85471"/>
                    <a:pt x="30000" y="86037"/>
                    <a:pt x="35454" y="86037"/>
                  </a:cubicBezTo>
                  <a:cubicBezTo>
                    <a:pt x="32727" y="86603"/>
                    <a:pt x="35454" y="88301"/>
                    <a:pt x="38181" y="88301"/>
                  </a:cubicBezTo>
                  <a:cubicBezTo>
                    <a:pt x="35454" y="88301"/>
                    <a:pt x="27272" y="87735"/>
                    <a:pt x="30000" y="89433"/>
                  </a:cubicBezTo>
                  <a:cubicBezTo>
                    <a:pt x="30000" y="89433"/>
                    <a:pt x="32727" y="92264"/>
                    <a:pt x="27272" y="91698"/>
                  </a:cubicBezTo>
                  <a:cubicBezTo>
                    <a:pt x="27272" y="91698"/>
                    <a:pt x="21818" y="90566"/>
                    <a:pt x="21818" y="90000"/>
                  </a:cubicBezTo>
                  <a:cubicBezTo>
                    <a:pt x="16363" y="89433"/>
                    <a:pt x="19090" y="88867"/>
                    <a:pt x="13636" y="89433"/>
                  </a:cubicBezTo>
                  <a:cubicBezTo>
                    <a:pt x="13636" y="89433"/>
                    <a:pt x="10909" y="90000"/>
                    <a:pt x="10909" y="90000"/>
                  </a:cubicBezTo>
                  <a:cubicBezTo>
                    <a:pt x="10909" y="90566"/>
                    <a:pt x="13636" y="90566"/>
                    <a:pt x="10909" y="91132"/>
                  </a:cubicBezTo>
                  <a:cubicBezTo>
                    <a:pt x="10909" y="91698"/>
                    <a:pt x="0" y="91698"/>
                    <a:pt x="0" y="92830"/>
                  </a:cubicBezTo>
                  <a:cubicBezTo>
                    <a:pt x="0" y="92830"/>
                    <a:pt x="2727" y="93396"/>
                    <a:pt x="5454" y="93396"/>
                  </a:cubicBezTo>
                  <a:cubicBezTo>
                    <a:pt x="5454" y="93396"/>
                    <a:pt x="2727" y="92830"/>
                    <a:pt x="5454" y="92264"/>
                  </a:cubicBezTo>
                  <a:cubicBezTo>
                    <a:pt x="5454" y="92264"/>
                    <a:pt x="13636" y="93396"/>
                    <a:pt x="19090" y="92830"/>
                  </a:cubicBezTo>
                  <a:cubicBezTo>
                    <a:pt x="30000" y="92264"/>
                    <a:pt x="13636" y="96226"/>
                    <a:pt x="19090" y="96792"/>
                  </a:cubicBezTo>
                  <a:cubicBezTo>
                    <a:pt x="21818" y="96792"/>
                    <a:pt x="27272" y="96226"/>
                    <a:pt x="30000" y="96792"/>
                  </a:cubicBezTo>
                  <a:cubicBezTo>
                    <a:pt x="32727" y="96792"/>
                    <a:pt x="32727" y="98490"/>
                    <a:pt x="30000" y="97924"/>
                  </a:cubicBezTo>
                  <a:cubicBezTo>
                    <a:pt x="30000" y="97924"/>
                    <a:pt x="21818" y="96792"/>
                    <a:pt x="21818" y="97358"/>
                  </a:cubicBezTo>
                  <a:cubicBezTo>
                    <a:pt x="19090" y="97924"/>
                    <a:pt x="16363" y="97924"/>
                    <a:pt x="19090" y="98490"/>
                  </a:cubicBezTo>
                  <a:cubicBezTo>
                    <a:pt x="19090" y="98490"/>
                    <a:pt x="24545" y="99622"/>
                    <a:pt x="21818" y="99622"/>
                  </a:cubicBezTo>
                  <a:cubicBezTo>
                    <a:pt x="19090" y="99622"/>
                    <a:pt x="19090" y="101320"/>
                    <a:pt x="19090" y="101320"/>
                  </a:cubicBezTo>
                  <a:cubicBezTo>
                    <a:pt x="16363" y="103018"/>
                    <a:pt x="24545" y="100754"/>
                    <a:pt x="24545" y="100754"/>
                  </a:cubicBezTo>
                  <a:cubicBezTo>
                    <a:pt x="24545" y="100754"/>
                    <a:pt x="21818" y="103584"/>
                    <a:pt x="24545" y="103018"/>
                  </a:cubicBezTo>
                  <a:cubicBezTo>
                    <a:pt x="24545" y="103018"/>
                    <a:pt x="21818" y="103018"/>
                    <a:pt x="21818" y="103584"/>
                  </a:cubicBezTo>
                  <a:cubicBezTo>
                    <a:pt x="19090" y="104150"/>
                    <a:pt x="21818" y="104150"/>
                    <a:pt x="24545" y="104716"/>
                  </a:cubicBezTo>
                  <a:cubicBezTo>
                    <a:pt x="24545" y="104716"/>
                    <a:pt x="19090" y="105283"/>
                    <a:pt x="19090" y="105283"/>
                  </a:cubicBezTo>
                  <a:cubicBezTo>
                    <a:pt x="16363" y="105283"/>
                    <a:pt x="19090" y="105283"/>
                    <a:pt x="19090" y="105849"/>
                  </a:cubicBezTo>
                  <a:cubicBezTo>
                    <a:pt x="16363" y="106981"/>
                    <a:pt x="27272" y="106981"/>
                    <a:pt x="27272" y="106415"/>
                  </a:cubicBezTo>
                  <a:cubicBezTo>
                    <a:pt x="27272" y="106981"/>
                    <a:pt x="24545" y="106981"/>
                    <a:pt x="27272" y="107547"/>
                  </a:cubicBezTo>
                  <a:cubicBezTo>
                    <a:pt x="27272" y="107547"/>
                    <a:pt x="27272" y="107547"/>
                    <a:pt x="27272" y="107547"/>
                  </a:cubicBezTo>
                  <a:cubicBezTo>
                    <a:pt x="27272" y="108113"/>
                    <a:pt x="21818" y="108679"/>
                    <a:pt x="21818" y="109245"/>
                  </a:cubicBezTo>
                  <a:cubicBezTo>
                    <a:pt x="19090" y="110377"/>
                    <a:pt x="27272" y="108679"/>
                    <a:pt x="30000" y="108679"/>
                  </a:cubicBezTo>
                  <a:cubicBezTo>
                    <a:pt x="27272" y="109245"/>
                    <a:pt x="30000" y="109811"/>
                    <a:pt x="30000" y="109811"/>
                  </a:cubicBezTo>
                  <a:cubicBezTo>
                    <a:pt x="30000" y="110377"/>
                    <a:pt x="21818" y="110943"/>
                    <a:pt x="21818" y="110943"/>
                  </a:cubicBezTo>
                  <a:cubicBezTo>
                    <a:pt x="27272" y="111509"/>
                    <a:pt x="27272" y="110943"/>
                    <a:pt x="30000" y="112075"/>
                  </a:cubicBezTo>
                  <a:cubicBezTo>
                    <a:pt x="32727" y="113207"/>
                    <a:pt x="38181" y="110377"/>
                    <a:pt x="35454" y="110377"/>
                  </a:cubicBezTo>
                  <a:cubicBezTo>
                    <a:pt x="38181" y="110377"/>
                    <a:pt x="38181" y="110943"/>
                    <a:pt x="40909" y="111509"/>
                  </a:cubicBezTo>
                  <a:cubicBezTo>
                    <a:pt x="40909" y="111509"/>
                    <a:pt x="40909" y="110377"/>
                    <a:pt x="40909" y="110377"/>
                  </a:cubicBezTo>
                  <a:cubicBezTo>
                    <a:pt x="40909" y="110377"/>
                    <a:pt x="40909" y="111509"/>
                    <a:pt x="40909" y="111509"/>
                  </a:cubicBezTo>
                  <a:cubicBezTo>
                    <a:pt x="43636" y="110943"/>
                    <a:pt x="43636" y="110377"/>
                    <a:pt x="43636" y="110943"/>
                  </a:cubicBezTo>
                  <a:cubicBezTo>
                    <a:pt x="46363" y="110943"/>
                    <a:pt x="43636" y="112075"/>
                    <a:pt x="43636" y="112075"/>
                  </a:cubicBezTo>
                  <a:cubicBezTo>
                    <a:pt x="40909" y="112641"/>
                    <a:pt x="46363" y="112641"/>
                    <a:pt x="43636" y="113207"/>
                  </a:cubicBezTo>
                  <a:cubicBezTo>
                    <a:pt x="40909" y="114339"/>
                    <a:pt x="46363" y="113773"/>
                    <a:pt x="49090" y="114339"/>
                  </a:cubicBezTo>
                  <a:cubicBezTo>
                    <a:pt x="57272" y="114339"/>
                    <a:pt x="65454" y="115471"/>
                    <a:pt x="57272" y="116603"/>
                  </a:cubicBezTo>
                  <a:cubicBezTo>
                    <a:pt x="54545" y="117169"/>
                    <a:pt x="46363" y="116603"/>
                    <a:pt x="43636" y="117169"/>
                  </a:cubicBezTo>
                  <a:cubicBezTo>
                    <a:pt x="40909" y="118301"/>
                    <a:pt x="49090" y="117735"/>
                    <a:pt x="51818" y="118301"/>
                  </a:cubicBezTo>
                  <a:cubicBezTo>
                    <a:pt x="49090" y="118301"/>
                    <a:pt x="49090" y="118301"/>
                    <a:pt x="49090" y="118301"/>
                  </a:cubicBezTo>
                  <a:cubicBezTo>
                    <a:pt x="49090" y="118301"/>
                    <a:pt x="60000" y="120000"/>
                    <a:pt x="65454" y="118867"/>
                  </a:cubicBezTo>
                  <a:cubicBezTo>
                    <a:pt x="68181" y="117735"/>
                    <a:pt x="62727" y="116603"/>
                    <a:pt x="68181" y="115471"/>
                  </a:cubicBezTo>
                  <a:cubicBezTo>
                    <a:pt x="70909" y="114339"/>
                    <a:pt x="79090" y="114339"/>
                    <a:pt x="81818" y="114339"/>
                  </a:cubicBezTo>
                  <a:cubicBezTo>
                    <a:pt x="95454" y="112641"/>
                    <a:pt x="76363" y="112641"/>
                    <a:pt x="70909" y="112641"/>
                  </a:cubicBezTo>
                  <a:cubicBezTo>
                    <a:pt x="65454" y="112641"/>
                    <a:pt x="57272" y="112641"/>
                    <a:pt x="51818" y="112075"/>
                  </a:cubicBezTo>
                  <a:cubicBezTo>
                    <a:pt x="46363" y="110943"/>
                    <a:pt x="46363" y="110943"/>
                    <a:pt x="46363" y="108679"/>
                  </a:cubicBezTo>
                  <a:cubicBezTo>
                    <a:pt x="46363" y="106415"/>
                    <a:pt x="43636" y="108113"/>
                    <a:pt x="35454" y="106981"/>
                  </a:cubicBezTo>
                  <a:cubicBezTo>
                    <a:pt x="32727" y="106981"/>
                    <a:pt x="32727" y="105283"/>
                    <a:pt x="32727" y="104716"/>
                  </a:cubicBezTo>
                  <a:cubicBezTo>
                    <a:pt x="30000" y="103584"/>
                    <a:pt x="30000" y="101886"/>
                    <a:pt x="35454" y="101320"/>
                  </a:cubicBezTo>
                  <a:cubicBezTo>
                    <a:pt x="38181" y="100754"/>
                    <a:pt x="38181" y="100754"/>
                    <a:pt x="40909" y="100188"/>
                  </a:cubicBezTo>
                  <a:cubicBezTo>
                    <a:pt x="40909" y="99622"/>
                    <a:pt x="43636" y="99056"/>
                    <a:pt x="46363" y="99056"/>
                  </a:cubicBezTo>
                  <a:cubicBezTo>
                    <a:pt x="49090" y="98490"/>
                    <a:pt x="43636" y="96792"/>
                    <a:pt x="46363" y="95660"/>
                  </a:cubicBezTo>
                  <a:cubicBezTo>
                    <a:pt x="46363" y="95094"/>
                    <a:pt x="51818" y="94528"/>
                    <a:pt x="54545" y="93396"/>
                  </a:cubicBezTo>
                  <a:cubicBezTo>
                    <a:pt x="54545" y="92264"/>
                    <a:pt x="54545" y="90566"/>
                    <a:pt x="57272" y="89433"/>
                  </a:cubicBezTo>
                  <a:cubicBezTo>
                    <a:pt x="57272" y="88301"/>
                    <a:pt x="62727" y="88301"/>
                    <a:pt x="57272" y="87169"/>
                  </a:cubicBezTo>
                  <a:cubicBezTo>
                    <a:pt x="54545" y="86603"/>
                    <a:pt x="46363" y="86603"/>
                    <a:pt x="57272" y="86037"/>
                  </a:cubicBezTo>
                  <a:cubicBezTo>
                    <a:pt x="70909" y="85471"/>
                    <a:pt x="54545" y="85471"/>
                    <a:pt x="51818" y="84339"/>
                  </a:cubicBezTo>
                  <a:cubicBezTo>
                    <a:pt x="51818" y="82641"/>
                    <a:pt x="51818" y="80377"/>
                    <a:pt x="51818" y="79245"/>
                  </a:cubicBezTo>
                  <a:cubicBezTo>
                    <a:pt x="51818" y="76981"/>
                    <a:pt x="51818" y="74150"/>
                    <a:pt x="51818" y="71886"/>
                  </a:cubicBezTo>
                  <a:cubicBezTo>
                    <a:pt x="54545" y="70188"/>
                    <a:pt x="57272" y="67358"/>
                    <a:pt x="62727" y="66226"/>
                  </a:cubicBezTo>
                  <a:cubicBezTo>
                    <a:pt x="70909" y="64528"/>
                    <a:pt x="62727" y="61698"/>
                    <a:pt x="62727" y="60000"/>
                  </a:cubicBezTo>
                  <a:cubicBezTo>
                    <a:pt x="62727" y="58867"/>
                    <a:pt x="65454" y="58301"/>
                    <a:pt x="70909" y="57735"/>
                  </a:cubicBezTo>
                  <a:cubicBezTo>
                    <a:pt x="76363" y="56603"/>
                    <a:pt x="73636" y="56037"/>
                    <a:pt x="73636" y="54339"/>
                  </a:cubicBezTo>
                  <a:cubicBezTo>
                    <a:pt x="73636" y="52075"/>
                    <a:pt x="81818" y="50377"/>
                    <a:pt x="79090" y="48113"/>
                  </a:cubicBezTo>
                  <a:cubicBezTo>
                    <a:pt x="79090" y="46415"/>
                    <a:pt x="76363" y="44716"/>
                    <a:pt x="73636" y="43018"/>
                  </a:cubicBezTo>
                  <a:cubicBezTo>
                    <a:pt x="73636" y="42452"/>
                    <a:pt x="70909" y="41886"/>
                    <a:pt x="73636" y="41320"/>
                  </a:cubicBezTo>
                  <a:cubicBezTo>
                    <a:pt x="76363" y="40754"/>
                    <a:pt x="79090" y="38490"/>
                    <a:pt x="79090" y="37924"/>
                  </a:cubicBezTo>
                  <a:cubicBezTo>
                    <a:pt x="79090" y="37358"/>
                    <a:pt x="76363" y="36226"/>
                    <a:pt x="81818" y="35094"/>
                  </a:cubicBezTo>
                  <a:cubicBezTo>
                    <a:pt x="84545" y="34528"/>
                    <a:pt x="81818" y="33396"/>
                    <a:pt x="84545" y="32830"/>
                  </a:cubicBezTo>
                  <a:cubicBezTo>
                    <a:pt x="84545" y="31698"/>
                    <a:pt x="90000" y="31132"/>
                    <a:pt x="92727" y="30566"/>
                  </a:cubicBezTo>
                  <a:cubicBezTo>
                    <a:pt x="92727" y="30000"/>
                    <a:pt x="100909" y="28301"/>
                    <a:pt x="100909" y="27735"/>
                  </a:cubicBezTo>
                  <a:cubicBezTo>
                    <a:pt x="100909" y="27169"/>
                    <a:pt x="98181" y="26037"/>
                    <a:pt x="98181" y="24905"/>
                  </a:cubicBezTo>
                  <a:cubicBezTo>
                    <a:pt x="98181" y="23773"/>
                    <a:pt x="98181" y="23207"/>
                    <a:pt x="98181" y="22075"/>
                  </a:cubicBezTo>
                  <a:cubicBezTo>
                    <a:pt x="98181" y="20377"/>
                    <a:pt x="100909" y="20377"/>
                    <a:pt x="109090" y="19811"/>
                  </a:cubicBezTo>
                  <a:cubicBezTo>
                    <a:pt x="120000" y="19245"/>
                    <a:pt x="120000" y="18113"/>
                    <a:pt x="120000" y="15849"/>
                  </a:cubicBezTo>
                  <a:cubicBezTo>
                    <a:pt x="117272" y="16415"/>
                    <a:pt x="111818" y="16415"/>
                    <a:pt x="109090" y="15849"/>
                  </a:cubicBezTo>
                  <a:cubicBezTo>
                    <a:pt x="109090" y="15849"/>
                    <a:pt x="109090" y="16415"/>
                    <a:pt x="109090" y="1584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25" name="Google Shape;925;g90e2d1f501_0_5781"/>
            <p:cNvSpPr/>
            <p:nvPr/>
          </p:nvSpPr>
          <p:spPr>
            <a:xfrm>
              <a:off x="7343386" y="8090115"/>
              <a:ext cx="598800" cy="653100"/>
            </a:xfrm>
            <a:custGeom>
              <a:avLst/>
              <a:gdLst/>
              <a:ahLst/>
              <a:cxnLst/>
              <a:rect l="l" t="t" r="r" b="b"/>
              <a:pathLst>
                <a:path w="120000" h="120000" extrusionOk="0">
                  <a:moveTo>
                    <a:pt x="114375" y="72000"/>
                  </a:moveTo>
                  <a:cubicBezTo>
                    <a:pt x="106875" y="68571"/>
                    <a:pt x="108750" y="66857"/>
                    <a:pt x="108750" y="60000"/>
                  </a:cubicBezTo>
                  <a:cubicBezTo>
                    <a:pt x="103125" y="60000"/>
                    <a:pt x="97500" y="60000"/>
                    <a:pt x="93750" y="60000"/>
                  </a:cubicBezTo>
                  <a:cubicBezTo>
                    <a:pt x="90000" y="60000"/>
                    <a:pt x="91875" y="58285"/>
                    <a:pt x="91875" y="56571"/>
                  </a:cubicBezTo>
                  <a:cubicBezTo>
                    <a:pt x="91875" y="54857"/>
                    <a:pt x="90000" y="51428"/>
                    <a:pt x="88125" y="51428"/>
                  </a:cubicBezTo>
                  <a:cubicBezTo>
                    <a:pt x="88125" y="49714"/>
                    <a:pt x="90000" y="49714"/>
                    <a:pt x="90000" y="48000"/>
                  </a:cubicBezTo>
                  <a:cubicBezTo>
                    <a:pt x="91875" y="46285"/>
                    <a:pt x="90000" y="44571"/>
                    <a:pt x="88125" y="44571"/>
                  </a:cubicBezTo>
                  <a:cubicBezTo>
                    <a:pt x="88125" y="42857"/>
                    <a:pt x="90000" y="41142"/>
                    <a:pt x="88125" y="39428"/>
                  </a:cubicBezTo>
                  <a:cubicBezTo>
                    <a:pt x="84375" y="36000"/>
                    <a:pt x="80625" y="36000"/>
                    <a:pt x="76875" y="36000"/>
                  </a:cubicBezTo>
                  <a:cubicBezTo>
                    <a:pt x="75000" y="36000"/>
                    <a:pt x="71250" y="32571"/>
                    <a:pt x="69375" y="30857"/>
                  </a:cubicBezTo>
                  <a:cubicBezTo>
                    <a:pt x="65625" y="30857"/>
                    <a:pt x="63750" y="27428"/>
                    <a:pt x="61875" y="27428"/>
                  </a:cubicBezTo>
                  <a:cubicBezTo>
                    <a:pt x="58125" y="27428"/>
                    <a:pt x="56250" y="27428"/>
                    <a:pt x="54375" y="27428"/>
                  </a:cubicBezTo>
                  <a:cubicBezTo>
                    <a:pt x="50625" y="27428"/>
                    <a:pt x="43125" y="18857"/>
                    <a:pt x="43125" y="15428"/>
                  </a:cubicBezTo>
                  <a:cubicBezTo>
                    <a:pt x="43125" y="13714"/>
                    <a:pt x="43125" y="12000"/>
                    <a:pt x="43125" y="10285"/>
                  </a:cubicBezTo>
                  <a:cubicBezTo>
                    <a:pt x="43125" y="8571"/>
                    <a:pt x="43125" y="8571"/>
                    <a:pt x="43125" y="6857"/>
                  </a:cubicBezTo>
                  <a:cubicBezTo>
                    <a:pt x="43125" y="0"/>
                    <a:pt x="39375" y="3428"/>
                    <a:pt x="33750" y="5142"/>
                  </a:cubicBezTo>
                  <a:cubicBezTo>
                    <a:pt x="28125" y="5142"/>
                    <a:pt x="24375" y="10285"/>
                    <a:pt x="18750" y="10285"/>
                  </a:cubicBezTo>
                  <a:cubicBezTo>
                    <a:pt x="15000" y="10285"/>
                    <a:pt x="15000" y="13714"/>
                    <a:pt x="13125" y="15428"/>
                  </a:cubicBezTo>
                  <a:cubicBezTo>
                    <a:pt x="11250" y="15428"/>
                    <a:pt x="5625" y="13714"/>
                    <a:pt x="3750" y="13714"/>
                  </a:cubicBezTo>
                  <a:cubicBezTo>
                    <a:pt x="7500" y="15428"/>
                    <a:pt x="9375" y="24000"/>
                    <a:pt x="11250" y="27428"/>
                  </a:cubicBezTo>
                  <a:cubicBezTo>
                    <a:pt x="7500" y="29142"/>
                    <a:pt x="9375" y="36000"/>
                    <a:pt x="9375" y="39428"/>
                  </a:cubicBezTo>
                  <a:cubicBezTo>
                    <a:pt x="9375" y="42857"/>
                    <a:pt x="9375" y="44571"/>
                    <a:pt x="7500" y="46285"/>
                  </a:cubicBezTo>
                  <a:cubicBezTo>
                    <a:pt x="5625" y="48000"/>
                    <a:pt x="5625" y="51428"/>
                    <a:pt x="5625" y="53142"/>
                  </a:cubicBezTo>
                  <a:cubicBezTo>
                    <a:pt x="3750" y="56571"/>
                    <a:pt x="9375" y="56571"/>
                    <a:pt x="9375" y="60000"/>
                  </a:cubicBezTo>
                  <a:cubicBezTo>
                    <a:pt x="9375" y="61714"/>
                    <a:pt x="5625" y="63428"/>
                    <a:pt x="5625" y="65142"/>
                  </a:cubicBezTo>
                  <a:cubicBezTo>
                    <a:pt x="0" y="70285"/>
                    <a:pt x="7500" y="72000"/>
                    <a:pt x="7500" y="78857"/>
                  </a:cubicBezTo>
                  <a:cubicBezTo>
                    <a:pt x="7500" y="80571"/>
                    <a:pt x="7500" y="82285"/>
                    <a:pt x="7500" y="84000"/>
                  </a:cubicBezTo>
                  <a:cubicBezTo>
                    <a:pt x="9375" y="85714"/>
                    <a:pt x="11250" y="87428"/>
                    <a:pt x="13125" y="89142"/>
                  </a:cubicBezTo>
                  <a:cubicBezTo>
                    <a:pt x="13125" y="90857"/>
                    <a:pt x="9375" y="90857"/>
                    <a:pt x="13125" y="92571"/>
                  </a:cubicBezTo>
                  <a:cubicBezTo>
                    <a:pt x="13125" y="92571"/>
                    <a:pt x="11250" y="96000"/>
                    <a:pt x="11250" y="96000"/>
                  </a:cubicBezTo>
                  <a:cubicBezTo>
                    <a:pt x="11250" y="101142"/>
                    <a:pt x="16875" y="104571"/>
                    <a:pt x="16875" y="108000"/>
                  </a:cubicBezTo>
                  <a:cubicBezTo>
                    <a:pt x="18750" y="113142"/>
                    <a:pt x="15000" y="118285"/>
                    <a:pt x="24375" y="118285"/>
                  </a:cubicBezTo>
                  <a:cubicBezTo>
                    <a:pt x="26250" y="120000"/>
                    <a:pt x="26250" y="116571"/>
                    <a:pt x="26250" y="114857"/>
                  </a:cubicBezTo>
                  <a:cubicBezTo>
                    <a:pt x="26250" y="113142"/>
                    <a:pt x="30000" y="111428"/>
                    <a:pt x="31875" y="111428"/>
                  </a:cubicBezTo>
                  <a:cubicBezTo>
                    <a:pt x="33750" y="109714"/>
                    <a:pt x="35625" y="108000"/>
                    <a:pt x="37500" y="111428"/>
                  </a:cubicBezTo>
                  <a:cubicBezTo>
                    <a:pt x="41250" y="113142"/>
                    <a:pt x="45000" y="111428"/>
                    <a:pt x="46875" y="111428"/>
                  </a:cubicBezTo>
                  <a:cubicBezTo>
                    <a:pt x="50625" y="111428"/>
                    <a:pt x="50625" y="116571"/>
                    <a:pt x="52500" y="116571"/>
                  </a:cubicBezTo>
                  <a:cubicBezTo>
                    <a:pt x="54375" y="116571"/>
                    <a:pt x="56250" y="113142"/>
                    <a:pt x="58125" y="111428"/>
                  </a:cubicBezTo>
                  <a:cubicBezTo>
                    <a:pt x="60000" y="108000"/>
                    <a:pt x="67500" y="113142"/>
                    <a:pt x="69375" y="109714"/>
                  </a:cubicBezTo>
                  <a:cubicBezTo>
                    <a:pt x="73125" y="101142"/>
                    <a:pt x="71250" y="92571"/>
                    <a:pt x="82500" y="89142"/>
                  </a:cubicBezTo>
                  <a:cubicBezTo>
                    <a:pt x="86250" y="87428"/>
                    <a:pt x="91875" y="87428"/>
                    <a:pt x="97500" y="87428"/>
                  </a:cubicBezTo>
                  <a:cubicBezTo>
                    <a:pt x="103125" y="87428"/>
                    <a:pt x="106875" y="89142"/>
                    <a:pt x="110625" y="92571"/>
                  </a:cubicBezTo>
                  <a:cubicBezTo>
                    <a:pt x="112500" y="87428"/>
                    <a:pt x="120000" y="73714"/>
                    <a:pt x="114375" y="72000"/>
                  </a:cubicBezTo>
                  <a:cubicBezTo>
                    <a:pt x="112500" y="70285"/>
                    <a:pt x="116250" y="72000"/>
                    <a:pt x="114375" y="7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26" name="Google Shape;926;g90e2d1f501_0_5781"/>
            <p:cNvSpPr/>
            <p:nvPr/>
          </p:nvSpPr>
          <p:spPr>
            <a:xfrm>
              <a:off x="8773440" y="9950507"/>
              <a:ext cx="420300" cy="414000"/>
            </a:xfrm>
            <a:custGeom>
              <a:avLst/>
              <a:gdLst/>
              <a:ahLst/>
              <a:cxnLst/>
              <a:rect l="l" t="t" r="r" b="b"/>
              <a:pathLst>
                <a:path w="120000" h="120000" extrusionOk="0">
                  <a:moveTo>
                    <a:pt x="106666" y="65454"/>
                  </a:moveTo>
                  <a:cubicBezTo>
                    <a:pt x="104000" y="68181"/>
                    <a:pt x="98666" y="70909"/>
                    <a:pt x="96000" y="65454"/>
                  </a:cubicBezTo>
                  <a:cubicBezTo>
                    <a:pt x="93333" y="62727"/>
                    <a:pt x="98666" y="60000"/>
                    <a:pt x="96000" y="54545"/>
                  </a:cubicBezTo>
                  <a:cubicBezTo>
                    <a:pt x="93333" y="51818"/>
                    <a:pt x="93333" y="49090"/>
                    <a:pt x="90666" y="46363"/>
                  </a:cubicBezTo>
                  <a:cubicBezTo>
                    <a:pt x="82666" y="40909"/>
                    <a:pt x="82666" y="46363"/>
                    <a:pt x="77333" y="43636"/>
                  </a:cubicBezTo>
                  <a:cubicBezTo>
                    <a:pt x="74666" y="43636"/>
                    <a:pt x="72000" y="43636"/>
                    <a:pt x="66666" y="40909"/>
                  </a:cubicBezTo>
                  <a:cubicBezTo>
                    <a:pt x="61333" y="40909"/>
                    <a:pt x="64000" y="35454"/>
                    <a:pt x="66666" y="32727"/>
                  </a:cubicBezTo>
                  <a:cubicBezTo>
                    <a:pt x="66666" y="27272"/>
                    <a:pt x="64000" y="21818"/>
                    <a:pt x="64000" y="19090"/>
                  </a:cubicBezTo>
                  <a:cubicBezTo>
                    <a:pt x="61333" y="10909"/>
                    <a:pt x="64000" y="10909"/>
                    <a:pt x="56000" y="8181"/>
                  </a:cubicBezTo>
                  <a:cubicBezTo>
                    <a:pt x="50666" y="2727"/>
                    <a:pt x="48000" y="0"/>
                    <a:pt x="37333" y="2727"/>
                  </a:cubicBezTo>
                  <a:cubicBezTo>
                    <a:pt x="29333" y="2727"/>
                    <a:pt x="18666" y="5454"/>
                    <a:pt x="13333" y="8181"/>
                  </a:cubicBezTo>
                  <a:cubicBezTo>
                    <a:pt x="5333" y="16363"/>
                    <a:pt x="8000" y="21818"/>
                    <a:pt x="5333" y="30000"/>
                  </a:cubicBezTo>
                  <a:cubicBezTo>
                    <a:pt x="5333" y="32727"/>
                    <a:pt x="2666" y="35454"/>
                    <a:pt x="2666" y="38181"/>
                  </a:cubicBezTo>
                  <a:cubicBezTo>
                    <a:pt x="0" y="40909"/>
                    <a:pt x="2666" y="40909"/>
                    <a:pt x="5333" y="46363"/>
                  </a:cubicBezTo>
                  <a:cubicBezTo>
                    <a:pt x="10666" y="54545"/>
                    <a:pt x="16000" y="57272"/>
                    <a:pt x="24000" y="65454"/>
                  </a:cubicBezTo>
                  <a:cubicBezTo>
                    <a:pt x="26666" y="68181"/>
                    <a:pt x="32000" y="68181"/>
                    <a:pt x="34666" y="68181"/>
                  </a:cubicBezTo>
                  <a:cubicBezTo>
                    <a:pt x="40000" y="68181"/>
                    <a:pt x="42666" y="70909"/>
                    <a:pt x="45333" y="73636"/>
                  </a:cubicBezTo>
                  <a:cubicBezTo>
                    <a:pt x="50666" y="76363"/>
                    <a:pt x="72000" y="84545"/>
                    <a:pt x="66666" y="95454"/>
                  </a:cubicBezTo>
                  <a:cubicBezTo>
                    <a:pt x="64000" y="98181"/>
                    <a:pt x="58666" y="100909"/>
                    <a:pt x="58666" y="106363"/>
                  </a:cubicBezTo>
                  <a:cubicBezTo>
                    <a:pt x="58666" y="111818"/>
                    <a:pt x="58666" y="111818"/>
                    <a:pt x="53333" y="114545"/>
                  </a:cubicBezTo>
                  <a:cubicBezTo>
                    <a:pt x="50666" y="120000"/>
                    <a:pt x="72000" y="117272"/>
                    <a:pt x="74666" y="120000"/>
                  </a:cubicBezTo>
                  <a:cubicBezTo>
                    <a:pt x="80000" y="120000"/>
                    <a:pt x="80000" y="120000"/>
                    <a:pt x="85333" y="117272"/>
                  </a:cubicBezTo>
                  <a:cubicBezTo>
                    <a:pt x="88000" y="111818"/>
                    <a:pt x="96000" y="117272"/>
                    <a:pt x="98666" y="114545"/>
                  </a:cubicBezTo>
                  <a:cubicBezTo>
                    <a:pt x="101333" y="111818"/>
                    <a:pt x="104000" y="109090"/>
                    <a:pt x="106666" y="106363"/>
                  </a:cubicBezTo>
                  <a:cubicBezTo>
                    <a:pt x="109333" y="100909"/>
                    <a:pt x="106666" y="95454"/>
                    <a:pt x="109333" y="92727"/>
                  </a:cubicBezTo>
                  <a:cubicBezTo>
                    <a:pt x="109333" y="87272"/>
                    <a:pt x="120000" y="65454"/>
                    <a:pt x="106666" y="65454"/>
                  </a:cubicBezTo>
                  <a:cubicBezTo>
                    <a:pt x="106666" y="68181"/>
                    <a:pt x="109333" y="65454"/>
                    <a:pt x="106666" y="6545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27" name="Google Shape;927;g90e2d1f501_0_5781"/>
            <p:cNvSpPr/>
            <p:nvPr/>
          </p:nvSpPr>
          <p:spPr>
            <a:xfrm>
              <a:off x="8241592" y="8800525"/>
              <a:ext cx="1856700" cy="1882800"/>
            </a:xfrm>
            <a:custGeom>
              <a:avLst/>
              <a:gdLst/>
              <a:ahLst/>
              <a:cxnLst/>
              <a:rect l="l" t="t" r="r" b="b"/>
              <a:pathLst>
                <a:path w="120000" h="120000" extrusionOk="0">
                  <a:moveTo>
                    <a:pt x="118190" y="34029"/>
                  </a:moveTo>
                  <a:cubicBezTo>
                    <a:pt x="117587" y="32835"/>
                    <a:pt x="117587" y="31641"/>
                    <a:pt x="116984" y="31044"/>
                  </a:cubicBezTo>
                  <a:cubicBezTo>
                    <a:pt x="115778" y="30447"/>
                    <a:pt x="113969" y="31044"/>
                    <a:pt x="113366" y="30447"/>
                  </a:cubicBezTo>
                  <a:cubicBezTo>
                    <a:pt x="110351" y="29850"/>
                    <a:pt x="108542" y="27462"/>
                    <a:pt x="106733" y="26268"/>
                  </a:cubicBezTo>
                  <a:cubicBezTo>
                    <a:pt x="105527" y="25671"/>
                    <a:pt x="104321" y="25074"/>
                    <a:pt x="103718" y="24477"/>
                  </a:cubicBezTo>
                  <a:cubicBezTo>
                    <a:pt x="101909" y="23880"/>
                    <a:pt x="101306" y="24477"/>
                    <a:pt x="99497" y="24477"/>
                  </a:cubicBezTo>
                  <a:cubicBezTo>
                    <a:pt x="97085" y="25074"/>
                    <a:pt x="94673" y="22089"/>
                    <a:pt x="92261" y="23283"/>
                  </a:cubicBezTo>
                  <a:cubicBezTo>
                    <a:pt x="90452" y="23880"/>
                    <a:pt x="88643" y="20895"/>
                    <a:pt x="87437" y="20298"/>
                  </a:cubicBezTo>
                  <a:cubicBezTo>
                    <a:pt x="85628" y="19104"/>
                    <a:pt x="83216" y="17910"/>
                    <a:pt x="81407" y="17910"/>
                  </a:cubicBezTo>
                  <a:cubicBezTo>
                    <a:pt x="80201" y="17313"/>
                    <a:pt x="78994" y="17313"/>
                    <a:pt x="78391" y="17910"/>
                  </a:cubicBezTo>
                  <a:cubicBezTo>
                    <a:pt x="77788" y="19701"/>
                    <a:pt x="75979" y="20298"/>
                    <a:pt x="75376" y="21492"/>
                  </a:cubicBezTo>
                  <a:cubicBezTo>
                    <a:pt x="74170" y="23283"/>
                    <a:pt x="74773" y="22686"/>
                    <a:pt x="73567" y="21492"/>
                  </a:cubicBezTo>
                  <a:cubicBezTo>
                    <a:pt x="73567" y="21492"/>
                    <a:pt x="72964" y="20895"/>
                    <a:pt x="72964" y="20895"/>
                  </a:cubicBezTo>
                  <a:cubicBezTo>
                    <a:pt x="71758" y="20298"/>
                    <a:pt x="72361" y="21492"/>
                    <a:pt x="71758" y="22089"/>
                  </a:cubicBezTo>
                  <a:cubicBezTo>
                    <a:pt x="71155" y="22686"/>
                    <a:pt x="69346" y="17313"/>
                    <a:pt x="69949" y="17313"/>
                  </a:cubicBezTo>
                  <a:cubicBezTo>
                    <a:pt x="69949" y="17313"/>
                    <a:pt x="68140" y="19701"/>
                    <a:pt x="67537" y="19701"/>
                  </a:cubicBezTo>
                  <a:cubicBezTo>
                    <a:pt x="67537" y="19701"/>
                    <a:pt x="69949" y="17910"/>
                    <a:pt x="69346" y="17313"/>
                  </a:cubicBezTo>
                  <a:cubicBezTo>
                    <a:pt x="68140" y="16716"/>
                    <a:pt x="68140" y="19701"/>
                    <a:pt x="66934" y="19701"/>
                  </a:cubicBezTo>
                  <a:cubicBezTo>
                    <a:pt x="66934" y="19701"/>
                    <a:pt x="69346" y="16119"/>
                    <a:pt x="69346" y="15522"/>
                  </a:cubicBezTo>
                  <a:cubicBezTo>
                    <a:pt x="69346" y="14925"/>
                    <a:pt x="70552" y="14925"/>
                    <a:pt x="70552" y="14328"/>
                  </a:cubicBezTo>
                  <a:cubicBezTo>
                    <a:pt x="71155" y="13731"/>
                    <a:pt x="71758" y="14925"/>
                    <a:pt x="72361" y="13731"/>
                  </a:cubicBezTo>
                  <a:cubicBezTo>
                    <a:pt x="72964" y="13134"/>
                    <a:pt x="72361" y="13134"/>
                    <a:pt x="72361" y="11940"/>
                  </a:cubicBezTo>
                  <a:cubicBezTo>
                    <a:pt x="72964" y="11343"/>
                    <a:pt x="72964" y="10149"/>
                    <a:pt x="71758" y="9552"/>
                  </a:cubicBezTo>
                  <a:cubicBezTo>
                    <a:pt x="69949" y="8955"/>
                    <a:pt x="69949" y="6567"/>
                    <a:pt x="69949" y="4776"/>
                  </a:cubicBezTo>
                  <a:cubicBezTo>
                    <a:pt x="69949" y="4179"/>
                    <a:pt x="69346" y="3582"/>
                    <a:pt x="68743" y="2985"/>
                  </a:cubicBezTo>
                  <a:cubicBezTo>
                    <a:pt x="68140" y="2388"/>
                    <a:pt x="67537" y="4179"/>
                    <a:pt x="66934" y="4776"/>
                  </a:cubicBezTo>
                  <a:cubicBezTo>
                    <a:pt x="66331" y="6567"/>
                    <a:pt x="65125" y="8955"/>
                    <a:pt x="63316" y="8955"/>
                  </a:cubicBezTo>
                  <a:cubicBezTo>
                    <a:pt x="62713" y="8955"/>
                    <a:pt x="62110" y="8358"/>
                    <a:pt x="60904" y="8358"/>
                  </a:cubicBezTo>
                  <a:cubicBezTo>
                    <a:pt x="60301" y="8358"/>
                    <a:pt x="59698" y="8955"/>
                    <a:pt x="59095" y="8358"/>
                  </a:cubicBezTo>
                  <a:cubicBezTo>
                    <a:pt x="57889" y="7761"/>
                    <a:pt x="57286" y="8358"/>
                    <a:pt x="56080" y="8358"/>
                  </a:cubicBezTo>
                  <a:cubicBezTo>
                    <a:pt x="54874" y="8358"/>
                    <a:pt x="55477" y="8358"/>
                    <a:pt x="54874" y="9552"/>
                  </a:cubicBezTo>
                  <a:cubicBezTo>
                    <a:pt x="54271" y="10149"/>
                    <a:pt x="51256" y="9552"/>
                    <a:pt x="50653" y="10149"/>
                  </a:cubicBezTo>
                  <a:cubicBezTo>
                    <a:pt x="49447" y="10149"/>
                    <a:pt x="47638" y="11343"/>
                    <a:pt x="46432" y="11343"/>
                  </a:cubicBezTo>
                  <a:cubicBezTo>
                    <a:pt x="44623" y="11343"/>
                    <a:pt x="43417" y="8955"/>
                    <a:pt x="43417" y="7761"/>
                  </a:cubicBezTo>
                  <a:cubicBezTo>
                    <a:pt x="42211" y="5970"/>
                    <a:pt x="44623" y="4776"/>
                    <a:pt x="44020" y="2985"/>
                  </a:cubicBezTo>
                  <a:cubicBezTo>
                    <a:pt x="43417" y="1791"/>
                    <a:pt x="42814" y="0"/>
                    <a:pt x="41608" y="597"/>
                  </a:cubicBezTo>
                  <a:cubicBezTo>
                    <a:pt x="41608" y="1194"/>
                    <a:pt x="37386" y="2985"/>
                    <a:pt x="36783" y="2985"/>
                  </a:cubicBezTo>
                  <a:cubicBezTo>
                    <a:pt x="36180" y="2985"/>
                    <a:pt x="34974" y="2985"/>
                    <a:pt x="34974" y="3582"/>
                  </a:cubicBezTo>
                  <a:cubicBezTo>
                    <a:pt x="34371" y="3582"/>
                    <a:pt x="34371" y="5373"/>
                    <a:pt x="33768" y="4179"/>
                  </a:cubicBezTo>
                  <a:cubicBezTo>
                    <a:pt x="33165" y="3582"/>
                    <a:pt x="28341" y="2985"/>
                    <a:pt x="28341" y="3582"/>
                  </a:cubicBezTo>
                  <a:cubicBezTo>
                    <a:pt x="28341" y="3582"/>
                    <a:pt x="29547" y="4179"/>
                    <a:pt x="29547" y="4179"/>
                  </a:cubicBezTo>
                  <a:cubicBezTo>
                    <a:pt x="30150" y="4776"/>
                    <a:pt x="30150" y="5373"/>
                    <a:pt x="30150" y="6567"/>
                  </a:cubicBezTo>
                  <a:cubicBezTo>
                    <a:pt x="30753" y="6567"/>
                    <a:pt x="30753" y="7761"/>
                    <a:pt x="31356" y="8358"/>
                  </a:cubicBezTo>
                  <a:cubicBezTo>
                    <a:pt x="31356" y="8358"/>
                    <a:pt x="32562" y="8358"/>
                    <a:pt x="32562" y="8358"/>
                  </a:cubicBezTo>
                  <a:cubicBezTo>
                    <a:pt x="32562" y="8955"/>
                    <a:pt x="31356" y="9552"/>
                    <a:pt x="30753" y="9552"/>
                  </a:cubicBezTo>
                  <a:cubicBezTo>
                    <a:pt x="30150" y="10149"/>
                    <a:pt x="30150" y="10746"/>
                    <a:pt x="29547" y="11343"/>
                  </a:cubicBezTo>
                  <a:cubicBezTo>
                    <a:pt x="29547" y="11343"/>
                    <a:pt x="26532" y="13731"/>
                    <a:pt x="25929" y="13134"/>
                  </a:cubicBezTo>
                  <a:cubicBezTo>
                    <a:pt x="25929" y="12537"/>
                    <a:pt x="25326" y="12537"/>
                    <a:pt x="24723" y="13134"/>
                  </a:cubicBezTo>
                  <a:cubicBezTo>
                    <a:pt x="24120" y="13731"/>
                    <a:pt x="22914" y="12537"/>
                    <a:pt x="22914" y="12537"/>
                  </a:cubicBezTo>
                  <a:cubicBezTo>
                    <a:pt x="21708" y="11940"/>
                    <a:pt x="21105" y="9552"/>
                    <a:pt x="20502" y="9552"/>
                  </a:cubicBezTo>
                  <a:cubicBezTo>
                    <a:pt x="19296" y="8955"/>
                    <a:pt x="17487" y="10746"/>
                    <a:pt x="16281" y="10746"/>
                  </a:cubicBezTo>
                  <a:cubicBezTo>
                    <a:pt x="15075" y="10746"/>
                    <a:pt x="13869" y="10746"/>
                    <a:pt x="12663" y="10746"/>
                  </a:cubicBezTo>
                  <a:cubicBezTo>
                    <a:pt x="12663" y="10746"/>
                    <a:pt x="12663" y="11940"/>
                    <a:pt x="13266" y="11940"/>
                  </a:cubicBezTo>
                  <a:cubicBezTo>
                    <a:pt x="13266" y="12537"/>
                    <a:pt x="14472" y="12537"/>
                    <a:pt x="15075" y="12537"/>
                  </a:cubicBezTo>
                  <a:cubicBezTo>
                    <a:pt x="15075" y="13134"/>
                    <a:pt x="12663" y="13731"/>
                    <a:pt x="12060" y="13731"/>
                  </a:cubicBezTo>
                  <a:cubicBezTo>
                    <a:pt x="11457" y="14328"/>
                    <a:pt x="12663" y="16119"/>
                    <a:pt x="13266" y="16716"/>
                  </a:cubicBezTo>
                  <a:cubicBezTo>
                    <a:pt x="14472" y="19104"/>
                    <a:pt x="14472" y="20895"/>
                    <a:pt x="13266" y="23283"/>
                  </a:cubicBezTo>
                  <a:cubicBezTo>
                    <a:pt x="13266" y="24477"/>
                    <a:pt x="13266" y="28059"/>
                    <a:pt x="12060" y="28059"/>
                  </a:cubicBezTo>
                  <a:cubicBezTo>
                    <a:pt x="11457" y="28656"/>
                    <a:pt x="10251" y="28059"/>
                    <a:pt x="9045" y="28656"/>
                  </a:cubicBezTo>
                  <a:cubicBezTo>
                    <a:pt x="8442" y="29253"/>
                    <a:pt x="6633" y="29253"/>
                    <a:pt x="6030" y="29253"/>
                  </a:cubicBezTo>
                  <a:cubicBezTo>
                    <a:pt x="3015" y="30447"/>
                    <a:pt x="3015" y="31641"/>
                    <a:pt x="3015" y="34029"/>
                  </a:cubicBezTo>
                  <a:cubicBezTo>
                    <a:pt x="3015" y="35223"/>
                    <a:pt x="1206" y="35223"/>
                    <a:pt x="1206" y="35820"/>
                  </a:cubicBezTo>
                  <a:cubicBezTo>
                    <a:pt x="1206" y="37611"/>
                    <a:pt x="0" y="38208"/>
                    <a:pt x="1206" y="39402"/>
                  </a:cubicBezTo>
                  <a:cubicBezTo>
                    <a:pt x="2412" y="40597"/>
                    <a:pt x="2412" y="41791"/>
                    <a:pt x="3015" y="42985"/>
                  </a:cubicBezTo>
                  <a:cubicBezTo>
                    <a:pt x="3015" y="43582"/>
                    <a:pt x="3618" y="43582"/>
                    <a:pt x="4221" y="43582"/>
                  </a:cubicBezTo>
                  <a:cubicBezTo>
                    <a:pt x="4824" y="43582"/>
                    <a:pt x="4824" y="44179"/>
                    <a:pt x="5427" y="44776"/>
                  </a:cubicBezTo>
                  <a:cubicBezTo>
                    <a:pt x="6633" y="46567"/>
                    <a:pt x="9648" y="44776"/>
                    <a:pt x="10854" y="43582"/>
                  </a:cubicBezTo>
                  <a:cubicBezTo>
                    <a:pt x="10854" y="45373"/>
                    <a:pt x="9648" y="48358"/>
                    <a:pt x="11457" y="48955"/>
                  </a:cubicBezTo>
                  <a:cubicBezTo>
                    <a:pt x="12060" y="48955"/>
                    <a:pt x="13869" y="48358"/>
                    <a:pt x="14472" y="48358"/>
                  </a:cubicBezTo>
                  <a:cubicBezTo>
                    <a:pt x="16281" y="48955"/>
                    <a:pt x="16884" y="48955"/>
                    <a:pt x="18090" y="47761"/>
                  </a:cubicBezTo>
                  <a:cubicBezTo>
                    <a:pt x="18090" y="47164"/>
                    <a:pt x="19296" y="47164"/>
                    <a:pt x="19899" y="47164"/>
                  </a:cubicBezTo>
                  <a:cubicBezTo>
                    <a:pt x="21105" y="45970"/>
                    <a:pt x="22311" y="45373"/>
                    <a:pt x="23517" y="45373"/>
                  </a:cubicBezTo>
                  <a:cubicBezTo>
                    <a:pt x="24723" y="44776"/>
                    <a:pt x="27738" y="43582"/>
                    <a:pt x="26532" y="45970"/>
                  </a:cubicBezTo>
                  <a:cubicBezTo>
                    <a:pt x="26532" y="47164"/>
                    <a:pt x="25929" y="48358"/>
                    <a:pt x="26532" y="49552"/>
                  </a:cubicBezTo>
                  <a:cubicBezTo>
                    <a:pt x="27135" y="50746"/>
                    <a:pt x="28341" y="51940"/>
                    <a:pt x="29547" y="52537"/>
                  </a:cubicBezTo>
                  <a:cubicBezTo>
                    <a:pt x="30753" y="53731"/>
                    <a:pt x="32562" y="53134"/>
                    <a:pt x="33768" y="53731"/>
                  </a:cubicBezTo>
                  <a:cubicBezTo>
                    <a:pt x="34371" y="54328"/>
                    <a:pt x="34974" y="54925"/>
                    <a:pt x="35577" y="54925"/>
                  </a:cubicBezTo>
                  <a:cubicBezTo>
                    <a:pt x="36180" y="54925"/>
                    <a:pt x="36783" y="55522"/>
                    <a:pt x="36783" y="56119"/>
                  </a:cubicBezTo>
                  <a:cubicBezTo>
                    <a:pt x="37989" y="56119"/>
                    <a:pt x="41005" y="55522"/>
                    <a:pt x="41005" y="57313"/>
                  </a:cubicBezTo>
                  <a:cubicBezTo>
                    <a:pt x="41608" y="58507"/>
                    <a:pt x="41005" y="58507"/>
                    <a:pt x="41608" y="59701"/>
                  </a:cubicBezTo>
                  <a:cubicBezTo>
                    <a:pt x="42211" y="60298"/>
                    <a:pt x="41608" y="60298"/>
                    <a:pt x="41005" y="60895"/>
                  </a:cubicBezTo>
                  <a:cubicBezTo>
                    <a:pt x="41005" y="60895"/>
                    <a:pt x="42211" y="63880"/>
                    <a:pt x="42211" y="64477"/>
                  </a:cubicBezTo>
                  <a:cubicBezTo>
                    <a:pt x="42211" y="65074"/>
                    <a:pt x="47035" y="64477"/>
                    <a:pt x="47638" y="64477"/>
                  </a:cubicBezTo>
                  <a:cubicBezTo>
                    <a:pt x="47638" y="65671"/>
                    <a:pt x="47035" y="67462"/>
                    <a:pt x="48241" y="68059"/>
                  </a:cubicBezTo>
                  <a:cubicBezTo>
                    <a:pt x="50050" y="69253"/>
                    <a:pt x="50050" y="70447"/>
                    <a:pt x="49447" y="72835"/>
                  </a:cubicBezTo>
                  <a:cubicBezTo>
                    <a:pt x="48844" y="74029"/>
                    <a:pt x="48241" y="75820"/>
                    <a:pt x="48844" y="77611"/>
                  </a:cubicBezTo>
                  <a:cubicBezTo>
                    <a:pt x="48844" y="78208"/>
                    <a:pt x="49447" y="79402"/>
                    <a:pt x="49447" y="80597"/>
                  </a:cubicBezTo>
                  <a:cubicBezTo>
                    <a:pt x="49447" y="81194"/>
                    <a:pt x="48241" y="82388"/>
                    <a:pt x="49447" y="82388"/>
                  </a:cubicBezTo>
                  <a:cubicBezTo>
                    <a:pt x="50050" y="82985"/>
                    <a:pt x="51859" y="83582"/>
                    <a:pt x="53065" y="82985"/>
                  </a:cubicBezTo>
                  <a:cubicBezTo>
                    <a:pt x="54271" y="81791"/>
                    <a:pt x="56683" y="85970"/>
                    <a:pt x="56080" y="86567"/>
                  </a:cubicBezTo>
                  <a:cubicBezTo>
                    <a:pt x="56080" y="87164"/>
                    <a:pt x="56080" y="87761"/>
                    <a:pt x="56683" y="88358"/>
                  </a:cubicBezTo>
                  <a:cubicBezTo>
                    <a:pt x="57286" y="88955"/>
                    <a:pt x="58492" y="87761"/>
                    <a:pt x="59095" y="88358"/>
                  </a:cubicBezTo>
                  <a:cubicBezTo>
                    <a:pt x="61507" y="89552"/>
                    <a:pt x="59095" y="91940"/>
                    <a:pt x="59095" y="93731"/>
                  </a:cubicBezTo>
                  <a:cubicBezTo>
                    <a:pt x="60301" y="91940"/>
                    <a:pt x="61507" y="95522"/>
                    <a:pt x="61507" y="95522"/>
                  </a:cubicBezTo>
                  <a:cubicBezTo>
                    <a:pt x="62110" y="97910"/>
                    <a:pt x="60904" y="98507"/>
                    <a:pt x="59095" y="99104"/>
                  </a:cubicBezTo>
                  <a:cubicBezTo>
                    <a:pt x="56683" y="100298"/>
                    <a:pt x="55477" y="101492"/>
                    <a:pt x="54271" y="103283"/>
                  </a:cubicBezTo>
                  <a:cubicBezTo>
                    <a:pt x="53668" y="104477"/>
                    <a:pt x="53065" y="105074"/>
                    <a:pt x="51859" y="105671"/>
                  </a:cubicBezTo>
                  <a:cubicBezTo>
                    <a:pt x="51256" y="106865"/>
                    <a:pt x="50050" y="107462"/>
                    <a:pt x="48844" y="108656"/>
                  </a:cubicBezTo>
                  <a:cubicBezTo>
                    <a:pt x="50050" y="108656"/>
                    <a:pt x="51256" y="108059"/>
                    <a:pt x="51859" y="108059"/>
                  </a:cubicBezTo>
                  <a:cubicBezTo>
                    <a:pt x="52462" y="108059"/>
                    <a:pt x="53065" y="109253"/>
                    <a:pt x="53668" y="109253"/>
                  </a:cubicBezTo>
                  <a:cubicBezTo>
                    <a:pt x="53668" y="109850"/>
                    <a:pt x="54271" y="110447"/>
                    <a:pt x="54874" y="111044"/>
                  </a:cubicBezTo>
                  <a:cubicBezTo>
                    <a:pt x="55477" y="111641"/>
                    <a:pt x="56080" y="111044"/>
                    <a:pt x="56683" y="111641"/>
                  </a:cubicBezTo>
                  <a:cubicBezTo>
                    <a:pt x="57889" y="112835"/>
                    <a:pt x="60301" y="113432"/>
                    <a:pt x="60904" y="115223"/>
                  </a:cubicBezTo>
                  <a:cubicBezTo>
                    <a:pt x="61507" y="116417"/>
                    <a:pt x="62110" y="118805"/>
                    <a:pt x="62713" y="120000"/>
                  </a:cubicBezTo>
                  <a:cubicBezTo>
                    <a:pt x="63316" y="119402"/>
                    <a:pt x="63919" y="118805"/>
                    <a:pt x="64522" y="117611"/>
                  </a:cubicBezTo>
                  <a:cubicBezTo>
                    <a:pt x="64522" y="117014"/>
                    <a:pt x="65125" y="115820"/>
                    <a:pt x="65728" y="115223"/>
                  </a:cubicBezTo>
                  <a:cubicBezTo>
                    <a:pt x="66331" y="113432"/>
                    <a:pt x="68140" y="112835"/>
                    <a:pt x="69949" y="111641"/>
                  </a:cubicBezTo>
                  <a:cubicBezTo>
                    <a:pt x="71155" y="110447"/>
                    <a:pt x="71155" y="109253"/>
                    <a:pt x="71758" y="107462"/>
                  </a:cubicBezTo>
                  <a:cubicBezTo>
                    <a:pt x="72964" y="105074"/>
                    <a:pt x="74773" y="104477"/>
                    <a:pt x="75979" y="102686"/>
                  </a:cubicBezTo>
                  <a:cubicBezTo>
                    <a:pt x="77788" y="100895"/>
                    <a:pt x="75979" y="98507"/>
                    <a:pt x="76582" y="96119"/>
                  </a:cubicBezTo>
                  <a:cubicBezTo>
                    <a:pt x="77185" y="95522"/>
                    <a:pt x="77185" y="94925"/>
                    <a:pt x="77185" y="93731"/>
                  </a:cubicBezTo>
                  <a:cubicBezTo>
                    <a:pt x="77185" y="93134"/>
                    <a:pt x="77185" y="93134"/>
                    <a:pt x="77788" y="93134"/>
                  </a:cubicBezTo>
                  <a:cubicBezTo>
                    <a:pt x="78994" y="92537"/>
                    <a:pt x="79597" y="91343"/>
                    <a:pt x="80201" y="90746"/>
                  </a:cubicBezTo>
                  <a:cubicBezTo>
                    <a:pt x="80804" y="90149"/>
                    <a:pt x="81407" y="89552"/>
                    <a:pt x="82613" y="88955"/>
                  </a:cubicBezTo>
                  <a:cubicBezTo>
                    <a:pt x="83216" y="88955"/>
                    <a:pt x="83819" y="88358"/>
                    <a:pt x="85025" y="87761"/>
                  </a:cubicBezTo>
                  <a:cubicBezTo>
                    <a:pt x="85628" y="87761"/>
                    <a:pt x="86231" y="88358"/>
                    <a:pt x="86834" y="88358"/>
                  </a:cubicBezTo>
                  <a:cubicBezTo>
                    <a:pt x="87437" y="88358"/>
                    <a:pt x="86834" y="87761"/>
                    <a:pt x="86834" y="87761"/>
                  </a:cubicBezTo>
                  <a:cubicBezTo>
                    <a:pt x="86231" y="87164"/>
                    <a:pt x="88643" y="86567"/>
                    <a:pt x="88643" y="86567"/>
                  </a:cubicBezTo>
                  <a:cubicBezTo>
                    <a:pt x="88643" y="86567"/>
                    <a:pt x="89849" y="84776"/>
                    <a:pt x="89849" y="85373"/>
                  </a:cubicBezTo>
                  <a:cubicBezTo>
                    <a:pt x="90452" y="85970"/>
                    <a:pt x="93467" y="84776"/>
                    <a:pt x="93467" y="84776"/>
                  </a:cubicBezTo>
                  <a:cubicBezTo>
                    <a:pt x="94070" y="84776"/>
                    <a:pt x="93467" y="85373"/>
                    <a:pt x="94070" y="85373"/>
                  </a:cubicBezTo>
                  <a:cubicBezTo>
                    <a:pt x="94673" y="85373"/>
                    <a:pt x="96482" y="85373"/>
                    <a:pt x="97085" y="84776"/>
                  </a:cubicBezTo>
                  <a:cubicBezTo>
                    <a:pt x="97688" y="84179"/>
                    <a:pt x="97688" y="83582"/>
                    <a:pt x="98291" y="82985"/>
                  </a:cubicBezTo>
                  <a:cubicBezTo>
                    <a:pt x="98894" y="82985"/>
                    <a:pt x="99497" y="82388"/>
                    <a:pt x="99497" y="81791"/>
                  </a:cubicBezTo>
                  <a:cubicBezTo>
                    <a:pt x="100100" y="81194"/>
                    <a:pt x="99497" y="80000"/>
                    <a:pt x="100100" y="79402"/>
                  </a:cubicBezTo>
                  <a:cubicBezTo>
                    <a:pt x="100703" y="78805"/>
                    <a:pt x="101306" y="78208"/>
                    <a:pt x="101909" y="77611"/>
                  </a:cubicBezTo>
                  <a:cubicBezTo>
                    <a:pt x="103115" y="75820"/>
                    <a:pt x="103718" y="75223"/>
                    <a:pt x="103718" y="73432"/>
                  </a:cubicBezTo>
                  <a:cubicBezTo>
                    <a:pt x="103718" y="72238"/>
                    <a:pt x="103718" y="71641"/>
                    <a:pt x="104321" y="70447"/>
                  </a:cubicBezTo>
                  <a:cubicBezTo>
                    <a:pt x="104321" y="69850"/>
                    <a:pt x="104924" y="69850"/>
                    <a:pt x="105527" y="69253"/>
                  </a:cubicBezTo>
                  <a:cubicBezTo>
                    <a:pt x="106130" y="68656"/>
                    <a:pt x="105527" y="67462"/>
                    <a:pt x="105527" y="66865"/>
                  </a:cubicBezTo>
                  <a:cubicBezTo>
                    <a:pt x="105527" y="65671"/>
                    <a:pt x="106130" y="65074"/>
                    <a:pt x="106130" y="63880"/>
                  </a:cubicBezTo>
                  <a:cubicBezTo>
                    <a:pt x="106733" y="62089"/>
                    <a:pt x="106130" y="60298"/>
                    <a:pt x="106130" y="58507"/>
                  </a:cubicBezTo>
                  <a:cubicBezTo>
                    <a:pt x="106130" y="57313"/>
                    <a:pt x="105527" y="56119"/>
                    <a:pt x="106130" y="55522"/>
                  </a:cubicBezTo>
                  <a:cubicBezTo>
                    <a:pt x="106733" y="54328"/>
                    <a:pt x="106130" y="54925"/>
                    <a:pt x="106130" y="53731"/>
                  </a:cubicBezTo>
                  <a:cubicBezTo>
                    <a:pt x="106130" y="53731"/>
                    <a:pt x="107336" y="54328"/>
                    <a:pt x="107336" y="54328"/>
                  </a:cubicBezTo>
                  <a:cubicBezTo>
                    <a:pt x="107336" y="54328"/>
                    <a:pt x="107336" y="53731"/>
                    <a:pt x="107336" y="53731"/>
                  </a:cubicBezTo>
                  <a:cubicBezTo>
                    <a:pt x="107336" y="53731"/>
                    <a:pt x="107939" y="53731"/>
                    <a:pt x="107939" y="53731"/>
                  </a:cubicBezTo>
                  <a:cubicBezTo>
                    <a:pt x="109145" y="53731"/>
                    <a:pt x="109748" y="51940"/>
                    <a:pt x="109748" y="51343"/>
                  </a:cubicBezTo>
                  <a:cubicBezTo>
                    <a:pt x="110351" y="50746"/>
                    <a:pt x="110954" y="49552"/>
                    <a:pt x="111557" y="48358"/>
                  </a:cubicBezTo>
                  <a:cubicBezTo>
                    <a:pt x="112763" y="47164"/>
                    <a:pt x="113969" y="47164"/>
                    <a:pt x="114572" y="45970"/>
                  </a:cubicBezTo>
                  <a:cubicBezTo>
                    <a:pt x="117587" y="42388"/>
                    <a:pt x="120000" y="38208"/>
                    <a:pt x="118190" y="34029"/>
                  </a:cubicBezTo>
                  <a:cubicBezTo>
                    <a:pt x="116984" y="31641"/>
                    <a:pt x="119396" y="35820"/>
                    <a:pt x="118190" y="34029"/>
                  </a:cubicBezTo>
                  <a:close/>
                  <a:moveTo>
                    <a:pt x="69346" y="111044"/>
                  </a:moveTo>
                  <a:cubicBezTo>
                    <a:pt x="68140" y="111641"/>
                    <a:pt x="67537" y="112835"/>
                    <a:pt x="66331" y="113432"/>
                  </a:cubicBezTo>
                  <a:cubicBezTo>
                    <a:pt x="64522" y="114029"/>
                    <a:pt x="67537" y="112238"/>
                    <a:pt x="67537" y="111641"/>
                  </a:cubicBezTo>
                  <a:cubicBezTo>
                    <a:pt x="68140" y="111044"/>
                    <a:pt x="68743" y="109850"/>
                    <a:pt x="69949" y="108656"/>
                  </a:cubicBezTo>
                  <a:cubicBezTo>
                    <a:pt x="71155" y="107462"/>
                    <a:pt x="70552" y="109850"/>
                    <a:pt x="69346" y="111044"/>
                  </a:cubicBezTo>
                  <a:cubicBezTo>
                    <a:pt x="69346" y="111044"/>
                    <a:pt x="69949" y="110447"/>
                    <a:pt x="69346" y="11104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28" name="Google Shape;928;g90e2d1f501_0_5781"/>
            <p:cNvSpPr/>
            <p:nvPr/>
          </p:nvSpPr>
          <p:spPr>
            <a:xfrm>
              <a:off x="8961338" y="10485681"/>
              <a:ext cx="251700" cy="261300"/>
            </a:xfrm>
            <a:custGeom>
              <a:avLst/>
              <a:gdLst/>
              <a:ahLst/>
              <a:cxnLst/>
              <a:rect l="l" t="t" r="r" b="b"/>
              <a:pathLst>
                <a:path w="120000" h="120000" extrusionOk="0">
                  <a:moveTo>
                    <a:pt x="93333" y="42857"/>
                  </a:moveTo>
                  <a:cubicBezTo>
                    <a:pt x="88888" y="34285"/>
                    <a:pt x="80000" y="34285"/>
                    <a:pt x="75555" y="29999"/>
                  </a:cubicBezTo>
                  <a:cubicBezTo>
                    <a:pt x="71111" y="25714"/>
                    <a:pt x="66666" y="29999"/>
                    <a:pt x="62222" y="25714"/>
                  </a:cubicBezTo>
                  <a:cubicBezTo>
                    <a:pt x="57777" y="21428"/>
                    <a:pt x="53333" y="17142"/>
                    <a:pt x="48888" y="12857"/>
                  </a:cubicBezTo>
                  <a:cubicBezTo>
                    <a:pt x="44444" y="0"/>
                    <a:pt x="40000" y="4285"/>
                    <a:pt x="26666" y="8571"/>
                  </a:cubicBezTo>
                  <a:cubicBezTo>
                    <a:pt x="22222" y="8571"/>
                    <a:pt x="22222" y="4285"/>
                    <a:pt x="17777" y="12857"/>
                  </a:cubicBezTo>
                  <a:cubicBezTo>
                    <a:pt x="13333" y="17142"/>
                    <a:pt x="13333" y="21428"/>
                    <a:pt x="13333" y="25714"/>
                  </a:cubicBezTo>
                  <a:cubicBezTo>
                    <a:pt x="13333" y="34285"/>
                    <a:pt x="13333" y="42857"/>
                    <a:pt x="13333" y="51428"/>
                  </a:cubicBezTo>
                  <a:cubicBezTo>
                    <a:pt x="13333" y="55714"/>
                    <a:pt x="13333" y="64285"/>
                    <a:pt x="8888" y="72857"/>
                  </a:cubicBezTo>
                  <a:cubicBezTo>
                    <a:pt x="0" y="81428"/>
                    <a:pt x="0" y="81428"/>
                    <a:pt x="4444" y="94285"/>
                  </a:cubicBezTo>
                  <a:cubicBezTo>
                    <a:pt x="8888" y="102857"/>
                    <a:pt x="8888" y="102857"/>
                    <a:pt x="17777" y="107142"/>
                  </a:cubicBezTo>
                  <a:cubicBezTo>
                    <a:pt x="26666" y="107142"/>
                    <a:pt x="35555" y="107142"/>
                    <a:pt x="40000" y="111428"/>
                  </a:cubicBezTo>
                  <a:cubicBezTo>
                    <a:pt x="44444" y="111428"/>
                    <a:pt x="53333" y="119999"/>
                    <a:pt x="57777" y="119999"/>
                  </a:cubicBezTo>
                  <a:cubicBezTo>
                    <a:pt x="66666" y="115714"/>
                    <a:pt x="75555" y="119999"/>
                    <a:pt x="84444" y="119999"/>
                  </a:cubicBezTo>
                  <a:cubicBezTo>
                    <a:pt x="88888" y="119999"/>
                    <a:pt x="102222" y="111428"/>
                    <a:pt x="106666" y="107142"/>
                  </a:cubicBezTo>
                  <a:cubicBezTo>
                    <a:pt x="115555" y="98571"/>
                    <a:pt x="120000" y="89999"/>
                    <a:pt x="115555" y="81428"/>
                  </a:cubicBezTo>
                  <a:cubicBezTo>
                    <a:pt x="111111" y="72857"/>
                    <a:pt x="111111" y="68571"/>
                    <a:pt x="106666" y="59999"/>
                  </a:cubicBezTo>
                  <a:cubicBezTo>
                    <a:pt x="106666" y="51428"/>
                    <a:pt x="102222" y="47142"/>
                    <a:pt x="93333" y="42857"/>
                  </a:cubicBezTo>
                  <a:cubicBezTo>
                    <a:pt x="88888" y="38571"/>
                    <a:pt x="97777" y="42857"/>
                    <a:pt x="93333" y="4285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29" name="Google Shape;929;g90e2d1f501_0_5781"/>
            <p:cNvSpPr/>
            <p:nvPr/>
          </p:nvSpPr>
          <p:spPr>
            <a:xfrm>
              <a:off x="8241592" y="10074745"/>
              <a:ext cx="961800" cy="1672500"/>
            </a:xfrm>
            <a:custGeom>
              <a:avLst/>
              <a:gdLst/>
              <a:ahLst/>
              <a:cxnLst/>
              <a:rect l="l" t="t" r="r" b="b"/>
              <a:pathLst>
                <a:path w="120000" h="120000" extrusionOk="0">
                  <a:moveTo>
                    <a:pt x="90873" y="41564"/>
                  </a:moveTo>
                  <a:cubicBezTo>
                    <a:pt x="94368" y="39553"/>
                    <a:pt x="92038" y="37541"/>
                    <a:pt x="93203" y="34860"/>
                  </a:cubicBezTo>
                  <a:cubicBezTo>
                    <a:pt x="93203" y="34189"/>
                    <a:pt x="93203" y="32849"/>
                    <a:pt x="93203" y="32178"/>
                  </a:cubicBezTo>
                  <a:cubicBezTo>
                    <a:pt x="94368" y="30167"/>
                    <a:pt x="96699" y="29497"/>
                    <a:pt x="99029" y="28156"/>
                  </a:cubicBezTo>
                  <a:cubicBezTo>
                    <a:pt x="103689" y="26145"/>
                    <a:pt x="106019" y="22793"/>
                    <a:pt x="110679" y="20782"/>
                  </a:cubicBezTo>
                  <a:cubicBezTo>
                    <a:pt x="113009" y="20111"/>
                    <a:pt x="116504" y="20111"/>
                    <a:pt x="118834" y="19441"/>
                  </a:cubicBezTo>
                  <a:cubicBezTo>
                    <a:pt x="120000" y="18100"/>
                    <a:pt x="118834" y="16089"/>
                    <a:pt x="117669" y="15418"/>
                  </a:cubicBezTo>
                  <a:cubicBezTo>
                    <a:pt x="116504" y="14078"/>
                    <a:pt x="117669" y="14078"/>
                    <a:pt x="115339" y="14078"/>
                  </a:cubicBezTo>
                  <a:cubicBezTo>
                    <a:pt x="113009" y="13407"/>
                    <a:pt x="114174" y="16089"/>
                    <a:pt x="113009" y="16759"/>
                  </a:cubicBezTo>
                  <a:cubicBezTo>
                    <a:pt x="111844" y="17430"/>
                    <a:pt x="110679" y="18770"/>
                    <a:pt x="109514" y="19441"/>
                  </a:cubicBezTo>
                  <a:cubicBezTo>
                    <a:pt x="108349" y="20111"/>
                    <a:pt x="104854" y="19441"/>
                    <a:pt x="102524" y="20111"/>
                  </a:cubicBezTo>
                  <a:cubicBezTo>
                    <a:pt x="101359" y="21452"/>
                    <a:pt x="97864" y="20111"/>
                    <a:pt x="95533" y="20111"/>
                  </a:cubicBezTo>
                  <a:cubicBezTo>
                    <a:pt x="94368" y="20111"/>
                    <a:pt x="92038" y="20782"/>
                    <a:pt x="90873" y="20111"/>
                  </a:cubicBezTo>
                  <a:cubicBezTo>
                    <a:pt x="88543" y="20111"/>
                    <a:pt x="92038" y="18770"/>
                    <a:pt x="92038" y="18770"/>
                  </a:cubicBezTo>
                  <a:cubicBezTo>
                    <a:pt x="93203" y="18100"/>
                    <a:pt x="92038" y="17430"/>
                    <a:pt x="92038" y="17430"/>
                  </a:cubicBezTo>
                  <a:cubicBezTo>
                    <a:pt x="92038" y="16089"/>
                    <a:pt x="93203" y="15418"/>
                    <a:pt x="94368" y="14748"/>
                  </a:cubicBezTo>
                  <a:cubicBezTo>
                    <a:pt x="99029" y="12067"/>
                    <a:pt x="89708" y="10726"/>
                    <a:pt x="86213" y="9385"/>
                  </a:cubicBezTo>
                  <a:cubicBezTo>
                    <a:pt x="82718" y="8044"/>
                    <a:pt x="78058" y="8044"/>
                    <a:pt x="74563" y="6033"/>
                  </a:cubicBezTo>
                  <a:cubicBezTo>
                    <a:pt x="73398" y="5363"/>
                    <a:pt x="71067" y="4692"/>
                    <a:pt x="69902" y="4022"/>
                  </a:cubicBezTo>
                  <a:cubicBezTo>
                    <a:pt x="68737" y="2681"/>
                    <a:pt x="67572" y="1340"/>
                    <a:pt x="66407" y="1340"/>
                  </a:cubicBezTo>
                  <a:cubicBezTo>
                    <a:pt x="65242" y="670"/>
                    <a:pt x="61747" y="670"/>
                    <a:pt x="60582" y="1340"/>
                  </a:cubicBezTo>
                  <a:cubicBezTo>
                    <a:pt x="59417" y="2011"/>
                    <a:pt x="58252" y="4022"/>
                    <a:pt x="55922" y="2681"/>
                  </a:cubicBezTo>
                  <a:cubicBezTo>
                    <a:pt x="54757" y="1340"/>
                    <a:pt x="52427" y="1340"/>
                    <a:pt x="50097" y="1340"/>
                  </a:cubicBezTo>
                  <a:cubicBezTo>
                    <a:pt x="47766" y="1340"/>
                    <a:pt x="47766" y="0"/>
                    <a:pt x="45436" y="670"/>
                  </a:cubicBezTo>
                  <a:cubicBezTo>
                    <a:pt x="44271" y="1340"/>
                    <a:pt x="40776" y="2011"/>
                    <a:pt x="40776" y="2681"/>
                  </a:cubicBezTo>
                  <a:cubicBezTo>
                    <a:pt x="39611" y="4022"/>
                    <a:pt x="40776" y="5363"/>
                    <a:pt x="40776" y="6033"/>
                  </a:cubicBezTo>
                  <a:cubicBezTo>
                    <a:pt x="39611" y="8715"/>
                    <a:pt x="36116" y="8715"/>
                    <a:pt x="32621" y="9385"/>
                  </a:cubicBezTo>
                  <a:cubicBezTo>
                    <a:pt x="30291" y="10055"/>
                    <a:pt x="31456" y="13407"/>
                    <a:pt x="31456" y="14748"/>
                  </a:cubicBezTo>
                  <a:cubicBezTo>
                    <a:pt x="31456" y="16089"/>
                    <a:pt x="32621" y="17430"/>
                    <a:pt x="32621" y="18100"/>
                  </a:cubicBezTo>
                  <a:cubicBezTo>
                    <a:pt x="32621" y="18770"/>
                    <a:pt x="29126" y="20782"/>
                    <a:pt x="29126" y="21452"/>
                  </a:cubicBezTo>
                  <a:cubicBezTo>
                    <a:pt x="27961" y="22122"/>
                    <a:pt x="24466" y="23463"/>
                    <a:pt x="24466" y="24134"/>
                  </a:cubicBezTo>
                  <a:cubicBezTo>
                    <a:pt x="24466" y="24804"/>
                    <a:pt x="24466" y="25474"/>
                    <a:pt x="24466" y="26145"/>
                  </a:cubicBezTo>
                  <a:cubicBezTo>
                    <a:pt x="24466" y="26815"/>
                    <a:pt x="23300" y="27486"/>
                    <a:pt x="23300" y="28156"/>
                  </a:cubicBezTo>
                  <a:cubicBezTo>
                    <a:pt x="23300" y="28826"/>
                    <a:pt x="24466" y="30837"/>
                    <a:pt x="22135" y="31508"/>
                  </a:cubicBezTo>
                  <a:cubicBezTo>
                    <a:pt x="22135" y="32178"/>
                    <a:pt x="22135" y="33519"/>
                    <a:pt x="22135" y="34189"/>
                  </a:cubicBezTo>
                  <a:cubicBezTo>
                    <a:pt x="20970" y="34189"/>
                    <a:pt x="19805" y="34189"/>
                    <a:pt x="19805" y="34860"/>
                  </a:cubicBezTo>
                  <a:cubicBezTo>
                    <a:pt x="19805" y="36201"/>
                    <a:pt x="22135" y="36871"/>
                    <a:pt x="22135" y="38212"/>
                  </a:cubicBezTo>
                  <a:cubicBezTo>
                    <a:pt x="22135" y="38882"/>
                    <a:pt x="22135" y="40223"/>
                    <a:pt x="23300" y="40893"/>
                  </a:cubicBezTo>
                  <a:cubicBezTo>
                    <a:pt x="25631" y="43575"/>
                    <a:pt x="20970" y="46256"/>
                    <a:pt x="20970" y="48938"/>
                  </a:cubicBezTo>
                  <a:cubicBezTo>
                    <a:pt x="19805" y="50279"/>
                    <a:pt x="22135" y="51620"/>
                    <a:pt x="20970" y="52960"/>
                  </a:cubicBezTo>
                  <a:cubicBezTo>
                    <a:pt x="19805" y="53631"/>
                    <a:pt x="17475" y="54301"/>
                    <a:pt x="16310" y="55642"/>
                  </a:cubicBezTo>
                  <a:cubicBezTo>
                    <a:pt x="15145" y="56983"/>
                    <a:pt x="19805" y="62346"/>
                    <a:pt x="17475" y="63016"/>
                  </a:cubicBezTo>
                  <a:cubicBezTo>
                    <a:pt x="12815" y="64357"/>
                    <a:pt x="13980" y="67709"/>
                    <a:pt x="12815" y="70391"/>
                  </a:cubicBezTo>
                  <a:cubicBezTo>
                    <a:pt x="10485" y="72402"/>
                    <a:pt x="11650" y="75754"/>
                    <a:pt x="11650" y="78435"/>
                  </a:cubicBezTo>
                  <a:cubicBezTo>
                    <a:pt x="11650" y="80446"/>
                    <a:pt x="11650" y="82458"/>
                    <a:pt x="11650" y="84469"/>
                  </a:cubicBezTo>
                  <a:cubicBezTo>
                    <a:pt x="11650" y="85139"/>
                    <a:pt x="17475" y="87150"/>
                    <a:pt x="15145" y="87150"/>
                  </a:cubicBezTo>
                  <a:cubicBezTo>
                    <a:pt x="15145" y="87150"/>
                    <a:pt x="10485" y="87821"/>
                    <a:pt x="12815" y="88491"/>
                  </a:cubicBezTo>
                  <a:cubicBezTo>
                    <a:pt x="15145" y="88491"/>
                    <a:pt x="15145" y="89162"/>
                    <a:pt x="13980" y="90502"/>
                  </a:cubicBezTo>
                  <a:cubicBezTo>
                    <a:pt x="12815" y="91843"/>
                    <a:pt x="12815" y="93184"/>
                    <a:pt x="12815" y="95195"/>
                  </a:cubicBezTo>
                  <a:cubicBezTo>
                    <a:pt x="12815" y="96536"/>
                    <a:pt x="10485" y="97206"/>
                    <a:pt x="9320" y="98547"/>
                  </a:cubicBezTo>
                  <a:cubicBezTo>
                    <a:pt x="8155" y="99217"/>
                    <a:pt x="9320" y="100558"/>
                    <a:pt x="9320" y="101899"/>
                  </a:cubicBezTo>
                  <a:cubicBezTo>
                    <a:pt x="9320" y="102569"/>
                    <a:pt x="6990" y="104581"/>
                    <a:pt x="5825" y="104581"/>
                  </a:cubicBezTo>
                  <a:cubicBezTo>
                    <a:pt x="0" y="105921"/>
                    <a:pt x="3495" y="109944"/>
                    <a:pt x="4660" y="111955"/>
                  </a:cubicBezTo>
                  <a:cubicBezTo>
                    <a:pt x="5825" y="113296"/>
                    <a:pt x="9320" y="111284"/>
                    <a:pt x="9320" y="113966"/>
                  </a:cubicBezTo>
                  <a:cubicBezTo>
                    <a:pt x="9320" y="114636"/>
                    <a:pt x="8155" y="116648"/>
                    <a:pt x="10485" y="117318"/>
                  </a:cubicBezTo>
                  <a:cubicBezTo>
                    <a:pt x="11650" y="117988"/>
                    <a:pt x="12815" y="117988"/>
                    <a:pt x="15145" y="117988"/>
                  </a:cubicBezTo>
                  <a:cubicBezTo>
                    <a:pt x="17475" y="118659"/>
                    <a:pt x="20970" y="118659"/>
                    <a:pt x="23300" y="118659"/>
                  </a:cubicBezTo>
                  <a:cubicBezTo>
                    <a:pt x="24466" y="118659"/>
                    <a:pt x="25631" y="118659"/>
                    <a:pt x="26796" y="119329"/>
                  </a:cubicBezTo>
                  <a:cubicBezTo>
                    <a:pt x="26796" y="118659"/>
                    <a:pt x="27961" y="118659"/>
                    <a:pt x="29126" y="118659"/>
                  </a:cubicBezTo>
                  <a:cubicBezTo>
                    <a:pt x="29126" y="119329"/>
                    <a:pt x="31456" y="120000"/>
                    <a:pt x="31456" y="120000"/>
                  </a:cubicBezTo>
                  <a:cubicBezTo>
                    <a:pt x="32621" y="120000"/>
                    <a:pt x="30291" y="117988"/>
                    <a:pt x="30291" y="117318"/>
                  </a:cubicBezTo>
                  <a:cubicBezTo>
                    <a:pt x="27961" y="115977"/>
                    <a:pt x="27961" y="114636"/>
                    <a:pt x="27961" y="113296"/>
                  </a:cubicBezTo>
                  <a:cubicBezTo>
                    <a:pt x="27961" y="111955"/>
                    <a:pt x="27961" y="111284"/>
                    <a:pt x="31456" y="109944"/>
                  </a:cubicBezTo>
                  <a:cubicBezTo>
                    <a:pt x="33786" y="109273"/>
                    <a:pt x="29126" y="109273"/>
                    <a:pt x="29126" y="109273"/>
                  </a:cubicBezTo>
                  <a:cubicBezTo>
                    <a:pt x="29126" y="109273"/>
                    <a:pt x="31456" y="108603"/>
                    <a:pt x="30291" y="108603"/>
                  </a:cubicBezTo>
                  <a:cubicBezTo>
                    <a:pt x="31456" y="108603"/>
                    <a:pt x="31456" y="109273"/>
                    <a:pt x="32621" y="109273"/>
                  </a:cubicBezTo>
                  <a:cubicBezTo>
                    <a:pt x="33786" y="109944"/>
                    <a:pt x="34951" y="109273"/>
                    <a:pt x="36116" y="109273"/>
                  </a:cubicBezTo>
                  <a:cubicBezTo>
                    <a:pt x="37281" y="107932"/>
                    <a:pt x="36116" y="106592"/>
                    <a:pt x="36116" y="105251"/>
                  </a:cubicBezTo>
                  <a:cubicBezTo>
                    <a:pt x="37281" y="103910"/>
                    <a:pt x="39611" y="103240"/>
                    <a:pt x="43106" y="102569"/>
                  </a:cubicBezTo>
                  <a:cubicBezTo>
                    <a:pt x="44271" y="101899"/>
                    <a:pt x="45436" y="101899"/>
                    <a:pt x="46601" y="101229"/>
                  </a:cubicBezTo>
                  <a:cubicBezTo>
                    <a:pt x="47766" y="100558"/>
                    <a:pt x="45436" y="99888"/>
                    <a:pt x="45436" y="99888"/>
                  </a:cubicBezTo>
                  <a:cubicBezTo>
                    <a:pt x="45436" y="99217"/>
                    <a:pt x="48932" y="98547"/>
                    <a:pt x="47766" y="97206"/>
                  </a:cubicBezTo>
                  <a:cubicBezTo>
                    <a:pt x="46601" y="95865"/>
                    <a:pt x="41941" y="97206"/>
                    <a:pt x="40776" y="95865"/>
                  </a:cubicBezTo>
                  <a:cubicBezTo>
                    <a:pt x="39611" y="95195"/>
                    <a:pt x="38446" y="95195"/>
                    <a:pt x="37281" y="93854"/>
                  </a:cubicBezTo>
                  <a:cubicBezTo>
                    <a:pt x="36116" y="92513"/>
                    <a:pt x="38446" y="90502"/>
                    <a:pt x="39611" y="89832"/>
                  </a:cubicBezTo>
                  <a:cubicBezTo>
                    <a:pt x="41941" y="89162"/>
                    <a:pt x="43106" y="87821"/>
                    <a:pt x="45436" y="87821"/>
                  </a:cubicBezTo>
                  <a:cubicBezTo>
                    <a:pt x="47766" y="87150"/>
                    <a:pt x="47766" y="88491"/>
                    <a:pt x="48932" y="86480"/>
                  </a:cubicBezTo>
                  <a:cubicBezTo>
                    <a:pt x="48932" y="85139"/>
                    <a:pt x="51262" y="84469"/>
                    <a:pt x="50097" y="83128"/>
                  </a:cubicBezTo>
                  <a:cubicBezTo>
                    <a:pt x="48932" y="81117"/>
                    <a:pt x="54757" y="81117"/>
                    <a:pt x="55922" y="79776"/>
                  </a:cubicBezTo>
                  <a:cubicBezTo>
                    <a:pt x="55922" y="79776"/>
                    <a:pt x="50097" y="77094"/>
                    <a:pt x="55922" y="77765"/>
                  </a:cubicBezTo>
                  <a:cubicBezTo>
                    <a:pt x="57087" y="78435"/>
                    <a:pt x="57087" y="79106"/>
                    <a:pt x="58252" y="79106"/>
                  </a:cubicBezTo>
                  <a:cubicBezTo>
                    <a:pt x="60582" y="79106"/>
                    <a:pt x="60582" y="77094"/>
                    <a:pt x="59417" y="76424"/>
                  </a:cubicBezTo>
                  <a:cubicBezTo>
                    <a:pt x="59417" y="75754"/>
                    <a:pt x="57087" y="77094"/>
                    <a:pt x="57087" y="77094"/>
                  </a:cubicBezTo>
                  <a:cubicBezTo>
                    <a:pt x="54757" y="77094"/>
                    <a:pt x="52427" y="76424"/>
                    <a:pt x="52427" y="75754"/>
                  </a:cubicBezTo>
                  <a:cubicBezTo>
                    <a:pt x="52427" y="75083"/>
                    <a:pt x="50097" y="70391"/>
                    <a:pt x="52427" y="70391"/>
                  </a:cubicBezTo>
                  <a:cubicBezTo>
                    <a:pt x="55922" y="71061"/>
                    <a:pt x="58252" y="72402"/>
                    <a:pt x="62912" y="72402"/>
                  </a:cubicBezTo>
                  <a:cubicBezTo>
                    <a:pt x="64077" y="72402"/>
                    <a:pt x="65242" y="71731"/>
                    <a:pt x="66407" y="71731"/>
                  </a:cubicBezTo>
                  <a:cubicBezTo>
                    <a:pt x="68737" y="70391"/>
                    <a:pt x="66407" y="69720"/>
                    <a:pt x="67572" y="68379"/>
                  </a:cubicBezTo>
                  <a:cubicBezTo>
                    <a:pt x="67572" y="67709"/>
                    <a:pt x="68737" y="67039"/>
                    <a:pt x="68737" y="67039"/>
                  </a:cubicBezTo>
                  <a:cubicBezTo>
                    <a:pt x="69902" y="65698"/>
                    <a:pt x="68737" y="65698"/>
                    <a:pt x="68737" y="65027"/>
                  </a:cubicBezTo>
                  <a:cubicBezTo>
                    <a:pt x="67572" y="64357"/>
                    <a:pt x="67572" y="63016"/>
                    <a:pt x="68737" y="63016"/>
                  </a:cubicBezTo>
                  <a:cubicBezTo>
                    <a:pt x="71067" y="63016"/>
                    <a:pt x="69902" y="64357"/>
                    <a:pt x="69902" y="64357"/>
                  </a:cubicBezTo>
                  <a:cubicBezTo>
                    <a:pt x="68737" y="63687"/>
                    <a:pt x="75728" y="63687"/>
                    <a:pt x="75728" y="63687"/>
                  </a:cubicBezTo>
                  <a:cubicBezTo>
                    <a:pt x="80388" y="63687"/>
                    <a:pt x="83883" y="62346"/>
                    <a:pt x="88543" y="62346"/>
                  </a:cubicBezTo>
                  <a:cubicBezTo>
                    <a:pt x="89708" y="61675"/>
                    <a:pt x="93203" y="61005"/>
                    <a:pt x="95533" y="60335"/>
                  </a:cubicBezTo>
                  <a:cubicBezTo>
                    <a:pt x="96699" y="59664"/>
                    <a:pt x="96699" y="58994"/>
                    <a:pt x="97864" y="58324"/>
                  </a:cubicBezTo>
                  <a:cubicBezTo>
                    <a:pt x="99029" y="57653"/>
                    <a:pt x="100194" y="56983"/>
                    <a:pt x="101359" y="55642"/>
                  </a:cubicBezTo>
                  <a:cubicBezTo>
                    <a:pt x="101359" y="53631"/>
                    <a:pt x="99029" y="53631"/>
                    <a:pt x="96699" y="52290"/>
                  </a:cubicBezTo>
                  <a:cubicBezTo>
                    <a:pt x="95533" y="50949"/>
                    <a:pt x="99029" y="50279"/>
                    <a:pt x="96699" y="48938"/>
                  </a:cubicBezTo>
                  <a:cubicBezTo>
                    <a:pt x="95533" y="48268"/>
                    <a:pt x="90873" y="47597"/>
                    <a:pt x="90873" y="46256"/>
                  </a:cubicBezTo>
                  <a:cubicBezTo>
                    <a:pt x="90873" y="46256"/>
                    <a:pt x="90873" y="45586"/>
                    <a:pt x="92038" y="45586"/>
                  </a:cubicBezTo>
                  <a:cubicBezTo>
                    <a:pt x="92038" y="44916"/>
                    <a:pt x="90873" y="44916"/>
                    <a:pt x="90873" y="44245"/>
                  </a:cubicBezTo>
                  <a:cubicBezTo>
                    <a:pt x="90873" y="43575"/>
                    <a:pt x="89708" y="42234"/>
                    <a:pt x="90873" y="41564"/>
                  </a:cubicBezTo>
                  <a:cubicBezTo>
                    <a:pt x="92038" y="40893"/>
                    <a:pt x="89708" y="42234"/>
                    <a:pt x="90873" y="4156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30" name="Google Shape;930;g90e2d1f501_0_5781"/>
            <p:cNvSpPr/>
            <p:nvPr/>
          </p:nvSpPr>
          <p:spPr>
            <a:xfrm>
              <a:off x="7617386" y="8313139"/>
              <a:ext cx="203700" cy="226200"/>
            </a:xfrm>
            <a:custGeom>
              <a:avLst/>
              <a:gdLst/>
              <a:ahLst/>
              <a:cxnLst/>
              <a:rect l="l" t="t" r="r" b="b"/>
              <a:pathLst>
                <a:path w="120000" h="120000" extrusionOk="0">
                  <a:moveTo>
                    <a:pt x="81818" y="115000"/>
                  </a:moveTo>
                  <a:cubicBezTo>
                    <a:pt x="87272" y="120000"/>
                    <a:pt x="92727" y="120000"/>
                    <a:pt x="103636" y="120000"/>
                  </a:cubicBezTo>
                  <a:cubicBezTo>
                    <a:pt x="92727" y="105000"/>
                    <a:pt x="103636" y="100000"/>
                    <a:pt x="103636" y="85000"/>
                  </a:cubicBezTo>
                  <a:cubicBezTo>
                    <a:pt x="103636" y="75000"/>
                    <a:pt x="109090" y="60000"/>
                    <a:pt x="109090" y="50000"/>
                  </a:cubicBezTo>
                  <a:cubicBezTo>
                    <a:pt x="109090" y="45000"/>
                    <a:pt x="114545" y="40000"/>
                    <a:pt x="114545" y="35000"/>
                  </a:cubicBezTo>
                  <a:cubicBezTo>
                    <a:pt x="120000" y="30000"/>
                    <a:pt x="114545" y="25000"/>
                    <a:pt x="120000" y="15000"/>
                  </a:cubicBezTo>
                  <a:cubicBezTo>
                    <a:pt x="120000" y="0"/>
                    <a:pt x="98181" y="20000"/>
                    <a:pt x="92727" y="20000"/>
                  </a:cubicBezTo>
                  <a:cubicBezTo>
                    <a:pt x="81818" y="20000"/>
                    <a:pt x="76363" y="15000"/>
                    <a:pt x="65454" y="25000"/>
                  </a:cubicBezTo>
                  <a:cubicBezTo>
                    <a:pt x="65454" y="25000"/>
                    <a:pt x="54545" y="45000"/>
                    <a:pt x="49090" y="40000"/>
                  </a:cubicBezTo>
                  <a:cubicBezTo>
                    <a:pt x="38181" y="40000"/>
                    <a:pt x="32727" y="40000"/>
                    <a:pt x="21818" y="45000"/>
                  </a:cubicBezTo>
                  <a:cubicBezTo>
                    <a:pt x="21818" y="50000"/>
                    <a:pt x="21818" y="60000"/>
                    <a:pt x="16363" y="60000"/>
                  </a:cubicBezTo>
                  <a:cubicBezTo>
                    <a:pt x="16363" y="65000"/>
                    <a:pt x="5454" y="65000"/>
                    <a:pt x="0" y="65000"/>
                  </a:cubicBezTo>
                  <a:cubicBezTo>
                    <a:pt x="10909" y="75000"/>
                    <a:pt x="21818" y="90000"/>
                    <a:pt x="32727" y="95000"/>
                  </a:cubicBezTo>
                  <a:cubicBezTo>
                    <a:pt x="38181" y="105000"/>
                    <a:pt x="49090" y="110000"/>
                    <a:pt x="60000" y="110000"/>
                  </a:cubicBezTo>
                  <a:cubicBezTo>
                    <a:pt x="65454" y="110000"/>
                    <a:pt x="76363" y="110000"/>
                    <a:pt x="81818" y="115000"/>
                  </a:cubicBezTo>
                  <a:cubicBezTo>
                    <a:pt x="87272" y="115000"/>
                    <a:pt x="81818" y="110000"/>
                    <a:pt x="81818" y="11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31" name="Google Shape;931;g90e2d1f501_0_5781"/>
            <p:cNvSpPr/>
            <p:nvPr/>
          </p:nvSpPr>
          <p:spPr>
            <a:xfrm>
              <a:off x="7681084" y="8520196"/>
              <a:ext cx="159300" cy="140100"/>
            </a:xfrm>
            <a:custGeom>
              <a:avLst/>
              <a:gdLst/>
              <a:ahLst/>
              <a:cxnLst/>
              <a:rect l="l" t="t" r="r" b="b"/>
              <a:pathLst>
                <a:path w="120000" h="120000" extrusionOk="0">
                  <a:moveTo>
                    <a:pt x="112941" y="80000"/>
                  </a:moveTo>
                  <a:cubicBezTo>
                    <a:pt x="112941" y="72000"/>
                    <a:pt x="112941" y="64000"/>
                    <a:pt x="120000" y="64000"/>
                  </a:cubicBezTo>
                  <a:cubicBezTo>
                    <a:pt x="112941" y="56000"/>
                    <a:pt x="112941" y="48000"/>
                    <a:pt x="105882" y="48000"/>
                  </a:cubicBezTo>
                  <a:cubicBezTo>
                    <a:pt x="98823" y="40000"/>
                    <a:pt x="91764" y="16000"/>
                    <a:pt x="84705" y="16000"/>
                  </a:cubicBezTo>
                  <a:cubicBezTo>
                    <a:pt x="70588" y="16000"/>
                    <a:pt x="63529" y="16000"/>
                    <a:pt x="56470" y="8000"/>
                  </a:cubicBezTo>
                  <a:cubicBezTo>
                    <a:pt x="49411" y="0"/>
                    <a:pt x="28235" y="0"/>
                    <a:pt x="21176" y="0"/>
                  </a:cubicBezTo>
                  <a:cubicBezTo>
                    <a:pt x="28235" y="8000"/>
                    <a:pt x="0" y="48000"/>
                    <a:pt x="21176" y="48000"/>
                  </a:cubicBezTo>
                  <a:cubicBezTo>
                    <a:pt x="28235" y="48000"/>
                    <a:pt x="28235" y="64000"/>
                    <a:pt x="42352" y="56000"/>
                  </a:cubicBezTo>
                  <a:cubicBezTo>
                    <a:pt x="49411" y="48000"/>
                    <a:pt x="28235" y="40000"/>
                    <a:pt x="28235" y="40000"/>
                  </a:cubicBezTo>
                  <a:cubicBezTo>
                    <a:pt x="35294" y="40000"/>
                    <a:pt x="49411" y="48000"/>
                    <a:pt x="49411" y="56000"/>
                  </a:cubicBezTo>
                  <a:cubicBezTo>
                    <a:pt x="56470" y="72000"/>
                    <a:pt x="70588" y="64000"/>
                    <a:pt x="77647" y="80000"/>
                  </a:cubicBezTo>
                  <a:cubicBezTo>
                    <a:pt x="84705" y="88000"/>
                    <a:pt x="84705" y="104000"/>
                    <a:pt x="98823" y="112000"/>
                  </a:cubicBezTo>
                  <a:cubicBezTo>
                    <a:pt x="120000" y="120000"/>
                    <a:pt x="120000" y="96000"/>
                    <a:pt x="112941" y="80000"/>
                  </a:cubicBezTo>
                  <a:cubicBezTo>
                    <a:pt x="112941" y="72000"/>
                    <a:pt x="112941" y="88000"/>
                    <a:pt x="112941" y="8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32" name="Google Shape;932;g90e2d1f501_0_5781"/>
            <p:cNvSpPr/>
            <p:nvPr/>
          </p:nvSpPr>
          <p:spPr>
            <a:xfrm>
              <a:off x="7502736" y="8360921"/>
              <a:ext cx="105000" cy="82800"/>
            </a:xfrm>
            <a:custGeom>
              <a:avLst/>
              <a:gdLst/>
              <a:ahLst/>
              <a:cxnLst/>
              <a:rect l="l" t="t" r="r" b="b"/>
              <a:pathLst>
                <a:path w="120000" h="120000" extrusionOk="0">
                  <a:moveTo>
                    <a:pt x="43636" y="13333"/>
                  </a:moveTo>
                  <a:cubicBezTo>
                    <a:pt x="43636" y="0"/>
                    <a:pt x="43636" y="0"/>
                    <a:pt x="43636" y="0"/>
                  </a:cubicBezTo>
                  <a:cubicBezTo>
                    <a:pt x="32727" y="13333"/>
                    <a:pt x="10909" y="40000"/>
                    <a:pt x="0" y="53333"/>
                  </a:cubicBezTo>
                  <a:cubicBezTo>
                    <a:pt x="21818" y="66666"/>
                    <a:pt x="120000" y="120000"/>
                    <a:pt x="120000" y="66666"/>
                  </a:cubicBezTo>
                  <a:cubicBezTo>
                    <a:pt x="120000" y="26666"/>
                    <a:pt x="65454" y="40000"/>
                    <a:pt x="43636" y="1333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33" name="Google Shape;933;g90e2d1f501_0_5781"/>
            <p:cNvSpPr/>
            <p:nvPr/>
          </p:nvSpPr>
          <p:spPr>
            <a:xfrm>
              <a:off x="7391271" y="8192090"/>
              <a:ext cx="187800" cy="216600"/>
            </a:xfrm>
            <a:custGeom>
              <a:avLst/>
              <a:gdLst/>
              <a:ahLst/>
              <a:cxnLst/>
              <a:rect l="l" t="t" r="r" b="b"/>
              <a:pathLst>
                <a:path w="120000" h="120000" extrusionOk="0">
                  <a:moveTo>
                    <a:pt x="96000" y="83478"/>
                  </a:moveTo>
                  <a:cubicBezTo>
                    <a:pt x="96000" y="73043"/>
                    <a:pt x="114000" y="67826"/>
                    <a:pt x="120000" y="62608"/>
                  </a:cubicBezTo>
                  <a:cubicBezTo>
                    <a:pt x="102000" y="57391"/>
                    <a:pt x="96000" y="57391"/>
                    <a:pt x="96000" y="41739"/>
                  </a:cubicBezTo>
                  <a:cubicBezTo>
                    <a:pt x="96000" y="36521"/>
                    <a:pt x="102000" y="10434"/>
                    <a:pt x="96000" y="5217"/>
                  </a:cubicBezTo>
                  <a:cubicBezTo>
                    <a:pt x="90000" y="0"/>
                    <a:pt x="60000" y="5217"/>
                    <a:pt x="48000" y="5217"/>
                  </a:cubicBezTo>
                  <a:cubicBezTo>
                    <a:pt x="36000" y="5217"/>
                    <a:pt x="36000" y="20869"/>
                    <a:pt x="42000" y="31304"/>
                  </a:cubicBezTo>
                  <a:cubicBezTo>
                    <a:pt x="48000" y="36521"/>
                    <a:pt x="72000" y="52173"/>
                    <a:pt x="48000" y="52173"/>
                  </a:cubicBezTo>
                  <a:cubicBezTo>
                    <a:pt x="42000" y="52173"/>
                    <a:pt x="30000" y="52173"/>
                    <a:pt x="24000" y="52173"/>
                  </a:cubicBezTo>
                  <a:cubicBezTo>
                    <a:pt x="12000" y="52173"/>
                    <a:pt x="12000" y="73043"/>
                    <a:pt x="12000" y="78260"/>
                  </a:cubicBezTo>
                  <a:cubicBezTo>
                    <a:pt x="0" y="109565"/>
                    <a:pt x="48000" y="104347"/>
                    <a:pt x="72000" y="109565"/>
                  </a:cubicBezTo>
                  <a:cubicBezTo>
                    <a:pt x="78000" y="120000"/>
                    <a:pt x="96000" y="88695"/>
                    <a:pt x="96000" y="8347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34" name="Google Shape;934;g90e2d1f501_0_5781"/>
            <p:cNvSpPr/>
            <p:nvPr/>
          </p:nvSpPr>
          <p:spPr>
            <a:xfrm>
              <a:off x="6254330" y="7453042"/>
              <a:ext cx="1398000" cy="898200"/>
            </a:xfrm>
            <a:custGeom>
              <a:avLst/>
              <a:gdLst/>
              <a:ahLst/>
              <a:cxnLst/>
              <a:rect l="l" t="t" r="r" b="b"/>
              <a:pathLst>
                <a:path w="120000" h="120000" extrusionOk="0">
                  <a:moveTo>
                    <a:pt x="100800" y="111250"/>
                  </a:moveTo>
                  <a:cubicBezTo>
                    <a:pt x="101600" y="111250"/>
                    <a:pt x="107200" y="112500"/>
                    <a:pt x="105600" y="110000"/>
                  </a:cubicBezTo>
                  <a:cubicBezTo>
                    <a:pt x="104800" y="107500"/>
                    <a:pt x="103200" y="106250"/>
                    <a:pt x="102400" y="103750"/>
                  </a:cubicBezTo>
                  <a:cubicBezTo>
                    <a:pt x="102400" y="103750"/>
                    <a:pt x="103200" y="100000"/>
                    <a:pt x="104000" y="100000"/>
                  </a:cubicBezTo>
                  <a:cubicBezTo>
                    <a:pt x="104800" y="98750"/>
                    <a:pt x="108800" y="100000"/>
                    <a:pt x="110400" y="100000"/>
                  </a:cubicBezTo>
                  <a:cubicBezTo>
                    <a:pt x="112800" y="100000"/>
                    <a:pt x="112000" y="93750"/>
                    <a:pt x="115200" y="97500"/>
                  </a:cubicBezTo>
                  <a:cubicBezTo>
                    <a:pt x="116000" y="95000"/>
                    <a:pt x="116800" y="93750"/>
                    <a:pt x="116800" y="91250"/>
                  </a:cubicBezTo>
                  <a:cubicBezTo>
                    <a:pt x="116800" y="88750"/>
                    <a:pt x="116000" y="86250"/>
                    <a:pt x="116800" y="85000"/>
                  </a:cubicBezTo>
                  <a:cubicBezTo>
                    <a:pt x="117600" y="82500"/>
                    <a:pt x="120000" y="80000"/>
                    <a:pt x="120000" y="78750"/>
                  </a:cubicBezTo>
                  <a:cubicBezTo>
                    <a:pt x="119200" y="76250"/>
                    <a:pt x="118400" y="76250"/>
                    <a:pt x="116800" y="76250"/>
                  </a:cubicBezTo>
                  <a:cubicBezTo>
                    <a:pt x="114400" y="76250"/>
                    <a:pt x="111200" y="76250"/>
                    <a:pt x="108800" y="77500"/>
                  </a:cubicBezTo>
                  <a:cubicBezTo>
                    <a:pt x="107200" y="77500"/>
                    <a:pt x="106400" y="78750"/>
                    <a:pt x="105600" y="80000"/>
                  </a:cubicBezTo>
                  <a:cubicBezTo>
                    <a:pt x="104800" y="82500"/>
                    <a:pt x="105600" y="85000"/>
                    <a:pt x="104800" y="87500"/>
                  </a:cubicBezTo>
                  <a:cubicBezTo>
                    <a:pt x="104800" y="88750"/>
                    <a:pt x="100800" y="95000"/>
                    <a:pt x="100800" y="95000"/>
                  </a:cubicBezTo>
                  <a:cubicBezTo>
                    <a:pt x="97600" y="93750"/>
                    <a:pt x="94400" y="95000"/>
                    <a:pt x="91200" y="97500"/>
                  </a:cubicBezTo>
                  <a:cubicBezTo>
                    <a:pt x="89600" y="97500"/>
                    <a:pt x="88800" y="96250"/>
                    <a:pt x="88000" y="95000"/>
                  </a:cubicBezTo>
                  <a:cubicBezTo>
                    <a:pt x="87200" y="93750"/>
                    <a:pt x="85600" y="93750"/>
                    <a:pt x="84000" y="92500"/>
                  </a:cubicBezTo>
                  <a:cubicBezTo>
                    <a:pt x="82400" y="92500"/>
                    <a:pt x="82400" y="88750"/>
                    <a:pt x="81600" y="86250"/>
                  </a:cubicBezTo>
                  <a:cubicBezTo>
                    <a:pt x="80800" y="83750"/>
                    <a:pt x="79200" y="82500"/>
                    <a:pt x="78400" y="80000"/>
                  </a:cubicBezTo>
                  <a:cubicBezTo>
                    <a:pt x="77600" y="75000"/>
                    <a:pt x="76000" y="68750"/>
                    <a:pt x="76800" y="63750"/>
                  </a:cubicBezTo>
                  <a:cubicBezTo>
                    <a:pt x="76800" y="60000"/>
                    <a:pt x="76000" y="55000"/>
                    <a:pt x="77600" y="51250"/>
                  </a:cubicBezTo>
                  <a:cubicBezTo>
                    <a:pt x="78400" y="50000"/>
                    <a:pt x="78400" y="48750"/>
                    <a:pt x="78400" y="47500"/>
                  </a:cubicBezTo>
                  <a:cubicBezTo>
                    <a:pt x="79200" y="45000"/>
                    <a:pt x="77600" y="46250"/>
                    <a:pt x="76800" y="45000"/>
                  </a:cubicBezTo>
                  <a:cubicBezTo>
                    <a:pt x="75200" y="45000"/>
                    <a:pt x="73600" y="43750"/>
                    <a:pt x="72000" y="43750"/>
                  </a:cubicBezTo>
                  <a:cubicBezTo>
                    <a:pt x="71200" y="42500"/>
                    <a:pt x="69600" y="40000"/>
                    <a:pt x="69600" y="37500"/>
                  </a:cubicBezTo>
                  <a:cubicBezTo>
                    <a:pt x="69600" y="33750"/>
                    <a:pt x="67200" y="32500"/>
                    <a:pt x="65600" y="30000"/>
                  </a:cubicBezTo>
                  <a:cubicBezTo>
                    <a:pt x="64800" y="27500"/>
                    <a:pt x="64800" y="25000"/>
                    <a:pt x="64000" y="22500"/>
                  </a:cubicBezTo>
                  <a:cubicBezTo>
                    <a:pt x="63200" y="21250"/>
                    <a:pt x="61600" y="21250"/>
                    <a:pt x="60000" y="21250"/>
                  </a:cubicBezTo>
                  <a:cubicBezTo>
                    <a:pt x="59200" y="20000"/>
                    <a:pt x="57600" y="20000"/>
                    <a:pt x="56800" y="21250"/>
                  </a:cubicBezTo>
                  <a:cubicBezTo>
                    <a:pt x="56800" y="22500"/>
                    <a:pt x="56000" y="25000"/>
                    <a:pt x="54400" y="25000"/>
                  </a:cubicBezTo>
                  <a:cubicBezTo>
                    <a:pt x="52800" y="25000"/>
                    <a:pt x="50400" y="22500"/>
                    <a:pt x="49600" y="20000"/>
                  </a:cubicBezTo>
                  <a:cubicBezTo>
                    <a:pt x="48800" y="16250"/>
                    <a:pt x="48800" y="15000"/>
                    <a:pt x="47200" y="12500"/>
                  </a:cubicBezTo>
                  <a:cubicBezTo>
                    <a:pt x="45600" y="11250"/>
                    <a:pt x="43200" y="7500"/>
                    <a:pt x="41600" y="7500"/>
                  </a:cubicBezTo>
                  <a:cubicBezTo>
                    <a:pt x="40800" y="6250"/>
                    <a:pt x="36000" y="6250"/>
                    <a:pt x="36000" y="7500"/>
                  </a:cubicBezTo>
                  <a:cubicBezTo>
                    <a:pt x="34400" y="11250"/>
                    <a:pt x="33600" y="10000"/>
                    <a:pt x="31200" y="10000"/>
                  </a:cubicBezTo>
                  <a:cubicBezTo>
                    <a:pt x="28000" y="10000"/>
                    <a:pt x="25600" y="10000"/>
                    <a:pt x="23200" y="10000"/>
                  </a:cubicBezTo>
                  <a:cubicBezTo>
                    <a:pt x="22400" y="10000"/>
                    <a:pt x="20000" y="7500"/>
                    <a:pt x="18400" y="6250"/>
                  </a:cubicBezTo>
                  <a:cubicBezTo>
                    <a:pt x="16000" y="5000"/>
                    <a:pt x="13600" y="3750"/>
                    <a:pt x="10400" y="1250"/>
                  </a:cubicBezTo>
                  <a:cubicBezTo>
                    <a:pt x="7200" y="0"/>
                    <a:pt x="3200" y="1250"/>
                    <a:pt x="0" y="2500"/>
                  </a:cubicBezTo>
                  <a:cubicBezTo>
                    <a:pt x="800" y="8750"/>
                    <a:pt x="4000" y="13750"/>
                    <a:pt x="5600" y="20000"/>
                  </a:cubicBezTo>
                  <a:cubicBezTo>
                    <a:pt x="6400" y="22500"/>
                    <a:pt x="8800" y="25000"/>
                    <a:pt x="10400" y="26250"/>
                  </a:cubicBezTo>
                  <a:cubicBezTo>
                    <a:pt x="11200" y="28750"/>
                    <a:pt x="12800" y="32500"/>
                    <a:pt x="12000" y="35000"/>
                  </a:cubicBezTo>
                  <a:cubicBezTo>
                    <a:pt x="12000" y="35000"/>
                    <a:pt x="6400" y="32500"/>
                    <a:pt x="9600" y="36250"/>
                  </a:cubicBezTo>
                  <a:cubicBezTo>
                    <a:pt x="10400" y="37500"/>
                    <a:pt x="11200" y="38750"/>
                    <a:pt x="12000" y="40000"/>
                  </a:cubicBezTo>
                  <a:cubicBezTo>
                    <a:pt x="13600" y="40000"/>
                    <a:pt x="14400" y="40000"/>
                    <a:pt x="15200" y="41250"/>
                  </a:cubicBezTo>
                  <a:cubicBezTo>
                    <a:pt x="16800" y="42500"/>
                    <a:pt x="18400" y="45000"/>
                    <a:pt x="20000" y="47500"/>
                  </a:cubicBezTo>
                  <a:cubicBezTo>
                    <a:pt x="20800" y="48750"/>
                    <a:pt x="20000" y="51250"/>
                    <a:pt x="19200" y="52500"/>
                  </a:cubicBezTo>
                  <a:cubicBezTo>
                    <a:pt x="18400" y="53750"/>
                    <a:pt x="20000" y="55000"/>
                    <a:pt x="20800" y="55000"/>
                  </a:cubicBezTo>
                  <a:cubicBezTo>
                    <a:pt x="23200" y="57500"/>
                    <a:pt x="24800" y="60000"/>
                    <a:pt x="26400" y="62500"/>
                  </a:cubicBezTo>
                  <a:cubicBezTo>
                    <a:pt x="27200" y="63750"/>
                    <a:pt x="28000" y="66250"/>
                    <a:pt x="28800" y="66250"/>
                  </a:cubicBezTo>
                  <a:cubicBezTo>
                    <a:pt x="29600" y="66250"/>
                    <a:pt x="30400" y="63750"/>
                    <a:pt x="29600" y="62500"/>
                  </a:cubicBezTo>
                  <a:cubicBezTo>
                    <a:pt x="29600" y="61250"/>
                    <a:pt x="28800" y="60000"/>
                    <a:pt x="28800" y="58750"/>
                  </a:cubicBezTo>
                  <a:cubicBezTo>
                    <a:pt x="28000" y="57500"/>
                    <a:pt x="26400" y="58750"/>
                    <a:pt x="25600" y="57500"/>
                  </a:cubicBezTo>
                  <a:cubicBezTo>
                    <a:pt x="24000" y="55000"/>
                    <a:pt x="25600" y="55000"/>
                    <a:pt x="25600" y="52500"/>
                  </a:cubicBezTo>
                  <a:cubicBezTo>
                    <a:pt x="25600" y="52500"/>
                    <a:pt x="24000" y="50000"/>
                    <a:pt x="24000" y="48750"/>
                  </a:cubicBezTo>
                  <a:cubicBezTo>
                    <a:pt x="22400" y="46250"/>
                    <a:pt x="22400" y="42500"/>
                    <a:pt x="20800" y="40000"/>
                  </a:cubicBezTo>
                  <a:cubicBezTo>
                    <a:pt x="19200" y="38750"/>
                    <a:pt x="17600" y="36250"/>
                    <a:pt x="16800" y="33750"/>
                  </a:cubicBezTo>
                  <a:cubicBezTo>
                    <a:pt x="16800" y="32500"/>
                    <a:pt x="16800" y="30000"/>
                    <a:pt x="16000" y="28750"/>
                  </a:cubicBezTo>
                  <a:cubicBezTo>
                    <a:pt x="15200" y="27500"/>
                    <a:pt x="14400" y="26250"/>
                    <a:pt x="13600" y="25000"/>
                  </a:cubicBezTo>
                  <a:cubicBezTo>
                    <a:pt x="12800" y="22500"/>
                    <a:pt x="12000" y="21250"/>
                    <a:pt x="10400" y="20000"/>
                  </a:cubicBezTo>
                  <a:cubicBezTo>
                    <a:pt x="9600" y="18750"/>
                    <a:pt x="9600" y="16250"/>
                    <a:pt x="9600" y="15000"/>
                  </a:cubicBezTo>
                  <a:cubicBezTo>
                    <a:pt x="9600" y="13750"/>
                    <a:pt x="8000" y="7500"/>
                    <a:pt x="8800" y="6250"/>
                  </a:cubicBezTo>
                  <a:cubicBezTo>
                    <a:pt x="9600" y="5000"/>
                    <a:pt x="10400" y="8750"/>
                    <a:pt x="11200" y="8750"/>
                  </a:cubicBezTo>
                  <a:cubicBezTo>
                    <a:pt x="12000" y="8750"/>
                    <a:pt x="12000" y="8750"/>
                    <a:pt x="12000" y="8750"/>
                  </a:cubicBezTo>
                  <a:cubicBezTo>
                    <a:pt x="13600" y="7500"/>
                    <a:pt x="13600" y="8750"/>
                    <a:pt x="14400" y="10000"/>
                  </a:cubicBezTo>
                  <a:cubicBezTo>
                    <a:pt x="15200" y="10000"/>
                    <a:pt x="16000" y="10000"/>
                    <a:pt x="16000" y="11250"/>
                  </a:cubicBezTo>
                  <a:cubicBezTo>
                    <a:pt x="16000" y="13750"/>
                    <a:pt x="16800" y="16250"/>
                    <a:pt x="17600" y="18750"/>
                  </a:cubicBezTo>
                  <a:cubicBezTo>
                    <a:pt x="17600" y="20000"/>
                    <a:pt x="18400" y="22500"/>
                    <a:pt x="18400" y="23750"/>
                  </a:cubicBezTo>
                  <a:cubicBezTo>
                    <a:pt x="18400" y="25000"/>
                    <a:pt x="17600" y="26250"/>
                    <a:pt x="17600" y="27500"/>
                  </a:cubicBezTo>
                  <a:cubicBezTo>
                    <a:pt x="18400" y="27500"/>
                    <a:pt x="18400" y="25000"/>
                    <a:pt x="18400" y="25000"/>
                  </a:cubicBezTo>
                  <a:cubicBezTo>
                    <a:pt x="19200" y="23750"/>
                    <a:pt x="20000" y="27500"/>
                    <a:pt x="20800" y="27500"/>
                  </a:cubicBezTo>
                  <a:cubicBezTo>
                    <a:pt x="21600" y="28750"/>
                    <a:pt x="25600" y="32500"/>
                    <a:pt x="25600" y="33750"/>
                  </a:cubicBezTo>
                  <a:cubicBezTo>
                    <a:pt x="25600" y="36250"/>
                    <a:pt x="26400" y="37500"/>
                    <a:pt x="27200" y="37500"/>
                  </a:cubicBezTo>
                  <a:cubicBezTo>
                    <a:pt x="28000" y="38750"/>
                    <a:pt x="28000" y="40000"/>
                    <a:pt x="28800" y="41250"/>
                  </a:cubicBezTo>
                  <a:cubicBezTo>
                    <a:pt x="29600" y="42500"/>
                    <a:pt x="30400" y="41250"/>
                    <a:pt x="30400" y="42500"/>
                  </a:cubicBezTo>
                  <a:cubicBezTo>
                    <a:pt x="31200" y="43750"/>
                    <a:pt x="29600" y="45000"/>
                    <a:pt x="30400" y="47500"/>
                  </a:cubicBezTo>
                  <a:cubicBezTo>
                    <a:pt x="32000" y="48750"/>
                    <a:pt x="33600" y="50000"/>
                    <a:pt x="35200" y="52500"/>
                  </a:cubicBezTo>
                  <a:cubicBezTo>
                    <a:pt x="36000" y="53750"/>
                    <a:pt x="36000" y="55000"/>
                    <a:pt x="36800" y="56250"/>
                  </a:cubicBezTo>
                  <a:cubicBezTo>
                    <a:pt x="37600" y="57500"/>
                    <a:pt x="38400" y="57500"/>
                    <a:pt x="39200" y="60000"/>
                  </a:cubicBezTo>
                  <a:cubicBezTo>
                    <a:pt x="40800" y="61250"/>
                    <a:pt x="41600" y="63750"/>
                    <a:pt x="43200" y="66250"/>
                  </a:cubicBezTo>
                  <a:cubicBezTo>
                    <a:pt x="44000" y="67500"/>
                    <a:pt x="44800" y="68750"/>
                    <a:pt x="45600" y="70000"/>
                  </a:cubicBezTo>
                  <a:cubicBezTo>
                    <a:pt x="46400" y="72500"/>
                    <a:pt x="44800" y="72500"/>
                    <a:pt x="44800" y="73750"/>
                  </a:cubicBezTo>
                  <a:cubicBezTo>
                    <a:pt x="44800" y="75000"/>
                    <a:pt x="47200" y="73750"/>
                    <a:pt x="47200" y="76250"/>
                  </a:cubicBezTo>
                  <a:cubicBezTo>
                    <a:pt x="46400" y="78750"/>
                    <a:pt x="45600" y="78750"/>
                    <a:pt x="46400" y="81250"/>
                  </a:cubicBezTo>
                  <a:cubicBezTo>
                    <a:pt x="46400" y="81250"/>
                    <a:pt x="44800" y="83750"/>
                    <a:pt x="45600" y="85000"/>
                  </a:cubicBezTo>
                  <a:cubicBezTo>
                    <a:pt x="46400" y="86250"/>
                    <a:pt x="47200" y="88750"/>
                    <a:pt x="48000" y="90000"/>
                  </a:cubicBezTo>
                  <a:cubicBezTo>
                    <a:pt x="48800" y="91250"/>
                    <a:pt x="49600" y="91250"/>
                    <a:pt x="50400" y="91250"/>
                  </a:cubicBezTo>
                  <a:cubicBezTo>
                    <a:pt x="52800" y="92500"/>
                    <a:pt x="52800" y="95000"/>
                    <a:pt x="54400" y="96250"/>
                  </a:cubicBezTo>
                  <a:cubicBezTo>
                    <a:pt x="56800" y="98750"/>
                    <a:pt x="60000" y="98750"/>
                    <a:pt x="61600" y="101250"/>
                  </a:cubicBezTo>
                  <a:cubicBezTo>
                    <a:pt x="64800" y="103750"/>
                    <a:pt x="68000" y="106250"/>
                    <a:pt x="71200" y="107500"/>
                  </a:cubicBezTo>
                  <a:cubicBezTo>
                    <a:pt x="73600" y="110000"/>
                    <a:pt x="77600" y="112500"/>
                    <a:pt x="80800" y="113750"/>
                  </a:cubicBezTo>
                  <a:cubicBezTo>
                    <a:pt x="84000" y="113750"/>
                    <a:pt x="86400" y="108750"/>
                    <a:pt x="90400" y="110000"/>
                  </a:cubicBezTo>
                  <a:cubicBezTo>
                    <a:pt x="93600" y="111250"/>
                    <a:pt x="96000" y="116250"/>
                    <a:pt x="98400" y="120000"/>
                  </a:cubicBezTo>
                  <a:cubicBezTo>
                    <a:pt x="98400" y="118750"/>
                    <a:pt x="99200" y="112500"/>
                    <a:pt x="100800" y="111250"/>
                  </a:cubicBezTo>
                  <a:cubicBezTo>
                    <a:pt x="101600" y="111250"/>
                    <a:pt x="100000" y="111250"/>
                    <a:pt x="100800" y="11125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35" name="Google Shape;935;g90e2d1f501_0_5781"/>
            <p:cNvSpPr/>
            <p:nvPr/>
          </p:nvSpPr>
          <p:spPr>
            <a:xfrm>
              <a:off x="7531402" y="8287656"/>
              <a:ext cx="280200" cy="149700"/>
            </a:xfrm>
            <a:custGeom>
              <a:avLst/>
              <a:gdLst/>
              <a:ahLst/>
              <a:cxnLst/>
              <a:rect l="l" t="t" r="r" b="b"/>
              <a:pathLst>
                <a:path w="120000" h="120000" extrusionOk="0">
                  <a:moveTo>
                    <a:pt x="48000" y="112500"/>
                  </a:moveTo>
                  <a:cubicBezTo>
                    <a:pt x="52000" y="112500"/>
                    <a:pt x="52000" y="105000"/>
                    <a:pt x="52000" y="97500"/>
                  </a:cubicBezTo>
                  <a:cubicBezTo>
                    <a:pt x="52000" y="90000"/>
                    <a:pt x="60000" y="82500"/>
                    <a:pt x="64000" y="82500"/>
                  </a:cubicBezTo>
                  <a:cubicBezTo>
                    <a:pt x="72000" y="75000"/>
                    <a:pt x="72000" y="90000"/>
                    <a:pt x="80000" y="75000"/>
                  </a:cubicBezTo>
                  <a:cubicBezTo>
                    <a:pt x="84000" y="67500"/>
                    <a:pt x="88000" y="45000"/>
                    <a:pt x="96000" y="52500"/>
                  </a:cubicBezTo>
                  <a:cubicBezTo>
                    <a:pt x="108000" y="52500"/>
                    <a:pt x="108000" y="45000"/>
                    <a:pt x="120000" y="37500"/>
                  </a:cubicBezTo>
                  <a:cubicBezTo>
                    <a:pt x="104000" y="22500"/>
                    <a:pt x="100000" y="0"/>
                    <a:pt x="80000" y="7500"/>
                  </a:cubicBezTo>
                  <a:cubicBezTo>
                    <a:pt x="72000" y="7500"/>
                    <a:pt x="64000" y="15000"/>
                    <a:pt x="56000" y="15000"/>
                  </a:cubicBezTo>
                  <a:cubicBezTo>
                    <a:pt x="48000" y="15000"/>
                    <a:pt x="40000" y="7500"/>
                    <a:pt x="32000" y="7500"/>
                  </a:cubicBezTo>
                  <a:cubicBezTo>
                    <a:pt x="20000" y="15000"/>
                    <a:pt x="16000" y="15000"/>
                    <a:pt x="8000" y="30000"/>
                  </a:cubicBezTo>
                  <a:cubicBezTo>
                    <a:pt x="8000" y="37500"/>
                    <a:pt x="0" y="52500"/>
                    <a:pt x="4000" y="67500"/>
                  </a:cubicBezTo>
                  <a:cubicBezTo>
                    <a:pt x="16000" y="82500"/>
                    <a:pt x="32000" y="67500"/>
                    <a:pt x="32000" y="105000"/>
                  </a:cubicBezTo>
                  <a:cubicBezTo>
                    <a:pt x="32000" y="105000"/>
                    <a:pt x="40000" y="105000"/>
                    <a:pt x="40000" y="105000"/>
                  </a:cubicBezTo>
                  <a:cubicBezTo>
                    <a:pt x="40000" y="105000"/>
                    <a:pt x="36000" y="120000"/>
                    <a:pt x="36000" y="120000"/>
                  </a:cubicBezTo>
                  <a:cubicBezTo>
                    <a:pt x="40000" y="120000"/>
                    <a:pt x="48000" y="120000"/>
                    <a:pt x="48000" y="1125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36" name="Google Shape;936;g90e2d1f501_0_5781"/>
            <p:cNvSpPr/>
            <p:nvPr/>
          </p:nvSpPr>
          <p:spPr>
            <a:xfrm>
              <a:off x="7531402" y="8163418"/>
              <a:ext cx="66900" cy="140100"/>
            </a:xfrm>
            <a:custGeom>
              <a:avLst/>
              <a:gdLst/>
              <a:ahLst/>
              <a:cxnLst/>
              <a:rect l="l" t="t" r="r" b="b"/>
              <a:pathLst>
                <a:path w="120000" h="120000" extrusionOk="0">
                  <a:moveTo>
                    <a:pt x="85714" y="8000"/>
                  </a:moveTo>
                  <a:cubicBezTo>
                    <a:pt x="68571" y="0"/>
                    <a:pt x="34285" y="24000"/>
                    <a:pt x="34285" y="32000"/>
                  </a:cubicBezTo>
                  <a:cubicBezTo>
                    <a:pt x="17142" y="40000"/>
                    <a:pt x="17142" y="32000"/>
                    <a:pt x="17142" y="48000"/>
                  </a:cubicBezTo>
                  <a:cubicBezTo>
                    <a:pt x="17142" y="56000"/>
                    <a:pt x="0" y="120000"/>
                    <a:pt x="34285" y="112000"/>
                  </a:cubicBezTo>
                  <a:cubicBezTo>
                    <a:pt x="34285" y="104000"/>
                    <a:pt x="85714" y="80000"/>
                    <a:pt x="102857" y="64000"/>
                  </a:cubicBezTo>
                  <a:cubicBezTo>
                    <a:pt x="102857" y="40000"/>
                    <a:pt x="102857" y="32000"/>
                    <a:pt x="119999" y="16000"/>
                  </a:cubicBezTo>
                  <a:cubicBezTo>
                    <a:pt x="119999" y="8000"/>
                    <a:pt x="102857" y="8000"/>
                    <a:pt x="85714" y="8000"/>
                  </a:cubicBezTo>
                  <a:cubicBezTo>
                    <a:pt x="68571" y="0"/>
                    <a:pt x="102857" y="8000"/>
                    <a:pt x="85714" y="8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37" name="Google Shape;937;g90e2d1f501_0_5781"/>
            <p:cNvSpPr/>
            <p:nvPr/>
          </p:nvSpPr>
          <p:spPr>
            <a:xfrm>
              <a:off x="8232035" y="8080592"/>
              <a:ext cx="120900" cy="102000"/>
            </a:xfrm>
            <a:custGeom>
              <a:avLst/>
              <a:gdLst/>
              <a:ahLst/>
              <a:cxnLst/>
              <a:rect l="l" t="t" r="r" b="b"/>
              <a:pathLst>
                <a:path w="120000" h="120000" extrusionOk="0">
                  <a:moveTo>
                    <a:pt x="110769" y="32727"/>
                  </a:moveTo>
                  <a:cubicBezTo>
                    <a:pt x="92307" y="32727"/>
                    <a:pt x="73846" y="0"/>
                    <a:pt x="55384" y="10909"/>
                  </a:cubicBezTo>
                  <a:cubicBezTo>
                    <a:pt x="27692" y="21818"/>
                    <a:pt x="64615" y="32727"/>
                    <a:pt x="64615" y="54545"/>
                  </a:cubicBezTo>
                  <a:cubicBezTo>
                    <a:pt x="73846" y="65454"/>
                    <a:pt x="92307" y="87272"/>
                    <a:pt x="83076" y="98181"/>
                  </a:cubicBezTo>
                  <a:cubicBezTo>
                    <a:pt x="73846" y="109090"/>
                    <a:pt x="64615" y="109090"/>
                    <a:pt x="55384" y="109090"/>
                  </a:cubicBezTo>
                  <a:cubicBezTo>
                    <a:pt x="36923" y="98181"/>
                    <a:pt x="55384" y="98181"/>
                    <a:pt x="46153" y="87272"/>
                  </a:cubicBezTo>
                  <a:cubicBezTo>
                    <a:pt x="46153" y="87272"/>
                    <a:pt x="0" y="98181"/>
                    <a:pt x="0" y="98181"/>
                  </a:cubicBezTo>
                  <a:cubicBezTo>
                    <a:pt x="0" y="120000"/>
                    <a:pt x="18461" y="120000"/>
                    <a:pt x="27692" y="120000"/>
                  </a:cubicBezTo>
                  <a:cubicBezTo>
                    <a:pt x="55384" y="109090"/>
                    <a:pt x="83076" y="120000"/>
                    <a:pt x="120000" y="120000"/>
                  </a:cubicBezTo>
                  <a:cubicBezTo>
                    <a:pt x="120000" y="87272"/>
                    <a:pt x="110769" y="54545"/>
                    <a:pt x="110769" y="32727"/>
                  </a:cubicBezTo>
                  <a:cubicBezTo>
                    <a:pt x="101538" y="32727"/>
                    <a:pt x="110769" y="54545"/>
                    <a:pt x="110769" y="3272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38" name="Google Shape;938;g90e2d1f501_0_5781"/>
            <p:cNvSpPr/>
            <p:nvPr/>
          </p:nvSpPr>
          <p:spPr>
            <a:xfrm>
              <a:off x="8343503" y="8080592"/>
              <a:ext cx="168900" cy="140100"/>
            </a:xfrm>
            <a:custGeom>
              <a:avLst/>
              <a:gdLst/>
              <a:ahLst/>
              <a:cxnLst/>
              <a:rect l="l" t="t" r="r" b="b"/>
              <a:pathLst>
                <a:path w="120000" h="120000" extrusionOk="0">
                  <a:moveTo>
                    <a:pt x="93333" y="56000"/>
                  </a:moveTo>
                  <a:cubicBezTo>
                    <a:pt x="80000" y="48000"/>
                    <a:pt x="66666" y="32000"/>
                    <a:pt x="53333" y="24000"/>
                  </a:cubicBezTo>
                  <a:cubicBezTo>
                    <a:pt x="46666" y="16000"/>
                    <a:pt x="13333" y="0"/>
                    <a:pt x="6666" y="8000"/>
                  </a:cubicBezTo>
                  <a:cubicBezTo>
                    <a:pt x="6666" y="8000"/>
                    <a:pt x="20000" y="24000"/>
                    <a:pt x="0" y="24000"/>
                  </a:cubicBezTo>
                  <a:cubicBezTo>
                    <a:pt x="0" y="40000"/>
                    <a:pt x="6666" y="56000"/>
                    <a:pt x="6666" y="80000"/>
                  </a:cubicBezTo>
                  <a:cubicBezTo>
                    <a:pt x="6666" y="88000"/>
                    <a:pt x="6666" y="88000"/>
                    <a:pt x="13333" y="96000"/>
                  </a:cubicBezTo>
                  <a:cubicBezTo>
                    <a:pt x="20000" y="120000"/>
                    <a:pt x="20000" y="88000"/>
                    <a:pt x="26666" y="80000"/>
                  </a:cubicBezTo>
                  <a:cubicBezTo>
                    <a:pt x="40000" y="64000"/>
                    <a:pt x="73333" y="80000"/>
                    <a:pt x="86666" y="80000"/>
                  </a:cubicBezTo>
                  <a:cubicBezTo>
                    <a:pt x="100000" y="80000"/>
                    <a:pt x="100000" y="88000"/>
                    <a:pt x="113333" y="80000"/>
                  </a:cubicBezTo>
                  <a:cubicBezTo>
                    <a:pt x="120000" y="64000"/>
                    <a:pt x="113333" y="56000"/>
                    <a:pt x="93333" y="56000"/>
                  </a:cubicBezTo>
                  <a:cubicBezTo>
                    <a:pt x="80000" y="56000"/>
                    <a:pt x="106666" y="56000"/>
                    <a:pt x="93333" y="5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39" name="Google Shape;939;g90e2d1f501_0_5781"/>
            <p:cNvSpPr/>
            <p:nvPr/>
          </p:nvSpPr>
          <p:spPr>
            <a:xfrm>
              <a:off x="3843498" y="4965128"/>
              <a:ext cx="1812000" cy="1216800"/>
            </a:xfrm>
            <a:custGeom>
              <a:avLst/>
              <a:gdLst/>
              <a:ahLst/>
              <a:cxnLst/>
              <a:rect l="l" t="t" r="r" b="b"/>
              <a:pathLst>
                <a:path w="120000" h="120000" extrusionOk="0">
                  <a:moveTo>
                    <a:pt x="120000" y="116307"/>
                  </a:moveTo>
                  <a:cubicBezTo>
                    <a:pt x="119381" y="115384"/>
                    <a:pt x="118144" y="115384"/>
                    <a:pt x="119381" y="113538"/>
                  </a:cubicBezTo>
                  <a:cubicBezTo>
                    <a:pt x="119381" y="112615"/>
                    <a:pt x="118762" y="112615"/>
                    <a:pt x="118144" y="112615"/>
                  </a:cubicBezTo>
                  <a:cubicBezTo>
                    <a:pt x="116907" y="110769"/>
                    <a:pt x="114432" y="109846"/>
                    <a:pt x="113814" y="108923"/>
                  </a:cubicBezTo>
                  <a:cubicBezTo>
                    <a:pt x="111340" y="104307"/>
                    <a:pt x="110103" y="98769"/>
                    <a:pt x="107628" y="95076"/>
                  </a:cubicBezTo>
                  <a:cubicBezTo>
                    <a:pt x="106391" y="94153"/>
                    <a:pt x="105154" y="92307"/>
                    <a:pt x="104536" y="91384"/>
                  </a:cubicBezTo>
                  <a:cubicBezTo>
                    <a:pt x="103298" y="90461"/>
                    <a:pt x="103298" y="87692"/>
                    <a:pt x="102061" y="87692"/>
                  </a:cubicBezTo>
                  <a:cubicBezTo>
                    <a:pt x="101443" y="87692"/>
                    <a:pt x="99587" y="89538"/>
                    <a:pt x="99587" y="89538"/>
                  </a:cubicBezTo>
                  <a:cubicBezTo>
                    <a:pt x="100206" y="91384"/>
                    <a:pt x="98350" y="92307"/>
                    <a:pt x="97731" y="92307"/>
                  </a:cubicBezTo>
                  <a:cubicBezTo>
                    <a:pt x="95876" y="93230"/>
                    <a:pt x="94020" y="89538"/>
                    <a:pt x="92783" y="87692"/>
                  </a:cubicBezTo>
                  <a:cubicBezTo>
                    <a:pt x="92164" y="86769"/>
                    <a:pt x="91546" y="86769"/>
                    <a:pt x="90927" y="84923"/>
                  </a:cubicBezTo>
                  <a:cubicBezTo>
                    <a:pt x="90309" y="83076"/>
                    <a:pt x="89072" y="84000"/>
                    <a:pt x="88453" y="84923"/>
                  </a:cubicBezTo>
                  <a:cubicBezTo>
                    <a:pt x="87216" y="84923"/>
                    <a:pt x="87216" y="84000"/>
                    <a:pt x="85979" y="84923"/>
                  </a:cubicBezTo>
                  <a:cubicBezTo>
                    <a:pt x="85979" y="84923"/>
                    <a:pt x="85360" y="84923"/>
                    <a:pt x="85360" y="84000"/>
                  </a:cubicBezTo>
                  <a:cubicBezTo>
                    <a:pt x="85360" y="83076"/>
                    <a:pt x="85360" y="83076"/>
                    <a:pt x="85360" y="82153"/>
                  </a:cubicBezTo>
                  <a:cubicBezTo>
                    <a:pt x="85360" y="78461"/>
                    <a:pt x="85360" y="73846"/>
                    <a:pt x="85360" y="70153"/>
                  </a:cubicBezTo>
                  <a:cubicBezTo>
                    <a:pt x="85360" y="59076"/>
                    <a:pt x="85360" y="47076"/>
                    <a:pt x="85360" y="35076"/>
                  </a:cubicBezTo>
                  <a:cubicBezTo>
                    <a:pt x="85360" y="30461"/>
                    <a:pt x="85360" y="24923"/>
                    <a:pt x="85360" y="19384"/>
                  </a:cubicBezTo>
                  <a:cubicBezTo>
                    <a:pt x="85360" y="18461"/>
                    <a:pt x="85360" y="16615"/>
                    <a:pt x="85360" y="14769"/>
                  </a:cubicBezTo>
                  <a:cubicBezTo>
                    <a:pt x="85360" y="13846"/>
                    <a:pt x="84742" y="13846"/>
                    <a:pt x="83505" y="12923"/>
                  </a:cubicBezTo>
                  <a:cubicBezTo>
                    <a:pt x="80412" y="11076"/>
                    <a:pt x="78556" y="11076"/>
                    <a:pt x="75463" y="11076"/>
                  </a:cubicBezTo>
                  <a:cubicBezTo>
                    <a:pt x="72371" y="11076"/>
                    <a:pt x="69896" y="10153"/>
                    <a:pt x="66804" y="9230"/>
                  </a:cubicBezTo>
                  <a:cubicBezTo>
                    <a:pt x="63092" y="9230"/>
                    <a:pt x="60000" y="7384"/>
                    <a:pt x="56907" y="7384"/>
                  </a:cubicBezTo>
                  <a:cubicBezTo>
                    <a:pt x="55051" y="7384"/>
                    <a:pt x="53814" y="8307"/>
                    <a:pt x="51958" y="7384"/>
                  </a:cubicBezTo>
                  <a:cubicBezTo>
                    <a:pt x="51958" y="7384"/>
                    <a:pt x="49484" y="6461"/>
                    <a:pt x="49484" y="6461"/>
                  </a:cubicBezTo>
                  <a:cubicBezTo>
                    <a:pt x="49484" y="6461"/>
                    <a:pt x="50103" y="4615"/>
                    <a:pt x="50103" y="3692"/>
                  </a:cubicBezTo>
                  <a:cubicBezTo>
                    <a:pt x="50103" y="3692"/>
                    <a:pt x="48247" y="3692"/>
                    <a:pt x="48247" y="3692"/>
                  </a:cubicBezTo>
                  <a:cubicBezTo>
                    <a:pt x="47010" y="3692"/>
                    <a:pt x="45154" y="4615"/>
                    <a:pt x="43917" y="4615"/>
                  </a:cubicBezTo>
                  <a:cubicBezTo>
                    <a:pt x="42680" y="4615"/>
                    <a:pt x="43298" y="923"/>
                    <a:pt x="41443" y="2769"/>
                  </a:cubicBezTo>
                  <a:cubicBezTo>
                    <a:pt x="40824" y="2769"/>
                    <a:pt x="40206" y="4615"/>
                    <a:pt x="39587" y="3692"/>
                  </a:cubicBezTo>
                  <a:cubicBezTo>
                    <a:pt x="38350" y="3692"/>
                    <a:pt x="38350" y="2769"/>
                    <a:pt x="39587" y="1846"/>
                  </a:cubicBezTo>
                  <a:cubicBezTo>
                    <a:pt x="40824" y="1846"/>
                    <a:pt x="38969" y="923"/>
                    <a:pt x="38350" y="923"/>
                  </a:cubicBezTo>
                  <a:cubicBezTo>
                    <a:pt x="35876" y="0"/>
                    <a:pt x="35876" y="923"/>
                    <a:pt x="34639" y="2769"/>
                  </a:cubicBezTo>
                  <a:cubicBezTo>
                    <a:pt x="32783" y="5538"/>
                    <a:pt x="30309" y="3692"/>
                    <a:pt x="27835" y="4615"/>
                  </a:cubicBezTo>
                  <a:cubicBezTo>
                    <a:pt x="25360" y="5538"/>
                    <a:pt x="27835" y="7384"/>
                    <a:pt x="27835" y="7384"/>
                  </a:cubicBezTo>
                  <a:cubicBezTo>
                    <a:pt x="27216" y="7384"/>
                    <a:pt x="26597" y="7384"/>
                    <a:pt x="26597" y="7384"/>
                  </a:cubicBezTo>
                  <a:cubicBezTo>
                    <a:pt x="26597" y="7384"/>
                    <a:pt x="27216" y="9230"/>
                    <a:pt x="26597" y="9230"/>
                  </a:cubicBezTo>
                  <a:cubicBezTo>
                    <a:pt x="25979" y="9230"/>
                    <a:pt x="25979" y="7384"/>
                    <a:pt x="25979" y="6461"/>
                  </a:cubicBezTo>
                  <a:cubicBezTo>
                    <a:pt x="25360" y="6461"/>
                    <a:pt x="23505" y="9230"/>
                    <a:pt x="23505" y="9230"/>
                  </a:cubicBezTo>
                  <a:cubicBezTo>
                    <a:pt x="22268" y="10153"/>
                    <a:pt x="21030" y="8307"/>
                    <a:pt x="19793" y="10153"/>
                  </a:cubicBezTo>
                  <a:cubicBezTo>
                    <a:pt x="18556" y="11076"/>
                    <a:pt x="17319" y="12000"/>
                    <a:pt x="16701" y="13846"/>
                  </a:cubicBezTo>
                  <a:cubicBezTo>
                    <a:pt x="16701" y="15692"/>
                    <a:pt x="16701" y="17538"/>
                    <a:pt x="15463" y="18461"/>
                  </a:cubicBezTo>
                  <a:cubicBezTo>
                    <a:pt x="14226" y="19384"/>
                    <a:pt x="13608" y="20307"/>
                    <a:pt x="12371" y="20307"/>
                  </a:cubicBezTo>
                  <a:cubicBezTo>
                    <a:pt x="11752" y="20307"/>
                    <a:pt x="8041" y="20307"/>
                    <a:pt x="7422" y="21230"/>
                  </a:cubicBezTo>
                  <a:cubicBezTo>
                    <a:pt x="7422" y="22153"/>
                    <a:pt x="6185" y="24923"/>
                    <a:pt x="6185" y="24923"/>
                  </a:cubicBezTo>
                  <a:cubicBezTo>
                    <a:pt x="6804" y="25846"/>
                    <a:pt x="8659" y="25846"/>
                    <a:pt x="9278" y="26769"/>
                  </a:cubicBezTo>
                  <a:cubicBezTo>
                    <a:pt x="11134" y="27692"/>
                    <a:pt x="12989" y="29538"/>
                    <a:pt x="14226" y="31384"/>
                  </a:cubicBezTo>
                  <a:cubicBezTo>
                    <a:pt x="14845" y="32307"/>
                    <a:pt x="14845" y="34153"/>
                    <a:pt x="16082" y="35076"/>
                  </a:cubicBezTo>
                  <a:cubicBezTo>
                    <a:pt x="17319" y="35076"/>
                    <a:pt x="17938" y="35076"/>
                    <a:pt x="19175" y="34153"/>
                  </a:cubicBezTo>
                  <a:cubicBezTo>
                    <a:pt x="19175" y="34153"/>
                    <a:pt x="21030" y="35076"/>
                    <a:pt x="21030" y="35076"/>
                  </a:cubicBezTo>
                  <a:cubicBezTo>
                    <a:pt x="22268" y="37846"/>
                    <a:pt x="19175" y="36000"/>
                    <a:pt x="19175" y="36000"/>
                  </a:cubicBezTo>
                  <a:cubicBezTo>
                    <a:pt x="17938" y="36000"/>
                    <a:pt x="19793" y="37846"/>
                    <a:pt x="20412" y="38769"/>
                  </a:cubicBezTo>
                  <a:cubicBezTo>
                    <a:pt x="21030" y="40615"/>
                    <a:pt x="21649" y="39692"/>
                    <a:pt x="22886" y="38769"/>
                  </a:cubicBezTo>
                  <a:cubicBezTo>
                    <a:pt x="23505" y="37846"/>
                    <a:pt x="25360" y="37846"/>
                    <a:pt x="25979" y="38769"/>
                  </a:cubicBezTo>
                  <a:cubicBezTo>
                    <a:pt x="26597" y="39692"/>
                    <a:pt x="23505" y="40615"/>
                    <a:pt x="23505" y="40615"/>
                  </a:cubicBezTo>
                  <a:cubicBezTo>
                    <a:pt x="22886" y="40615"/>
                    <a:pt x="23505" y="40615"/>
                    <a:pt x="23505" y="41538"/>
                  </a:cubicBezTo>
                  <a:cubicBezTo>
                    <a:pt x="23505" y="42461"/>
                    <a:pt x="22268" y="41538"/>
                    <a:pt x="22268" y="41538"/>
                  </a:cubicBezTo>
                  <a:cubicBezTo>
                    <a:pt x="21649" y="41538"/>
                    <a:pt x="21030" y="42461"/>
                    <a:pt x="19793" y="42461"/>
                  </a:cubicBezTo>
                  <a:cubicBezTo>
                    <a:pt x="18556" y="42461"/>
                    <a:pt x="16082" y="43384"/>
                    <a:pt x="14845" y="42461"/>
                  </a:cubicBezTo>
                  <a:cubicBezTo>
                    <a:pt x="13608" y="41538"/>
                    <a:pt x="15463" y="39692"/>
                    <a:pt x="14845" y="38769"/>
                  </a:cubicBezTo>
                  <a:cubicBezTo>
                    <a:pt x="14226" y="38769"/>
                    <a:pt x="12989" y="38769"/>
                    <a:pt x="12371" y="39692"/>
                  </a:cubicBezTo>
                  <a:cubicBezTo>
                    <a:pt x="11752" y="39692"/>
                    <a:pt x="10515" y="39692"/>
                    <a:pt x="9896" y="39692"/>
                  </a:cubicBezTo>
                  <a:cubicBezTo>
                    <a:pt x="8659" y="40615"/>
                    <a:pt x="9278" y="42461"/>
                    <a:pt x="9278" y="42461"/>
                  </a:cubicBezTo>
                  <a:cubicBezTo>
                    <a:pt x="8041" y="42461"/>
                    <a:pt x="6804" y="41538"/>
                    <a:pt x="5567" y="42461"/>
                  </a:cubicBezTo>
                  <a:cubicBezTo>
                    <a:pt x="4948" y="43384"/>
                    <a:pt x="3711" y="44307"/>
                    <a:pt x="3092" y="45230"/>
                  </a:cubicBezTo>
                  <a:cubicBezTo>
                    <a:pt x="0" y="48000"/>
                    <a:pt x="7422" y="48000"/>
                    <a:pt x="7422" y="48923"/>
                  </a:cubicBezTo>
                  <a:cubicBezTo>
                    <a:pt x="6804" y="49846"/>
                    <a:pt x="4948" y="49846"/>
                    <a:pt x="6185" y="50769"/>
                  </a:cubicBezTo>
                  <a:cubicBezTo>
                    <a:pt x="6804" y="51692"/>
                    <a:pt x="6804" y="53538"/>
                    <a:pt x="7422" y="53538"/>
                  </a:cubicBezTo>
                  <a:cubicBezTo>
                    <a:pt x="9896" y="54461"/>
                    <a:pt x="11752" y="53538"/>
                    <a:pt x="14226" y="53538"/>
                  </a:cubicBezTo>
                  <a:cubicBezTo>
                    <a:pt x="14845" y="54461"/>
                    <a:pt x="15463" y="54461"/>
                    <a:pt x="16082" y="54461"/>
                  </a:cubicBezTo>
                  <a:cubicBezTo>
                    <a:pt x="17319" y="54461"/>
                    <a:pt x="16701" y="54461"/>
                    <a:pt x="17938" y="55384"/>
                  </a:cubicBezTo>
                  <a:cubicBezTo>
                    <a:pt x="17938" y="55384"/>
                    <a:pt x="19175" y="53538"/>
                    <a:pt x="19793" y="53538"/>
                  </a:cubicBezTo>
                  <a:cubicBezTo>
                    <a:pt x="20412" y="52615"/>
                    <a:pt x="21030" y="52615"/>
                    <a:pt x="21649" y="52615"/>
                  </a:cubicBezTo>
                  <a:cubicBezTo>
                    <a:pt x="22268" y="51692"/>
                    <a:pt x="22886" y="50769"/>
                    <a:pt x="22886" y="50769"/>
                  </a:cubicBezTo>
                  <a:cubicBezTo>
                    <a:pt x="23505" y="51692"/>
                    <a:pt x="24123" y="52615"/>
                    <a:pt x="23505" y="53538"/>
                  </a:cubicBezTo>
                  <a:cubicBezTo>
                    <a:pt x="22886" y="54461"/>
                    <a:pt x="22268" y="54461"/>
                    <a:pt x="23505" y="56307"/>
                  </a:cubicBezTo>
                  <a:cubicBezTo>
                    <a:pt x="24742" y="60000"/>
                    <a:pt x="23505" y="62769"/>
                    <a:pt x="20412" y="61846"/>
                  </a:cubicBezTo>
                  <a:cubicBezTo>
                    <a:pt x="20412" y="61846"/>
                    <a:pt x="19793" y="60923"/>
                    <a:pt x="19175" y="61846"/>
                  </a:cubicBezTo>
                  <a:cubicBezTo>
                    <a:pt x="18556" y="62769"/>
                    <a:pt x="17938" y="64615"/>
                    <a:pt x="17319" y="64615"/>
                  </a:cubicBezTo>
                  <a:cubicBezTo>
                    <a:pt x="16082" y="65538"/>
                    <a:pt x="12371" y="62769"/>
                    <a:pt x="12989" y="65538"/>
                  </a:cubicBezTo>
                  <a:cubicBezTo>
                    <a:pt x="12989" y="65538"/>
                    <a:pt x="11134" y="67384"/>
                    <a:pt x="11752" y="67384"/>
                  </a:cubicBezTo>
                  <a:cubicBezTo>
                    <a:pt x="11752" y="67384"/>
                    <a:pt x="12371" y="67384"/>
                    <a:pt x="12371" y="67384"/>
                  </a:cubicBezTo>
                  <a:cubicBezTo>
                    <a:pt x="12989" y="68307"/>
                    <a:pt x="11134" y="69230"/>
                    <a:pt x="10515" y="70153"/>
                  </a:cubicBezTo>
                  <a:cubicBezTo>
                    <a:pt x="9896" y="70153"/>
                    <a:pt x="9278" y="71076"/>
                    <a:pt x="9278" y="72000"/>
                  </a:cubicBezTo>
                  <a:cubicBezTo>
                    <a:pt x="8659" y="73846"/>
                    <a:pt x="9896" y="73846"/>
                    <a:pt x="8659" y="74769"/>
                  </a:cubicBezTo>
                  <a:cubicBezTo>
                    <a:pt x="7422" y="75692"/>
                    <a:pt x="8659" y="77538"/>
                    <a:pt x="9278" y="78461"/>
                  </a:cubicBezTo>
                  <a:cubicBezTo>
                    <a:pt x="9278" y="79384"/>
                    <a:pt x="11134" y="74769"/>
                    <a:pt x="11752" y="74769"/>
                  </a:cubicBezTo>
                  <a:cubicBezTo>
                    <a:pt x="11752" y="74769"/>
                    <a:pt x="10515" y="77538"/>
                    <a:pt x="10515" y="77538"/>
                  </a:cubicBezTo>
                  <a:cubicBezTo>
                    <a:pt x="9896" y="78461"/>
                    <a:pt x="11752" y="80307"/>
                    <a:pt x="12371" y="80307"/>
                  </a:cubicBezTo>
                  <a:cubicBezTo>
                    <a:pt x="12989" y="81230"/>
                    <a:pt x="12989" y="82153"/>
                    <a:pt x="13608" y="81230"/>
                  </a:cubicBezTo>
                  <a:cubicBezTo>
                    <a:pt x="14226" y="80307"/>
                    <a:pt x="14845" y="79384"/>
                    <a:pt x="14845" y="79384"/>
                  </a:cubicBezTo>
                  <a:cubicBezTo>
                    <a:pt x="14845" y="80307"/>
                    <a:pt x="15463" y="82153"/>
                    <a:pt x="16082" y="82153"/>
                  </a:cubicBezTo>
                  <a:cubicBezTo>
                    <a:pt x="14845" y="83076"/>
                    <a:pt x="14226" y="82153"/>
                    <a:pt x="13608" y="82153"/>
                  </a:cubicBezTo>
                  <a:cubicBezTo>
                    <a:pt x="12989" y="83076"/>
                    <a:pt x="12371" y="80307"/>
                    <a:pt x="11752" y="80307"/>
                  </a:cubicBezTo>
                  <a:cubicBezTo>
                    <a:pt x="11134" y="80307"/>
                    <a:pt x="9896" y="83076"/>
                    <a:pt x="11134" y="84000"/>
                  </a:cubicBezTo>
                  <a:cubicBezTo>
                    <a:pt x="12371" y="84923"/>
                    <a:pt x="12371" y="85846"/>
                    <a:pt x="13608" y="86769"/>
                  </a:cubicBezTo>
                  <a:cubicBezTo>
                    <a:pt x="14226" y="88615"/>
                    <a:pt x="15463" y="87692"/>
                    <a:pt x="16701" y="87692"/>
                  </a:cubicBezTo>
                  <a:cubicBezTo>
                    <a:pt x="17319" y="86769"/>
                    <a:pt x="18556" y="87692"/>
                    <a:pt x="18556" y="85846"/>
                  </a:cubicBezTo>
                  <a:cubicBezTo>
                    <a:pt x="18556" y="84000"/>
                    <a:pt x="19175" y="81230"/>
                    <a:pt x="20412" y="82153"/>
                  </a:cubicBezTo>
                  <a:cubicBezTo>
                    <a:pt x="20412" y="81230"/>
                    <a:pt x="19175" y="84923"/>
                    <a:pt x="19175" y="85846"/>
                  </a:cubicBezTo>
                  <a:cubicBezTo>
                    <a:pt x="19175" y="86769"/>
                    <a:pt x="21649" y="89538"/>
                    <a:pt x="21030" y="90461"/>
                  </a:cubicBezTo>
                  <a:cubicBezTo>
                    <a:pt x="19793" y="92307"/>
                    <a:pt x="21649" y="93230"/>
                    <a:pt x="21649" y="93230"/>
                  </a:cubicBezTo>
                  <a:cubicBezTo>
                    <a:pt x="21030" y="93230"/>
                    <a:pt x="19793" y="96000"/>
                    <a:pt x="19793" y="96000"/>
                  </a:cubicBezTo>
                  <a:cubicBezTo>
                    <a:pt x="20412" y="96923"/>
                    <a:pt x="23505" y="94153"/>
                    <a:pt x="23505" y="94153"/>
                  </a:cubicBezTo>
                  <a:cubicBezTo>
                    <a:pt x="23505" y="95076"/>
                    <a:pt x="22886" y="95076"/>
                    <a:pt x="22886" y="96000"/>
                  </a:cubicBezTo>
                  <a:cubicBezTo>
                    <a:pt x="22886" y="96000"/>
                    <a:pt x="24123" y="94153"/>
                    <a:pt x="24742" y="93230"/>
                  </a:cubicBezTo>
                  <a:cubicBezTo>
                    <a:pt x="25360" y="93230"/>
                    <a:pt x="27835" y="94153"/>
                    <a:pt x="27835" y="95076"/>
                  </a:cubicBezTo>
                  <a:cubicBezTo>
                    <a:pt x="28453" y="96000"/>
                    <a:pt x="29690" y="98769"/>
                    <a:pt x="29690" y="96923"/>
                  </a:cubicBezTo>
                  <a:cubicBezTo>
                    <a:pt x="29690" y="96000"/>
                    <a:pt x="30927" y="92307"/>
                    <a:pt x="30927" y="92307"/>
                  </a:cubicBezTo>
                  <a:cubicBezTo>
                    <a:pt x="30927" y="91384"/>
                    <a:pt x="32783" y="94153"/>
                    <a:pt x="32783" y="93230"/>
                  </a:cubicBezTo>
                  <a:cubicBezTo>
                    <a:pt x="32783" y="93230"/>
                    <a:pt x="30927" y="93230"/>
                    <a:pt x="30927" y="94153"/>
                  </a:cubicBezTo>
                  <a:cubicBezTo>
                    <a:pt x="30927" y="96000"/>
                    <a:pt x="32783" y="96000"/>
                    <a:pt x="33402" y="95076"/>
                  </a:cubicBezTo>
                  <a:cubicBezTo>
                    <a:pt x="34020" y="94153"/>
                    <a:pt x="34639" y="95076"/>
                    <a:pt x="35257" y="94153"/>
                  </a:cubicBezTo>
                  <a:cubicBezTo>
                    <a:pt x="35257" y="94153"/>
                    <a:pt x="36494" y="92307"/>
                    <a:pt x="36494" y="92307"/>
                  </a:cubicBezTo>
                  <a:cubicBezTo>
                    <a:pt x="36494" y="92307"/>
                    <a:pt x="35257" y="95076"/>
                    <a:pt x="34639" y="96000"/>
                  </a:cubicBezTo>
                  <a:cubicBezTo>
                    <a:pt x="34639" y="96923"/>
                    <a:pt x="34639" y="96923"/>
                    <a:pt x="34020" y="97846"/>
                  </a:cubicBezTo>
                  <a:cubicBezTo>
                    <a:pt x="34020" y="98769"/>
                    <a:pt x="34639" y="97846"/>
                    <a:pt x="34639" y="98769"/>
                  </a:cubicBezTo>
                  <a:cubicBezTo>
                    <a:pt x="34639" y="98769"/>
                    <a:pt x="34020" y="99692"/>
                    <a:pt x="33402" y="100615"/>
                  </a:cubicBezTo>
                  <a:cubicBezTo>
                    <a:pt x="33402" y="102461"/>
                    <a:pt x="33402" y="102461"/>
                    <a:pt x="34020" y="103384"/>
                  </a:cubicBezTo>
                  <a:cubicBezTo>
                    <a:pt x="34020" y="103384"/>
                    <a:pt x="32164" y="105230"/>
                    <a:pt x="31546" y="105230"/>
                  </a:cubicBezTo>
                  <a:cubicBezTo>
                    <a:pt x="30927" y="107076"/>
                    <a:pt x="30309" y="108000"/>
                    <a:pt x="29072" y="108923"/>
                  </a:cubicBezTo>
                  <a:cubicBezTo>
                    <a:pt x="27835" y="108923"/>
                    <a:pt x="26597" y="110769"/>
                    <a:pt x="25979" y="111692"/>
                  </a:cubicBezTo>
                  <a:cubicBezTo>
                    <a:pt x="25360" y="111692"/>
                    <a:pt x="25360" y="112615"/>
                    <a:pt x="24742" y="112615"/>
                  </a:cubicBezTo>
                  <a:cubicBezTo>
                    <a:pt x="24742" y="113538"/>
                    <a:pt x="25360" y="114461"/>
                    <a:pt x="25360" y="114461"/>
                  </a:cubicBezTo>
                  <a:cubicBezTo>
                    <a:pt x="24742" y="115384"/>
                    <a:pt x="22886" y="114461"/>
                    <a:pt x="22268" y="114461"/>
                  </a:cubicBezTo>
                  <a:cubicBezTo>
                    <a:pt x="20412" y="114461"/>
                    <a:pt x="19793" y="115384"/>
                    <a:pt x="18556" y="117230"/>
                  </a:cubicBezTo>
                  <a:cubicBezTo>
                    <a:pt x="17938" y="118153"/>
                    <a:pt x="18556" y="120000"/>
                    <a:pt x="19175" y="119076"/>
                  </a:cubicBezTo>
                  <a:cubicBezTo>
                    <a:pt x="20412" y="118153"/>
                    <a:pt x="21649" y="115384"/>
                    <a:pt x="22268" y="116307"/>
                  </a:cubicBezTo>
                  <a:cubicBezTo>
                    <a:pt x="22268" y="115384"/>
                    <a:pt x="21649" y="119076"/>
                    <a:pt x="23505" y="116307"/>
                  </a:cubicBezTo>
                  <a:cubicBezTo>
                    <a:pt x="23505" y="116307"/>
                    <a:pt x="24742" y="119076"/>
                    <a:pt x="25360" y="117230"/>
                  </a:cubicBezTo>
                  <a:cubicBezTo>
                    <a:pt x="25360" y="116307"/>
                    <a:pt x="24742" y="116307"/>
                    <a:pt x="25360" y="116307"/>
                  </a:cubicBezTo>
                  <a:cubicBezTo>
                    <a:pt x="25979" y="115384"/>
                    <a:pt x="25979" y="115384"/>
                    <a:pt x="26597" y="115384"/>
                  </a:cubicBezTo>
                  <a:cubicBezTo>
                    <a:pt x="27216" y="115384"/>
                    <a:pt x="27216" y="115384"/>
                    <a:pt x="27835" y="114461"/>
                  </a:cubicBezTo>
                  <a:cubicBezTo>
                    <a:pt x="28453" y="113538"/>
                    <a:pt x="29690" y="113538"/>
                    <a:pt x="30927" y="112615"/>
                  </a:cubicBezTo>
                  <a:cubicBezTo>
                    <a:pt x="32783" y="111692"/>
                    <a:pt x="30309" y="111692"/>
                    <a:pt x="31546" y="110769"/>
                  </a:cubicBezTo>
                  <a:cubicBezTo>
                    <a:pt x="32164" y="109846"/>
                    <a:pt x="32783" y="108923"/>
                    <a:pt x="33402" y="108923"/>
                  </a:cubicBezTo>
                  <a:cubicBezTo>
                    <a:pt x="34639" y="108000"/>
                    <a:pt x="35876" y="107076"/>
                    <a:pt x="36494" y="107076"/>
                  </a:cubicBezTo>
                  <a:cubicBezTo>
                    <a:pt x="38350" y="105230"/>
                    <a:pt x="37113" y="106153"/>
                    <a:pt x="37113" y="104307"/>
                  </a:cubicBezTo>
                  <a:cubicBezTo>
                    <a:pt x="37113" y="104307"/>
                    <a:pt x="42061" y="100615"/>
                    <a:pt x="42680" y="99692"/>
                  </a:cubicBezTo>
                  <a:cubicBezTo>
                    <a:pt x="43298" y="99692"/>
                    <a:pt x="44536" y="99692"/>
                    <a:pt x="44536" y="98769"/>
                  </a:cubicBezTo>
                  <a:cubicBezTo>
                    <a:pt x="44536" y="96000"/>
                    <a:pt x="45154" y="96923"/>
                    <a:pt x="46391" y="96000"/>
                  </a:cubicBezTo>
                  <a:cubicBezTo>
                    <a:pt x="48247" y="94153"/>
                    <a:pt x="42680" y="93230"/>
                    <a:pt x="45154" y="89538"/>
                  </a:cubicBezTo>
                  <a:cubicBezTo>
                    <a:pt x="46391" y="88615"/>
                    <a:pt x="47628" y="88615"/>
                    <a:pt x="48247" y="87692"/>
                  </a:cubicBezTo>
                  <a:cubicBezTo>
                    <a:pt x="48865" y="86769"/>
                    <a:pt x="48865" y="84000"/>
                    <a:pt x="47628" y="84000"/>
                  </a:cubicBezTo>
                  <a:cubicBezTo>
                    <a:pt x="48865" y="84000"/>
                    <a:pt x="48865" y="84923"/>
                    <a:pt x="50103" y="84000"/>
                  </a:cubicBezTo>
                  <a:cubicBezTo>
                    <a:pt x="50721" y="83076"/>
                    <a:pt x="51340" y="81230"/>
                    <a:pt x="52577" y="80307"/>
                  </a:cubicBezTo>
                  <a:cubicBezTo>
                    <a:pt x="53195" y="79384"/>
                    <a:pt x="54432" y="77538"/>
                    <a:pt x="55051" y="77538"/>
                  </a:cubicBezTo>
                  <a:cubicBezTo>
                    <a:pt x="55670" y="77538"/>
                    <a:pt x="58762" y="77538"/>
                    <a:pt x="58144" y="79384"/>
                  </a:cubicBezTo>
                  <a:cubicBezTo>
                    <a:pt x="57525" y="80307"/>
                    <a:pt x="56288" y="78461"/>
                    <a:pt x="55051" y="79384"/>
                  </a:cubicBezTo>
                  <a:cubicBezTo>
                    <a:pt x="53814" y="80307"/>
                    <a:pt x="53814" y="81230"/>
                    <a:pt x="53195" y="83076"/>
                  </a:cubicBezTo>
                  <a:cubicBezTo>
                    <a:pt x="53195" y="84923"/>
                    <a:pt x="51958" y="86769"/>
                    <a:pt x="51958" y="88615"/>
                  </a:cubicBezTo>
                  <a:cubicBezTo>
                    <a:pt x="51340" y="89538"/>
                    <a:pt x="53814" y="88615"/>
                    <a:pt x="53814" y="89538"/>
                  </a:cubicBezTo>
                  <a:cubicBezTo>
                    <a:pt x="53195" y="89538"/>
                    <a:pt x="50103" y="91384"/>
                    <a:pt x="52577" y="91384"/>
                  </a:cubicBezTo>
                  <a:cubicBezTo>
                    <a:pt x="54432" y="91384"/>
                    <a:pt x="55670" y="89538"/>
                    <a:pt x="57525" y="88615"/>
                  </a:cubicBezTo>
                  <a:cubicBezTo>
                    <a:pt x="58762" y="86769"/>
                    <a:pt x="60000" y="86769"/>
                    <a:pt x="61237" y="85846"/>
                  </a:cubicBezTo>
                  <a:cubicBezTo>
                    <a:pt x="63711" y="84923"/>
                    <a:pt x="62474" y="83076"/>
                    <a:pt x="62474" y="81230"/>
                  </a:cubicBezTo>
                  <a:cubicBezTo>
                    <a:pt x="61855" y="77538"/>
                    <a:pt x="67422" y="80307"/>
                    <a:pt x="68659" y="81230"/>
                  </a:cubicBezTo>
                  <a:cubicBezTo>
                    <a:pt x="69896" y="81230"/>
                    <a:pt x="70515" y="83076"/>
                    <a:pt x="71752" y="84000"/>
                  </a:cubicBezTo>
                  <a:cubicBezTo>
                    <a:pt x="71752" y="84000"/>
                    <a:pt x="72989" y="81230"/>
                    <a:pt x="73608" y="82153"/>
                  </a:cubicBezTo>
                  <a:cubicBezTo>
                    <a:pt x="73608" y="82153"/>
                    <a:pt x="73608" y="84000"/>
                    <a:pt x="73608" y="84923"/>
                  </a:cubicBezTo>
                  <a:cubicBezTo>
                    <a:pt x="74845" y="85846"/>
                    <a:pt x="75463" y="85846"/>
                    <a:pt x="76082" y="85846"/>
                  </a:cubicBezTo>
                  <a:cubicBezTo>
                    <a:pt x="77938" y="85846"/>
                    <a:pt x="79793" y="84923"/>
                    <a:pt x="81030" y="85846"/>
                  </a:cubicBezTo>
                  <a:cubicBezTo>
                    <a:pt x="81649" y="85846"/>
                    <a:pt x="82268" y="86769"/>
                    <a:pt x="82886" y="85846"/>
                  </a:cubicBezTo>
                  <a:cubicBezTo>
                    <a:pt x="83505" y="85846"/>
                    <a:pt x="83505" y="86769"/>
                    <a:pt x="84123" y="87692"/>
                  </a:cubicBezTo>
                  <a:cubicBezTo>
                    <a:pt x="84742" y="87692"/>
                    <a:pt x="85979" y="88615"/>
                    <a:pt x="86597" y="88615"/>
                  </a:cubicBezTo>
                  <a:cubicBezTo>
                    <a:pt x="87835" y="88615"/>
                    <a:pt x="88453" y="86769"/>
                    <a:pt x="89072" y="86769"/>
                  </a:cubicBezTo>
                  <a:cubicBezTo>
                    <a:pt x="90309" y="85846"/>
                    <a:pt x="89690" y="88615"/>
                    <a:pt x="89690" y="88615"/>
                  </a:cubicBezTo>
                  <a:cubicBezTo>
                    <a:pt x="89072" y="89538"/>
                    <a:pt x="89072" y="89538"/>
                    <a:pt x="89690" y="90461"/>
                  </a:cubicBezTo>
                  <a:cubicBezTo>
                    <a:pt x="91546" y="91384"/>
                    <a:pt x="92783" y="92307"/>
                    <a:pt x="94020" y="93230"/>
                  </a:cubicBezTo>
                  <a:cubicBezTo>
                    <a:pt x="95257" y="95076"/>
                    <a:pt x="96494" y="96923"/>
                    <a:pt x="97731" y="97846"/>
                  </a:cubicBezTo>
                  <a:cubicBezTo>
                    <a:pt x="98350" y="97846"/>
                    <a:pt x="98969" y="96923"/>
                    <a:pt x="99587" y="96923"/>
                  </a:cubicBezTo>
                  <a:cubicBezTo>
                    <a:pt x="100206" y="96000"/>
                    <a:pt x="98969" y="95076"/>
                    <a:pt x="98969" y="94153"/>
                  </a:cubicBezTo>
                  <a:cubicBezTo>
                    <a:pt x="98969" y="93230"/>
                    <a:pt x="100824" y="95076"/>
                    <a:pt x="100824" y="95076"/>
                  </a:cubicBezTo>
                  <a:cubicBezTo>
                    <a:pt x="100824" y="96000"/>
                    <a:pt x="102680" y="97846"/>
                    <a:pt x="103298" y="96923"/>
                  </a:cubicBezTo>
                  <a:cubicBezTo>
                    <a:pt x="103298" y="96923"/>
                    <a:pt x="102061" y="91384"/>
                    <a:pt x="102061" y="91384"/>
                  </a:cubicBezTo>
                  <a:cubicBezTo>
                    <a:pt x="102680" y="91384"/>
                    <a:pt x="103917" y="96000"/>
                    <a:pt x="104536" y="96000"/>
                  </a:cubicBezTo>
                  <a:cubicBezTo>
                    <a:pt x="104536" y="96923"/>
                    <a:pt x="105154" y="98769"/>
                    <a:pt x="105773" y="98769"/>
                  </a:cubicBezTo>
                  <a:cubicBezTo>
                    <a:pt x="106391" y="98769"/>
                    <a:pt x="107010" y="96923"/>
                    <a:pt x="107010" y="96923"/>
                  </a:cubicBezTo>
                  <a:cubicBezTo>
                    <a:pt x="105773" y="97846"/>
                    <a:pt x="109484" y="101538"/>
                    <a:pt x="109484" y="102461"/>
                  </a:cubicBezTo>
                  <a:cubicBezTo>
                    <a:pt x="108865" y="102461"/>
                    <a:pt x="108865" y="102461"/>
                    <a:pt x="108865" y="102461"/>
                  </a:cubicBezTo>
                  <a:cubicBezTo>
                    <a:pt x="108247" y="103384"/>
                    <a:pt x="109484" y="103384"/>
                    <a:pt x="109484" y="104307"/>
                  </a:cubicBezTo>
                  <a:cubicBezTo>
                    <a:pt x="109484" y="104307"/>
                    <a:pt x="108247" y="105230"/>
                    <a:pt x="108865" y="105230"/>
                  </a:cubicBezTo>
                  <a:cubicBezTo>
                    <a:pt x="109484" y="106153"/>
                    <a:pt x="110103" y="107076"/>
                    <a:pt x="110721" y="108000"/>
                  </a:cubicBezTo>
                  <a:cubicBezTo>
                    <a:pt x="111958" y="109846"/>
                    <a:pt x="112577" y="110769"/>
                    <a:pt x="113814" y="111692"/>
                  </a:cubicBezTo>
                  <a:cubicBezTo>
                    <a:pt x="113814" y="111692"/>
                    <a:pt x="112577" y="115384"/>
                    <a:pt x="113195" y="115384"/>
                  </a:cubicBezTo>
                  <a:cubicBezTo>
                    <a:pt x="113814" y="116307"/>
                    <a:pt x="113814" y="114461"/>
                    <a:pt x="113814" y="114461"/>
                  </a:cubicBezTo>
                  <a:cubicBezTo>
                    <a:pt x="114432" y="113538"/>
                    <a:pt x="114432" y="116307"/>
                    <a:pt x="115051" y="117230"/>
                  </a:cubicBezTo>
                  <a:cubicBezTo>
                    <a:pt x="115051" y="117230"/>
                    <a:pt x="115051" y="116307"/>
                    <a:pt x="115051" y="115384"/>
                  </a:cubicBezTo>
                  <a:cubicBezTo>
                    <a:pt x="115051" y="117230"/>
                    <a:pt x="118762" y="120000"/>
                    <a:pt x="119381" y="117230"/>
                  </a:cubicBezTo>
                  <a:cubicBezTo>
                    <a:pt x="119381" y="117230"/>
                    <a:pt x="119381" y="118153"/>
                    <a:pt x="119381" y="118153"/>
                  </a:cubicBezTo>
                  <a:cubicBezTo>
                    <a:pt x="119381" y="118153"/>
                    <a:pt x="120000" y="117230"/>
                    <a:pt x="120000" y="116307"/>
                  </a:cubicBezTo>
                  <a:cubicBezTo>
                    <a:pt x="119381" y="116307"/>
                    <a:pt x="120000" y="117230"/>
                    <a:pt x="120000" y="11630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40" name="Google Shape;940;g90e2d1f501_0_5781"/>
            <p:cNvSpPr/>
            <p:nvPr/>
          </p:nvSpPr>
          <p:spPr>
            <a:xfrm>
              <a:off x="5888085" y="6516489"/>
              <a:ext cx="2697600" cy="1338000"/>
            </a:xfrm>
            <a:custGeom>
              <a:avLst/>
              <a:gdLst/>
              <a:ahLst/>
              <a:cxnLst/>
              <a:rect l="l" t="t" r="r" b="b"/>
              <a:pathLst>
                <a:path w="120000" h="120000" extrusionOk="0">
                  <a:moveTo>
                    <a:pt x="28235" y="90629"/>
                  </a:moveTo>
                  <a:cubicBezTo>
                    <a:pt x="29480" y="90629"/>
                    <a:pt x="30726" y="90629"/>
                    <a:pt x="32387" y="90629"/>
                  </a:cubicBezTo>
                  <a:cubicBezTo>
                    <a:pt x="32802" y="90629"/>
                    <a:pt x="33633" y="90629"/>
                    <a:pt x="34048" y="90629"/>
                  </a:cubicBezTo>
                  <a:cubicBezTo>
                    <a:pt x="34463" y="90629"/>
                    <a:pt x="34463" y="88951"/>
                    <a:pt x="34878" y="88951"/>
                  </a:cubicBezTo>
                  <a:cubicBezTo>
                    <a:pt x="35294" y="88111"/>
                    <a:pt x="37785" y="88111"/>
                    <a:pt x="37785" y="88951"/>
                  </a:cubicBezTo>
                  <a:cubicBezTo>
                    <a:pt x="39031" y="90629"/>
                    <a:pt x="40276" y="92307"/>
                    <a:pt x="41522" y="93986"/>
                  </a:cubicBezTo>
                  <a:cubicBezTo>
                    <a:pt x="41522" y="93986"/>
                    <a:pt x="41937" y="96503"/>
                    <a:pt x="41937" y="97342"/>
                  </a:cubicBezTo>
                  <a:cubicBezTo>
                    <a:pt x="42352" y="99020"/>
                    <a:pt x="42352" y="99020"/>
                    <a:pt x="43598" y="99860"/>
                  </a:cubicBezTo>
                  <a:cubicBezTo>
                    <a:pt x="44429" y="100699"/>
                    <a:pt x="44844" y="101538"/>
                    <a:pt x="45259" y="99860"/>
                  </a:cubicBezTo>
                  <a:cubicBezTo>
                    <a:pt x="45674" y="97342"/>
                    <a:pt x="46089" y="97342"/>
                    <a:pt x="47335" y="98181"/>
                  </a:cubicBezTo>
                  <a:cubicBezTo>
                    <a:pt x="48166" y="98181"/>
                    <a:pt x="49411" y="99020"/>
                    <a:pt x="49411" y="100699"/>
                  </a:cubicBezTo>
                  <a:cubicBezTo>
                    <a:pt x="50242" y="103216"/>
                    <a:pt x="51072" y="104055"/>
                    <a:pt x="51903" y="106573"/>
                  </a:cubicBezTo>
                  <a:cubicBezTo>
                    <a:pt x="52733" y="108251"/>
                    <a:pt x="52318" y="111608"/>
                    <a:pt x="53564" y="112447"/>
                  </a:cubicBezTo>
                  <a:cubicBezTo>
                    <a:pt x="54394" y="114125"/>
                    <a:pt x="56055" y="114125"/>
                    <a:pt x="56885" y="114965"/>
                  </a:cubicBezTo>
                  <a:cubicBezTo>
                    <a:pt x="56885" y="114125"/>
                    <a:pt x="56055" y="108251"/>
                    <a:pt x="56055" y="108251"/>
                  </a:cubicBezTo>
                  <a:cubicBezTo>
                    <a:pt x="56885" y="109090"/>
                    <a:pt x="56470" y="106573"/>
                    <a:pt x="56885" y="106573"/>
                  </a:cubicBezTo>
                  <a:cubicBezTo>
                    <a:pt x="56885" y="105734"/>
                    <a:pt x="57716" y="105734"/>
                    <a:pt x="58131" y="104895"/>
                  </a:cubicBezTo>
                  <a:cubicBezTo>
                    <a:pt x="58546" y="104895"/>
                    <a:pt x="58961" y="102377"/>
                    <a:pt x="58961" y="102377"/>
                  </a:cubicBezTo>
                  <a:cubicBezTo>
                    <a:pt x="59377" y="103216"/>
                    <a:pt x="59792" y="103216"/>
                    <a:pt x="60207" y="102377"/>
                  </a:cubicBezTo>
                  <a:cubicBezTo>
                    <a:pt x="61038" y="101538"/>
                    <a:pt x="61453" y="101538"/>
                    <a:pt x="61868" y="99860"/>
                  </a:cubicBezTo>
                  <a:cubicBezTo>
                    <a:pt x="62698" y="99020"/>
                    <a:pt x="61453" y="99020"/>
                    <a:pt x="61453" y="98181"/>
                  </a:cubicBezTo>
                  <a:cubicBezTo>
                    <a:pt x="61453" y="98181"/>
                    <a:pt x="62698" y="99020"/>
                    <a:pt x="63114" y="98181"/>
                  </a:cubicBezTo>
                  <a:cubicBezTo>
                    <a:pt x="63944" y="97342"/>
                    <a:pt x="64359" y="97342"/>
                    <a:pt x="65190" y="97342"/>
                  </a:cubicBezTo>
                  <a:cubicBezTo>
                    <a:pt x="66020" y="97342"/>
                    <a:pt x="66435" y="99860"/>
                    <a:pt x="67266" y="99020"/>
                  </a:cubicBezTo>
                  <a:cubicBezTo>
                    <a:pt x="68512" y="97342"/>
                    <a:pt x="68927" y="99020"/>
                    <a:pt x="69757" y="99860"/>
                  </a:cubicBezTo>
                  <a:cubicBezTo>
                    <a:pt x="70588" y="100699"/>
                    <a:pt x="71003" y="99020"/>
                    <a:pt x="71418" y="99020"/>
                  </a:cubicBezTo>
                  <a:cubicBezTo>
                    <a:pt x="71833" y="98181"/>
                    <a:pt x="73079" y="99860"/>
                    <a:pt x="73079" y="100699"/>
                  </a:cubicBezTo>
                  <a:cubicBezTo>
                    <a:pt x="73494" y="101538"/>
                    <a:pt x="73910" y="100699"/>
                    <a:pt x="73494" y="99860"/>
                  </a:cubicBezTo>
                  <a:cubicBezTo>
                    <a:pt x="73494" y="99860"/>
                    <a:pt x="73079" y="99020"/>
                    <a:pt x="72664" y="99020"/>
                  </a:cubicBezTo>
                  <a:cubicBezTo>
                    <a:pt x="72249" y="98181"/>
                    <a:pt x="73079" y="98181"/>
                    <a:pt x="73079" y="98181"/>
                  </a:cubicBezTo>
                  <a:cubicBezTo>
                    <a:pt x="72664" y="96503"/>
                    <a:pt x="72664" y="95664"/>
                    <a:pt x="71833" y="96503"/>
                  </a:cubicBezTo>
                  <a:cubicBezTo>
                    <a:pt x="71833" y="96503"/>
                    <a:pt x="70173" y="96503"/>
                    <a:pt x="71003" y="94825"/>
                  </a:cubicBezTo>
                  <a:cubicBezTo>
                    <a:pt x="71833" y="94825"/>
                    <a:pt x="72249" y="95664"/>
                    <a:pt x="72664" y="95664"/>
                  </a:cubicBezTo>
                  <a:cubicBezTo>
                    <a:pt x="73910" y="94825"/>
                    <a:pt x="74740" y="94825"/>
                    <a:pt x="75986" y="94825"/>
                  </a:cubicBezTo>
                  <a:cubicBezTo>
                    <a:pt x="76401" y="94825"/>
                    <a:pt x="75986" y="94825"/>
                    <a:pt x="76401" y="95664"/>
                  </a:cubicBezTo>
                  <a:cubicBezTo>
                    <a:pt x="76401" y="95664"/>
                    <a:pt x="76816" y="95664"/>
                    <a:pt x="77231" y="94825"/>
                  </a:cubicBezTo>
                  <a:cubicBezTo>
                    <a:pt x="78062" y="94825"/>
                    <a:pt x="78892" y="94825"/>
                    <a:pt x="79723" y="94825"/>
                  </a:cubicBezTo>
                  <a:cubicBezTo>
                    <a:pt x="80553" y="94825"/>
                    <a:pt x="80553" y="96503"/>
                    <a:pt x="81384" y="97342"/>
                  </a:cubicBezTo>
                  <a:cubicBezTo>
                    <a:pt x="82214" y="99020"/>
                    <a:pt x="83044" y="97342"/>
                    <a:pt x="83875" y="96503"/>
                  </a:cubicBezTo>
                  <a:cubicBezTo>
                    <a:pt x="84290" y="96503"/>
                    <a:pt x="86782" y="101538"/>
                    <a:pt x="86782" y="102377"/>
                  </a:cubicBezTo>
                  <a:cubicBezTo>
                    <a:pt x="87197" y="103216"/>
                    <a:pt x="86366" y="104895"/>
                    <a:pt x="86782" y="105734"/>
                  </a:cubicBezTo>
                  <a:cubicBezTo>
                    <a:pt x="87197" y="107412"/>
                    <a:pt x="86782" y="107412"/>
                    <a:pt x="87197" y="109090"/>
                  </a:cubicBezTo>
                  <a:cubicBezTo>
                    <a:pt x="87197" y="109930"/>
                    <a:pt x="87612" y="110769"/>
                    <a:pt x="87612" y="110769"/>
                  </a:cubicBezTo>
                  <a:cubicBezTo>
                    <a:pt x="88027" y="110769"/>
                    <a:pt x="88027" y="111608"/>
                    <a:pt x="88442" y="111608"/>
                  </a:cubicBezTo>
                  <a:cubicBezTo>
                    <a:pt x="88858" y="112447"/>
                    <a:pt x="88442" y="114125"/>
                    <a:pt x="88858" y="114965"/>
                  </a:cubicBezTo>
                  <a:cubicBezTo>
                    <a:pt x="89273" y="115804"/>
                    <a:pt x="89688" y="115804"/>
                    <a:pt x="90103" y="117482"/>
                  </a:cubicBezTo>
                  <a:cubicBezTo>
                    <a:pt x="90934" y="120000"/>
                    <a:pt x="90519" y="117482"/>
                    <a:pt x="91349" y="118321"/>
                  </a:cubicBezTo>
                  <a:cubicBezTo>
                    <a:pt x="91349" y="118321"/>
                    <a:pt x="91349" y="120000"/>
                    <a:pt x="91349" y="120000"/>
                  </a:cubicBezTo>
                  <a:cubicBezTo>
                    <a:pt x="91764" y="120000"/>
                    <a:pt x="92179" y="114125"/>
                    <a:pt x="92179" y="113286"/>
                  </a:cubicBezTo>
                  <a:cubicBezTo>
                    <a:pt x="92179" y="110769"/>
                    <a:pt x="91764" y="109090"/>
                    <a:pt x="91349" y="105734"/>
                  </a:cubicBezTo>
                  <a:cubicBezTo>
                    <a:pt x="90519" y="103216"/>
                    <a:pt x="90519" y="100699"/>
                    <a:pt x="90103" y="98181"/>
                  </a:cubicBezTo>
                  <a:cubicBezTo>
                    <a:pt x="89273" y="96503"/>
                    <a:pt x="88858" y="93146"/>
                    <a:pt x="89273" y="90629"/>
                  </a:cubicBezTo>
                  <a:cubicBezTo>
                    <a:pt x="89688" y="88111"/>
                    <a:pt x="90519" y="86433"/>
                    <a:pt x="91764" y="84755"/>
                  </a:cubicBezTo>
                  <a:cubicBezTo>
                    <a:pt x="92179" y="83916"/>
                    <a:pt x="92595" y="83916"/>
                    <a:pt x="93010" y="83076"/>
                  </a:cubicBezTo>
                  <a:cubicBezTo>
                    <a:pt x="93425" y="82237"/>
                    <a:pt x="93840" y="80559"/>
                    <a:pt x="94256" y="80559"/>
                  </a:cubicBezTo>
                  <a:cubicBezTo>
                    <a:pt x="95086" y="78881"/>
                    <a:pt x="96332" y="78881"/>
                    <a:pt x="97162" y="77202"/>
                  </a:cubicBezTo>
                  <a:cubicBezTo>
                    <a:pt x="97577" y="76363"/>
                    <a:pt x="97993" y="74685"/>
                    <a:pt x="98823" y="74685"/>
                  </a:cubicBezTo>
                  <a:cubicBezTo>
                    <a:pt x="98823" y="74685"/>
                    <a:pt x="100484" y="74685"/>
                    <a:pt x="100069" y="73006"/>
                  </a:cubicBezTo>
                  <a:cubicBezTo>
                    <a:pt x="100069" y="73006"/>
                    <a:pt x="98823" y="73846"/>
                    <a:pt x="98823" y="73846"/>
                  </a:cubicBezTo>
                  <a:cubicBezTo>
                    <a:pt x="98823" y="73006"/>
                    <a:pt x="99653" y="73846"/>
                    <a:pt x="99238" y="72167"/>
                  </a:cubicBezTo>
                  <a:cubicBezTo>
                    <a:pt x="99238" y="72167"/>
                    <a:pt x="98823" y="71328"/>
                    <a:pt x="99238" y="71328"/>
                  </a:cubicBezTo>
                  <a:cubicBezTo>
                    <a:pt x="99238" y="70489"/>
                    <a:pt x="99238" y="71328"/>
                    <a:pt x="99653" y="70489"/>
                  </a:cubicBezTo>
                  <a:cubicBezTo>
                    <a:pt x="99238" y="71328"/>
                    <a:pt x="100069" y="72167"/>
                    <a:pt x="100069" y="71328"/>
                  </a:cubicBezTo>
                  <a:cubicBezTo>
                    <a:pt x="100484" y="71328"/>
                    <a:pt x="101730" y="69650"/>
                    <a:pt x="101314" y="68811"/>
                  </a:cubicBezTo>
                  <a:cubicBezTo>
                    <a:pt x="101314" y="69650"/>
                    <a:pt x="98823" y="68811"/>
                    <a:pt x="99238" y="67972"/>
                  </a:cubicBezTo>
                  <a:cubicBezTo>
                    <a:pt x="99238" y="67132"/>
                    <a:pt x="99653" y="68811"/>
                    <a:pt x="100069" y="67972"/>
                  </a:cubicBezTo>
                  <a:cubicBezTo>
                    <a:pt x="100069" y="67972"/>
                    <a:pt x="100899" y="67132"/>
                    <a:pt x="100899" y="67132"/>
                  </a:cubicBezTo>
                  <a:cubicBezTo>
                    <a:pt x="100899" y="67132"/>
                    <a:pt x="100484" y="66293"/>
                    <a:pt x="100484" y="65454"/>
                  </a:cubicBezTo>
                  <a:cubicBezTo>
                    <a:pt x="100899" y="64615"/>
                    <a:pt x="100899" y="63776"/>
                    <a:pt x="100069" y="63776"/>
                  </a:cubicBezTo>
                  <a:cubicBezTo>
                    <a:pt x="100069" y="63776"/>
                    <a:pt x="98408" y="62097"/>
                    <a:pt x="98408" y="62097"/>
                  </a:cubicBezTo>
                  <a:cubicBezTo>
                    <a:pt x="98823" y="61258"/>
                    <a:pt x="99238" y="62097"/>
                    <a:pt x="99653" y="62097"/>
                  </a:cubicBezTo>
                  <a:cubicBezTo>
                    <a:pt x="100069" y="61258"/>
                    <a:pt x="99238" y="59580"/>
                    <a:pt x="98823" y="59580"/>
                  </a:cubicBezTo>
                  <a:cubicBezTo>
                    <a:pt x="98408" y="58741"/>
                    <a:pt x="97993" y="57902"/>
                    <a:pt x="97993" y="57062"/>
                  </a:cubicBezTo>
                  <a:cubicBezTo>
                    <a:pt x="97577" y="56223"/>
                    <a:pt x="98823" y="54545"/>
                    <a:pt x="98408" y="53706"/>
                  </a:cubicBezTo>
                  <a:cubicBezTo>
                    <a:pt x="98823" y="54545"/>
                    <a:pt x="98408" y="55384"/>
                    <a:pt x="98408" y="56223"/>
                  </a:cubicBezTo>
                  <a:cubicBezTo>
                    <a:pt x="98408" y="56223"/>
                    <a:pt x="99238" y="57902"/>
                    <a:pt x="99238" y="57902"/>
                  </a:cubicBezTo>
                  <a:cubicBezTo>
                    <a:pt x="100069" y="56223"/>
                    <a:pt x="99238" y="52027"/>
                    <a:pt x="100484" y="51188"/>
                  </a:cubicBezTo>
                  <a:cubicBezTo>
                    <a:pt x="100069" y="51188"/>
                    <a:pt x="100069" y="55384"/>
                    <a:pt x="100484" y="56223"/>
                  </a:cubicBezTo>
                  <a:cubicBezTo>
                    <a:pt x="100484" y="57902"/>
                    <a:pt x="101314" y="57902"/>
                    <a:pt x="101314" y="59580"/>
                  </a:cubicBezTo>
                  <a:cubicBezTo>
                    <a:pt x="101314" y="60419"/>
                    <a:pt x="100069" y="62097"/>
                    <a:pt x="100484" y="62937"/>
                  </a:cubicBezTo>
                  <a:cubicBezTo>
                    <a:pt x="100484" y="62937"/>
                    <a:pt x="102975" y="57902"/>
                    <a:pt x="102560" y="56223"/>
                  </a:cubicBezTo>
                  <a:cubicBezTo>
                    <a:pt x="102560" y="54545"/>
                    <a:pt x="101730" y="53706"/>
                    <a:pt x="101730" y="52027"/>
                  </a:cubicBezTo>
                  <a:cubicBezTo>
                    <a:pt x="101314" y="51188"/>
                    <a:pt x="101730" y="48671"/>
                    <a:pt x="102560" y="49510"/>
                  </a:cubicBezTo>
                  <a:cubicBezTo>
                    <a:pt x="102145" y="48671"/>
                    <a:pt x="101730" y="51188"/>
                    <a:pt x="102145" y="52027"/>
                  </a:cubicBezTo>
                  <a:cubicBezTo>
                    <a:pt x="102975" y="53706"/>
                    <a:pt x="102975" y="54545"/>
                    <a:pt x="103806" y="52027"/>
                  </a:cubicBezTo>
                  <a:cubicBezTo>
                    <a:pt x="104221" y="51188"/>
                    <a:pt x="105051" y="48671"/>
                    <a:pt x="104636" y="46993"/>
                  </a:cubicBezTo>
                  <a:cubicBezTo>
                    <a:pt x="104636" y="46993"/>
                    <a:pt x="104221" y="46153"/>
                    <a:pt x="104636" y="45314"/>
                  </a:cubicBezTo>
                  <a:cubicBezTo>
                    <a:pt x="104636" y="45314"/>
                    <a:pt x="105051" y="43636"/>
                    <a:pt x="105051" y="43636"/>
                  </a:cubicBezTo>
                  <a:cubicBezTo>
                    <a:pt x="105051" y="43636"/>
                    <a:pt x="105051" y="45314"/>
                    <a:pt x="105051" y="45314"/>
                  </a:cubicBezTo>
                  <a:cubicBezTo>
                    <a:pt x="105051" y="45314"/>
                    <a:pt x="107128" y="42797"/>
                    <a:pt x="107958" y="42797"/>
                  </a:cubicBezTo>
                  <a:cubicBezTo>
                    <a:pt x="108373" y="41958"/>
                    <a:pt x="109204" y="42797"/>
                    <a:pt x="109619" y="42797"/>
                  </a:cubicBezTo>
                  <a:cubicBezTo>
                    <a:pt x="110449" y="41958"/>
                    <a:pt x="110034" y="41118"/>
                    <a:pt x="110034" y="40279"/>
                  </a:cubicBezTo>
                  <a:cubicBezTo>
                    <a:pt x="110449" y="40279"/>
                    <a:pt x="110449" y="41958"/>
                    <a:pt x="110865" y="41958"/>
                  </a:cubicBezTo>
                  <a:cubicBezTo>
                    <a:pt x="110865" y="41958"/>
                    <a:pt x="111695" y="41118"/>
                    <a:pt x="111695" y="41118"/>
                  </a:cubicBezTo>
                  <a:cubicBezTo>
                    <a:pt x="112525" y="42797"/>
                    <a:pt x="114186" y="38601"/>
                    <a:pt x="112941" y="38601"/>
                  </a:cubicBezTo>
                  <a:cubicBezTo>
                    <a:pt x="112941" y="38601"/>
                    <a:pt x="112941" y="40279"/>
                    <a:pt x="112525" y="40279"/>
                  </a:cubicBezTo>
                  <a:cubicBezTo>
                    <a:pt x="112110" y="40279"/>
                    <a:pt x="111280" y="36923"/>
                    <a:pt x="111280" y="36923"/>
                  </a:cubicBezTo>
                  <a:cubicBezTo>
                    <a:pt x="111695" y="36083"/>
                    <a:pt x="111280" y="35244"/>
                    <a:pt x="111695" y="34405"/>
                  </a:cubicBezTo>
                  <a:cubicBezTo>
                    <a:pt x="112110" y="32727"/>
                    <a:pt x="112525" y="31048"/>
                    <a:pt x="112941" y="30209"/>
                  </a:cubicBezTo>
                  <a:cubicBezTo>
                    <a:pt x="113356" y="30209"/>
                    <a:pt x="113771" y="29370"/>
                    <a:pt x="113771" y="29370"/>
                  </a:cubicBezTo>
                  <a:cubicBezTo>
                    <a:pt x="114602" y="30209"/>
                    <a:pt x="115017" y="27692"/>
                    <a:pt x="115432" y="26853"/>
                  </a:cubicBezTo>
                  <a:cubicBezTo>
                    <a:pt x="115432" y="26853"/>
                    <a:pt x="116262" y="27692"/>
                    <a:pt x="116678" y="26853"/>
                  </a:cubicBezTo>
                  <a:cubicBezTo>
                    <a:pt x="117508" y="26013"/>
                    <a:pt x="118339" y="26013"/>
                    <a:pt x="118754" y="25174"/>
                  </a:cubicBezTo>
                  <a:cubicBezTo>
                    <a:pt x="119169" y="25174"/>
                    <a:pt x="120000" y="24335"/>
                    <a:pt x="119584" y="23496"/>
                  </a:cubicBezTo>
                  <a:cubicBezTo>
                    <a:pt x="118754" y="21818"/>
                    <a:pt x="118754" y="20979"/>
                    <a:pt x="118339" y="20139"/>
                  </a:cubicBezTo>
                  <a:cubicBezTo>
                    <a:pt x="116678" y="19300"/>
                    <a:pt x="119169" y="11748"/>
                    <a:pt x="116678" y="11748"/>
                  </a:cubicBezTo>
                  <a:cubicBezTo>
                    <a:pt x="116262" y="10909"/>
                    <a:pt x="115847" y="12587"/>
                    <a:pt x="115432" y="11748"/>
                  </a:cubicBezTo>
                  <a:cubicBezTo>
                    <a:pt x="115017" y="10909"/>
                    <a:pt x="115017" y="10069"/>
                    <a:pt x="114602" y="10909"/>
                  </a:cubicBezTo>
                  <a:cubicBezTo>
                    <a:pt x="114186" y="11748"/>
                    <a:pt x="113771" y="13426"/>
                    <a:pt x="113356" y="14265"/>
                  </a:cubicBezTo>
                  <a:cubicBezTo>
                    <a:pt x="112941" y="15104"/>
                    <a:pt x="112941" y="16783"/>
                    <a:pt x="112525" y="17622"/>
                  </a:cubicBezTo>
                  <a:cubicBezTo>
                    <a:pt x="112525" y="19300"/>
                    <a:pt x="112110" y="21818"/>
                    <a:pt x="111280" y="21818"/>
                  </a:cubicBezTo>
                  <a:cubicBezTo>
                    <a:pt x="110449" y="21818"/>
                    <a:pt x="110449" y="23496"/>
                    <a:pt x="109619" y="23496"/>
                  </a:cubicBezTo>
                  <a:cubicBezTo>
                    <a:pt x="107543" y="23496"/>
                    <a:pt x="105467" y="23496"/>
                    <a:pt x="103391" y="23496"/>
                  </a:cubicBezTo>
                  <a:cubicBezTo>
                    <a:pt x="102560" y="23496"/>
                    <a:pt x="102560" y="23496"/>
                    <a:pt x="102145" y="24335"/>
                  </a:cubicBezTo>
                  <a:cubicBezTo>
                    <a:pt x="101730" y="26013"/>
                    <a:pt x="100069" y="27692"/>
                    <a:pt x="100069" y="28531"/>
                  </a:cubicBezTo>
                  <a:cubicBezTo>
                    <a:pt x="100484" y="31048"/>
                    <a:pt x="99238" y="32727"/>
                    <a:pt x="98408" y="32727"/>
                  </a:cubicBezTo>
                  <a:cubicBezTo>
                    <a:pt x="97577" y="32727"/>
                    <a:pt x="97162" y="31888"/>
                    <a:pt x="96332" y="31888"/>
                  </a:cubicBezTo>
                  <a:cubicBezTo>
                    <a:pt x="95501" y="31888"/>
                    <a:pt x="94671" y="32727"/>
                    <a:pt x="94256" y="32727"/>
                  </a:cubicBezTo>
                  <a:cubicBezTo>
                    <a:pt x="94256" y="32727"/>
                    <a:pt x="94256" y="35244"/>
                    <a:pt x="94671" y="35244"/>
                  </a:cubicBezTo>
                  <a:cubicBezTo>
                    <a:pt x="94256" y="36083"/>
                    <a:pt x="93840" y="36923"/>
                    <a:pt x="93010" y="37762"/>
                  </a:cubicBezTo>
                  <a:cubicBezTo>
                    <a:pt x="92179" y="38601"/>
                    <a:pt x="90934" y="40279"/>
                    <a:pt x="89688" y="41118"/>
                  </a:cubicBezTo>
                  <a:cubicBezTo>
                    <a:pt x="88442" y="41958"/>
                    <a:pt x="87197" y="41958"/>
                    <a:pt x="85951" y="41118"/>
                  </a:cubicBezTo>
                  <a:cubicBezTo>
                    <a:pt x="85536" y="40279"/>
                    <a:pt x="85121" y="39440"/>
                    <a:pt x="85536" y="38601"/>
                  </a:cubicBezTo>
                  <a:cubicBezTo>
                    <a:pt x="85536" y="38601"/>
                    <a:pt x="85951" y="36923"/>
                    <a:pt x="86366" y="36923"/>
                  </a:cubicBezTo>
                  <a:cubicBezTo>
                    <a:pt x="86366" y="36923"/>
                    <a:pt x="86366" y="37762"/>
                    <a:pt x="86366" y="38601"/>
                  </a:cubicBezTo>
                  <a:cubicBezTo>
                    <a:pt x="87197" y="35244"/>
                    <a:pt x="87612" y="32727"/>
                    <a:pt x="86782" y="29370"/>
                  </a:cubicBezTo>
                  <a:cubicBezTo>
                    <a:pt x="86366" y="28531"/>
                    <a:pt x="85536" y="30209"/>
                    <a:pt x="85121" y="30209"/>
                  </a:cubicBezTo>
                  <a:cubicBezTo>
                    <a:pt x="84705" y="31048"/>
                    <a:pt x="84705" y="30209"/>
                    <a:pt x="84290" y="30209"/>
                  </a:cubicBezTo>
                  <a:cubicBezTo>
                    <a:pt x="83875" y="29370"/>
                    <a:pt x="84705" y="28531"/>
                    <a:pt x="84705" y="28531"/>
                  </a:cubicBezTo>
                  <a:cubicBezTo>
                    <a:pt x="86366" y="25174"/>
                    <a:pt x="85121" y="21818"/>
                    <a:pt x="83460" y="20979"/>
                  </a:cubicBezTo>
                  <a:cubicBezTo>
                    <a:pt x="82214" y="20139"/>
                    <a:pt x="82214" y="20979"/>
                    <a:pt x="81384" y="21818"/>
                  </a:cubicBezTo>
                  <a:cubicBezTo>
                    <a:pt x="81384" y="22657"/>
                    <a:pt x="81384" y="22657"/>
                    <a:pt x="81384" y="23496"/>
                  </a:cubicBezTo>
                  <a:cubicBezTo>
                    <a:pt x="81384" y="24335"/>
                    <a:pt x="80553" y="23496"/>
                    <a:pt x="80138" y="23496"/>
                  </a:cubicBezTo>
                  <a:cubicBezTo>
                    <a:pt x="79723" y="23496"/>
                    <a:pt x="78892" y="30209"/>
                    <a:pt x="78892" y="31048"/>
                  </a:cubicBezTo>
                  <a:cubicBezTo>
                    <a:pt x="79307" y="35244"/>
                    <a:pt x="79723" y="37762"/>
                    <a:pt x="78062" y="39440"/>
                  </a:cubicBezTo>
                  <a:cubicBezTo>
                    <a:pt x="78062" y="40279"/>
                    <a:pt x="76816" y="41118"/>
                    <a:pt x="76816" y="40279"/>
                  </a:cubicBezTo>
                  <a:cubicBezTo>
                    <a:pt x="76816" y="38601"/>
                    <a:pt x="76401" y="36923"/>
                    <a:pt x="76401" y="35244"/>
                  </a:cubicBezTo>
                  <a:cubicBezTo>
                    <a:pt x="76401" y="34405"/>
                    <a:pt x="77231" y="25174"/>
                    <a:pt x="77231" y="25174"/>
                  </a:cubicBezTo>
                  <a:cubicBezTo>
                    <a:pt x="76816" y="25174"/>
                    <a:pt x="75986" y="26853"/>
                    <a:pt x="75986" y="26013"/>
                  </a:cubicBezTo>
                  <a:cubicBezTo>
                    <a:pt x="75986" y="25174"/>
                    <a:pt x="77231" y="21818"/>
                    <a:pt x="77647" y="20979"/>
                  </a:cubicBezTo>
                  <a:cubicBezTo>
                    <a:pt x="78062" y="19300"/>
                    <a:pt x="79307" y="19300"/>
                    <a:pt x="80138" y="18461"/>
                  </a:cubicBezTo>
                  <a:cubicBezTo>
                    <a:pt x="81384" y="18461"/>
                    <a:pt x="82629" y="19300"/>
                    <a:pt x="83875" y="19300"/>
                  </a:cubicBezTo>
                  <a:cubicBezTo>
                    <a:pt x="85121" y="19300"/>
                    <a:pt x="83460" y="16783"/>
                    <a:pt x="82629" y="16783"/>
                  </a:cubicBezTo>
                  <a:cubicBezTo>
                    <a:pt x="81799" y="16783"/>
                    <a:pt x="82629" y="14265"/>
                    <a:pt x="81384" y="14265"/>
                  </a:cubicBezTo>
                  <a:cubicBezTo>
                    <a:pt x="80553" y="15104"/>
                    <a:pt x="79723" y="15944"/>
                    <a:pt x="78477" y="15944"/>
                  </a:cubicBezTo>
                  <a:cubicBezTo>
                    <a:pt x="77647" y="15944"/>
                    <a:pt x="76816" y="14265"/>
                    <a:pt x="75986" y="13426"/>
                  </a:cubicBezTo>
                  <a:cubicBezTo>
                    <a:pt x="75986" y="13426"/>
                    <a:pt x="74740" y="13426"/>
                    <a:pt x="75155" y="12587"/>
                  </a:cubicBezTo>
                  <a:cubicBezTo>
                    <a:pt x="75570" y="12587"/>
                    <a:pt x="76401" y="11748"/>
                    <a:pt x="76401" y="10909"/>
                  </a:cubicBezTo>
                  <a:cubicBezTo>
                    <a:pt x="76401" y="10909"/>
                    <a:pt x="73079" y="13426"/>
                    <a:pt x="72664" y="13426"/>
                  </a:cubicBezTo>
                  <a:cubicBezTo>
                    <a:pt x="72249" y="14265"/>
                    <a:pt x="71833" y="15104"/>
                    <a:pt x="71418" y="15104"/>
                  </a:cubicBezTo>
                  <a:cubicBezTo>
                    <a:pt x="70588" y="15104"/>
                    <a:pt x="70588" y="13426"/>
                    <a:pt x="69757" y="13426"/>
                  </a:cubicBezTo>
                  <a:cubicBezTo>
                    <a:pt x="69342" y="13426"/>
                    <a:pt x="67266" y="15104"/>
                    <a:pt x="68512" y="12587"/>
                  </a:cubicBezTo>
                  <a:cubicBezTo>
                    <a:pt x="69757" y="10909"/>
                    <a:pt x="71003" y="9230"/>
                    <a:pt x="72249" y="7552"/>
                  </a:cubicBezTo>
                  <a:cubicBezTo>
                    <a:pt x="71418" y="7552"/>
                    <a:pt x="70588" y="5874"/>
                    <a:pt x="69757" y="7552"/>
                  </a:cubicBezTo>
                  <a:cubicBezTo>
                    <a:pt x="68512" y="8391"/>
                    <a:pt x="68096" y="6713"/>
                    <a:pt x="66851" y="5874"/>
                  </a:cubicBezTo>
                  <a:cubicBezTo>
                    <a:pt x="66435" y="5874"/>
                    <a:pt x="66020" y="5034"/>
                    <a:pt x="65605" y="4195"/>
                  </a:cubicBezTo>
                  <a:cubicBezTo>
                    <a:pt x="64775" y="4195"/>
                    <a:pt x="64359" y="5034"/>
                    <a:pt x="63529" y="5034"/>
                  </a:cubicBezTo>
                  <a:cubicBezTo>
                    <a:pt x="63114" y="4195"/>
                    <a:pt x="62283" y="4195"/>
                    <a:pt x="62283" y="2517"/>
                  </a:cubicBezTo>
                  <a:cubicBezTo>
                    <a:pt x="62283" y="2517"/>
                    <a:pt x="61453" y="0"/>
                    <a:pt x="61453" y="839"/>
                  </a:cubicBezTo>
                  <a:cubicBezTo>
                    <a:pt x="61038" y="839"/>
                    <a:pt x="61453" y="3356"/>
                    <a:pt x="61038" y="3356"/>
                  </a:cubicBezTo>
                  <a:cubicBezTo>
                    <a:pt x="60622" y="3356"/>
                    <a:pt x="60207" y="3356"/>
                    <a:pt x="60207" y="3356"/>
                  </a:cubicBezTo>
                  <a:cubicBezTo>
                    <a:pt x="58961" y="3356"/>
                    <a:pt x="57716" y="3356"/>
                    <a:pt x="56470" y="3356"/>
                  </a:cubicBezTo>
                  <a:cubicBezTo>
                    <a:pt x="51903" y="3356"/>
                    <a:pt x="47750" y="3356"/>
                    <a:pt x="43598" y="3356"/>
                  </a:cubicBezTo>
                  <a:cubicBezTo>
                    <a:pt x="33217" y="3356"/>
                    <a:pt x="22837" y="3356"/>
                    <a:pt x="12456" y="3356"/>
                  </a:cubicBezTo>
                  <a:cubicBezTo>
                    <a:pt x="9965" y="3356"/>
                    <a:pt x="7058" y="3356"/>
                    <a:pt x="4567" y="3356"/>
                  </a:cubicBezTo>
                  <a:cubicBezTo>
                    <a:pt x="4982" y="4195"/>
                    <a:pt x="5813" y="10909"/>
                    <a:pt x="4567" y="11748"/>
                  </a:cubicBezTo>
                  <a:cubicBezTo>
                    <a:pt x="3737" y="11748"/>
                    <a:pt x="3321" y="11748"/>
                    <a:pt x="4152" y="10069"/>
                  </a:cubicBezTo>
                  <a:cubicBezTo>
                    <a:pt x="4982" y="7552"/>
                    <a:pt x="3737" y="7552"/>
                    <a:pt x="2906" y="7552"/>
                  </a:cubicBezTo>
                  <a:cubicBezTo>
                    <a:pt x="2076" y="7552"/>
                    <a:pt x="830" y="5874"/>
                    <a:pt x="415" y="5874"/>
                  </a:cubicBezTo>
                  <a:cubicBezTo>
                    <a:pt x="0" y="6713"/>
                    <a:pt x="830" y="10069"/>
                    <a:pt x="830" y="10069"/>
                  </a:cubicBezTo>
                  <a:cubicBezTo>
                    <a:pt x="1245" y="12587"/>
                    <a:pt x="1660" y="13426"/>
                    <a:pt x="1660" y="15104"/>
                  </a:cubicBezTo>
                  <a:cubicBezTo>
                    <a:pt x="1660" y="15944"/>
                    <a:pt x="2906" y="17622"/>
                    <a:pt x="3321" y="17622"/>
                  </a:cubicBezTo>
                  <a:cubicBezTo>
                    <a:pt x="2906" y="17622"/>
                    <a:pt x="2491" y="17622"/>
                    <a:pt x="2076" y="18461"/>
                  </a:cubicBezTo>
                  <a:cubicBezTo>
                    <a:pt x="1660" y="19300"/>
                    <a:pt x="2076" y="20139"/>
                    <a:pt x="2076" y="20979"/>
                  </a:cubicBezTo>
                  <a:cubicBezTo>
                    <a:pt x="2076" y="23496"/>
                    <a:pt x="2076" y="25174"/>
                    <a:pt x="1660" y="26853"/>
                  </a:cubicBezTo>
                  <a:cubicBezTo>
                    <a:pt x="1660" y="29370"/>
                    <a:pt x="1245" y="31048"/>
                    <a:pt x="830" y="33566"/>
                  </a:cubicBezTo>
                  <a:cubicBezTo>
                    <a:pt x="415" y="36083"/>
                    <a:pt x="1245" y="38601"/>
                    <a:pt x="1660" y="41118"/>
                  </a:cubicBezTo>
                  <a:cubicBezTo>
                    <a:pt x="1660" y="43636"/>
                    <a:pt x="1245" y="45314"/>
                    <a:pt x="1245" y="46993"/>
                  </a:cubicBezTo>
                  <a:cubicBezTo>
                    <a:pt x="1245" y="47832"/>
                    <a:pt x="1660" y="48671"/>
                    <a:pt x="1660" y="49510"/>
                  </a:cubicBezTo>
                  <a:cubicBezTo>
                    <a:pt x="2076" y="50349"/>
                    <a:pt x="2076" y="52027"/>
                    <a:pt x="2076" y="52867"/>
                  </a:cubicBezTo>
                  <a:cubicBezTo>
                    <a:pt x="2491" y="55384"/>
                    <a:pt x="3737" y="56223"/>
                    <a:pt x="4152" y="58741"/>
                  </a:cubicBezTo>
                  <a:cubicBezTo>
                    <a:pt x="4567" y="60419"/>
                    <a:pt x="4567" y="59580"/>
                    <a:pt x="4982" y="58741"/>
                  </a:cubicBezTo>
                  <a:cubicBezTo>
                    <a:pt x="4982" y="58741"/>
                    <a:pt x="5397" y="61258"/>
                    <a:pt x="5397" y="61258"/>
                  </a:cubicBezTo>
                  <a:cubicBezTo>
                    <a:pt x="5397" y="61258"/>
                    <a:pt x="4982" y="60419"/>
                    <a:pt x="4982" y="61258"/>
                  </a:cubicBezTo>
                  <a:cubicBezTo>
                    <a:pt x="4982" y="62097"/>
                    <a:pt x="4982" y="62937"/>
                    <a:pt x="5397" y="63776"/>
                  </a:cubicBezTo>
                  <a:cubicBezTo>
                    <a:pt x="5813" y="63776"/>
                    <a:pt x="5813" y="63776"/>
                    <a:pt x="6228" y="64615"/>
                  </a:cubicBezTo>
                  <a:cubicBezTo>
                    <a:pt x="6643" y="65454"/>
                    <a:pt x="5813" y="66293"/>
                    <a:pt x="6228" y="67132"/>
                  </a:cubicBezTo>
                  <a:cubicBezTo>
                    <a:pt x="7058" y="69650"/>
                    <a:pt x="8719" y="71328"/>
                    <a:pt x="8719" y="73846"/>
                  </a:cubicBezTo>
                  <a:cubicBezTo>
                    <a:pt x="9134" y="75524"/>
                    <a:pt x="9550" y="75524"/>
                    <a:pt x="10380" y="76363"/>
                  </a:cubicBezTo>
                  <a:cubicBezTo>
                    <a:pt x="11211" y="77202"/>
                    <a:pt x="12041" y="78041"/>
                    <a:pt x="12871" y="78041"/>
                  </a:cubicBezTo>
                  <a:cubicBezTo>
                    <a:pt x="13702" y="78041"/>
                    <a:pt x="14532" y="79720"/>
                    <a:pt x="14948" y="80559"/>
                  </a:cubicBezTo>
                  <a:cubicBezTo>
                    <a:pt x="14948" y="81398"/>
                    <a:pt x="16608" y="84755"/>
                    <a:pt x="16193" y="85594"/>
                  </a:cubicBezTo>
                  <a:cubicBezTo>
                    <a:pt x="17854" y="84755"/>
                    <a:pt x="19930" y="83916"/>
                    <a:pt x="21591" y="84755"/>
                  </a:cubicBezTo>
                  <a:cubicBezTo>
                    <a:pt x="24083" y="86433"/>
                    <a:pt x="26159" y="88951"/>
                    <a:pt x="28235" y="9062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41" name="Google Shape;941;g90e2d1f501_0_5781"/>
            <p:cNvSpPr/>
            <p:nvPr/>
          </p:nvSpPr>
          <p:spPr>
            <a:xfrm>
              <a:off x="5133308" y="4907791"/>
              <a:ext cx="3984000" cy="2048400"/>
            </a:xfrm>
            <a:custGeom>
              <a:avLst/>
              <a:gdLst/>
              <a:ahLst/>
              <a:cxnLst/>
              <a:rect l="l" t="t" r="r" b="b"/>
              <a:pathLst>
                <a:path w="120000" h="120000" extrusionOk="0">
                  <a:moveTo>
                    <a:pt x="64355" y="95342"/>
                  </a:moveTo>
                  <a:cubicBezTo>
                    <a:pt x="64355" y="95342"/>
                    <a:pt x="64355" y="94794"/>
                    <a:pt x="64355" y="94794"/>
                  </a:cubicBezTo>
                  <a:cubicBezTo>
                    <a:pt x="64355" y="94794"/>
                    <a:pt x="65199" y="96986"/>
                    <a:pt x="65199" y="96986"/>
                  </a:cubicBezTo>
                  <a:cubicBezTo>
                    <a:pt x="65761" y="96986"/>
                    <a:pt x="66042" y="97534"/>
                    <a:pt x="66323" y="97534"/>
                  </a:cubicBezTo>
                  <a:cubicBezTo>
                    <a:pt x="66885" y="97534"/>
                    <a:pt x="66885" y="96986"/>
                    <a:pt x="67166" y="97534"/>
                  </a:cubicBezTo>
                  <a:cubicBezTo>
                    <a:pt x="68009" y="98082"/>
                    <a:pt x="68571" y="98630"/>
                    <a:pt x="69133" y="99178"/>
                  </a:cubicBezTo>
                  <a:cubicBezTo>
                    <a:pt x="69414" y="99726"/>
                    <a:pt x="69695" y="99178"/>
                    <a:pt x="69976" y="99178"/>
                  </a:cubicBezTo>
                  <a:cubicBezTo>
                    <a:pt x="70257" y="98630"/>
                    <a:pt x="70538" y="98630"/>
                    <a:pt x="70819" y="98630"/>
                  </a:cubicBezTo>
                  <a:cubicBezTo>
                    <a:pt x="71100" y="98630"/>
                    <a:pt x="71381" y="99178"/>
                    <a:pt x="71662" y="99178"/>
                  </a:cubicBezTo>
                  <a:cubicBezTo>
                    <a:pt x="72224" y="99178"/>
                    <a:pt x="72505" y="98630"/>
                    <a:pt x="72786" y="98082"/>
                  </a:cubicBezTo>
                  <a:cubicBezTo>
                    <a:pt x="73067" y="97534"/>
                    <a:pt x="73911" y="95890"/>
                    <a:pt x="74192" y="95890"/>
                  </a:cubicBezTo>
                  <a:cubicBezTo>
                    <a:pt x="74192" y="95890"/>
                    <a:pt x="74473" y="96438"/>
                    <a:pt x="74473" y="96438"/>
                  </a:cubicBezTo>
                  <a:cubicBezTo>
                    <a:pt x="75035" y="96438"/>
                    <a:pt x="75316" y="96438"/>
                    <a:pt x="75597" y="96438"/>
                  </a:cubicBezTo>
                  <a:cubicBezTo>
                    <a:pt x="76721" y="96438"/>
                    <a:pt x="76440" y="98082"/>
                    <a:pt x="77002" y="99178"/>
                  </a:cubicBezTo>
                  <a:cubicBezTo>
                    <a:pt x="77283" y="99726"/>
                    <a:pt x="78407" y="99178"/>
                    <a:pt x="78407" y="100273"/>
                  </a:cubicBezTo>
                  <a:cubicBezTo>
                    <a:pt x="78407" y="101369"/>
                    <a:pt x="78688" y="102465"/>
                    <a:pt x="78969" y="103561"/>
                  </a:cubicBezTo>
                  <a:cubicBezTo>
                    <a:pt x="78969" y="106301"/>
                    <a:pt x="81498" y="105753"/>
                    <a:pt x="82341" y="106301"/>
                  </a:cubicBezTo>
                  <a:cubicBezTo>
                    <a:pt x="82903" y="106301"/>
                    <a:pt x="83747" y="106301"/>
                    <a:pt x="84028" y="106849"/>
                  </a:cubicBezTo>
                  <a:cubicBezTo>
                    <a:pt x="84309" y="107397"/>
                    <a:pt x="85714" y="110136"/>
                    <a:pt x="85433" y="110136"/>
                  </a:cubicBezTo>
                  <a:cubicBezTo>
                    <a:pt x="84871" y="111232"/>
                    <a:pt x="84871" y="111232"/>
                    <a:pt x="84309" y="110684"/>
                  </a:cubicBezTo>
                  <a:cubicBezTo>
                    <a:pt x="84028" y="110136"/>
                    <a:pt x="82903" y="109041"/>
                    <a:pt x="82903" y="109041"/>
                  </a:cubicBezTo>
                  <a:cubicBezTo>
                    <a:pt x="82903" y="109589"/>
                    <a:pt x="83747" y="110136"/>
                    <a:pt x="83466" y="111232"/>
                  </a:cubicBezTo>
                  <a:cubicBezTo>
                    <a:pt x="83185" y="111780"/>
                    <a:pt x="82903" y="112876"/>
                    <a:pt x="82903" y="113424"/>
                  </a:cubicBezTo>
                  <a:cubicBezTo>
                    <a:pt x="82903" y="114520"/>
                    <a:pt x="82903" y="115068"/>
                    <a:pt x="82622" y="115616"/>
                  </a:cubicBezTo>
                  <a:cubicBezTo>
                    <a:pt x="82622" y="116164"/>
                    <a:pt x="81779" y="116712"/>
                    <a:pt x="81779" y="116712"/>
                  </a:cubicBezTo>
                  <a:cubicBezTo>
                    <a:pt x="81498" y="117260"/>
                    <a:pt x="80655" y="120000"/>
                    <a:pt x="81779" y="120000"/>
                  </a:cubicBezTo>
                  <a:cubicBezTo>
                    <a:pt x="82060" y="120000"/>
                    <a:pt x="82622" y="118904"/>
                    <a:pt x="83185" y="117808"/>
                  </a:cubicBezTo>
                  <a:cubicBezTo>
                    <a:pt x="83747" y="117260"/>
                    <a:pt x="84028" y="118356"/>
                    <a:pt x="84590" y="117808"/>
                  </a:cubicBezTo>
                  <a:cubicBezTo>
                    <a:pt x="85433" y="117808"/>
                    <a:pt x="85714" y="116712"/>
                    <a:pt x="86557" y="116712"/>
                  </a:cubicBezTo>
                  <a:cubicBezTo>
                    <a:pt x="86557" y="115616"/>
                    <a:pt x="86557" y="116164"/>
                    <a:pt x="85995" y="115616"/>
                  </a:cubicBezTo>
                  <a:cubicBezTo>
                    <a:pt x="85714" y="115616"/>
                    <a:pt x="85714" y="115068"/>
                    <a:pt x="85995" y="115068"/>
                  </a:cubicBezTo>
                  <a:cubicBezTo>
                    <a:pt x="86276" y="113972"/>
                    <a:pt x="86557" y="113424"/>
                    <a:pt x="87400" y="113424"/>
                  </a:cubicBezTo>
                  <a:cubicBezTo>
                    <a:pt x="87681" y="113424"/>
                    <a:pt x="88524" y="112328"/>
                    <a:pt x="89086" y="112876"/>
                  </a:cubicBezTo>
                  <a:cubicBezTo>
                    <a:pt x="89648" y="113424"/>
                    <a:pt x="89929" y="111232"/>
                    <a:pt x="90491" y="112876"/>
                  </a:cubicBezTo>
                  <a:cubicBezTo>
                    <a:pt x="91053" y="111780"/>
                    <a:pt x="91334" y="111232"/>
                    <a:pt x="91896" y="110136"/>
                  </a:cubicBezTo>
                  <a:cubicBezTo>
                    <a:pt x="92459" y="109589"/>
                    <a:pt x="92740" y="109589"/>
                    <a:pt x="93302" y="109589"/>
                  </a:cubicBezTo>
                  <a:cubicBezTo>
                    <a:pt x="94145" y="109589"/>
                    <a:pt x="95269" y="109589"/>
                    <a:pt x="96112" y="109589"/>
                  </a:cubicBezTo>
                  <a:cubicBezTo>
                    <a:pt x="96955" y="109589"/>
                    <a:pt x="97236" y="110136"/>
                    <a:pt x="97517" y="109041"/>
                  </a:cubicBezTo>
                  <a:cubicBezTo>
                    <a:pt x="97798" y="108493"/>
                    <a:pt x="98079" y="109041"/>
                    <a:pt x="98360" y="108493"/>
                  </a:cubicBezTo>
                  <a:cubicBezTo>
                    <a:pt x="98641" y="107397"/>
                    <a:pt x="98922" y="106849"/>
                    <a:pt x="98922" y="105753"/>
                  </a:cubicBezTo>
                  <a:cubicBezTo>
                    <a:pt x="99203" y="104657"/>
                    <a:pt x="99203" y="104109"/>
                    <a:pt x="99484" y="103013"/>
                  </a:cubicBezTo>
                  <a:cubicBezTo>
                    <a:pt x="99765" y="102465"/>
                    <a:pt x="100046" y="101917"/>
                    <a:pt x="100327" y="101369"/>
                  </a:cubicBezTo>
                  <a:cubicBezTo>
                    <a:pt x="100608" y="100821"/>
                    <a:pt x="100889" y="102465"/>
                    <a:pt x="101451" y="101917"/>
                  </a:cubicBezTo>
                  <a:cubicBezTo>
                    <a:pt x="102014" y="100821"/>
                    <a:pt x="102576" y="102465"/>
                    <a:pt x="102576" y="103561"/>
                  </a:cubicBezTo>
                  <a:cubicBezTo>
                    <a:pt x="102576" y="104109"/>
                    <a:pt x="102295" y="107397"/>
                    <a:pt x="102857" y="107397"/>
                  </a:cubicBezTo>
                  <a:cubicBezTo>
                    <a:pt x="103138" y="107945"/>
                    <a:pt x="103419" y="109041"/>
                    <a:pt x="103700" y="110136"/>
                  </a:cubicBezTo>
                  <a:cubicBezTo>
                    <a:pt x="103981" y="109041"/>
                    <a:pt x="107072" y="107397"/>
                    <a:pt x="107072" y="107397"/>
                  </a:cubicBezTo>
                  <a:cubicBezTo>
                    <a:pt x="107072" y="106849"/>
                    <a:pt x="106791" y="106849"/>
                    <a:pt x="106791" y="106301"/>
                  </a:cubicBezTo>
                  <a:cubicBezTo>
                    <a:pt x="106791" y="106301"/>
                    <a:pt x="107353" y="107397"/>
                    <a:pt x="107353" y="107397"/>
                  </a:cubicBezTo>
                  <a:cubicBezTo>
                    <a:pt x="107353" y="107945"/>
                    <a:pt x="106791" y="107945"/>
                    <a:pt x="106791" y="107945"/>
                  </a:cubicBezTo>
                  <a:cubicBezTo>
                    <a:pt x="106791" y="107945"/>
                    <a:pt x="108477" y="108493"/>
                    <a:pt x="108477" y="108493"/>
                  </a:cubicBezTo>
                  <a:cubicBezTo>
                    <a:pt x="108477" y="108493"/>
                    <a:pt x="108477" y="108493"/>
                    <a:pt x="108477" y="108493"/>
                  </a:cubicBezTo>
                  <a:cubicBezTo>
                    <a:pt x="108477" y="108493"/>
                    <a:pt x="108477" y="109041"/>
                    <a:pt x="108477" y="109041"/>
                  </a:cubicBezTo>
                  <a:cubicBezTo>
                    <a:pt x="108196" y="109041"/>
                    <a:pt x="107915" y="109041"/>
                    <a:pt x="107634" y="109589"/>
                  </a:cubicBezTo>
                  <a:cubicBezTo>
                    <a:pt x="107634" y="110136"/>
                    <a:pt x="107353" y="108493"/>
                    <a:pt x="107353" y="108493"/>
                  </a:cubicBezTo>
                  <a:cubicBezTo>
                    <a:pt x="107072" y="108493"/>
                    <a:pt x="107072" y="109041"/>
                    <a:pt x="107072" y="109041"/>
                  </a:cubicBezTo>
                  <a:cubicBezTo>
                    <a:pt x="107072" y="109041"/>
                    <a:pt x="107072" y="108493"/>
                    <a:pt x="106791" y="109041"/>
                  </a:cubicBezTo>
                  <a:cubicBezTo>
                    <a:pt x="106510" y="109589"/>
                    <a:pt x="106229" y="109589"/>
                    <a:pt x="105948" y="110136"/>
                  </a:cubicBezTo>
                  <a:cubicBezTo>
                    <a:pt x="105386" y="110684"/>
                    <a:pt x="104262" y="112328"/>
                    <a:pt x="104824" y="113972"/>
                  </a:cubicBezTo>
                  <a:cubicBezTo>
                    <a:pt x="105667" y="115068"/>
                    <a:pt x="106229" y="113972"/>
                    <a:pt x="106510" y="113424"/>
                  </a:cubicBezTo>
                  <a:cubicBezTo>
                    <a:pt x="106791" y="112876"/>
                    <a:pt x="107915" y="111232"/>
                    <a:pt x="107915" y="110684"/>
                  </a:cubicBezTo>
                  <a:cubicBezTo>
                    <a:pt x="107915" y="111232"/>
                    <a:pt x="108477" y="111780"/>
                    <a:pt x="108758" y="111232"/>
                  </a:cubicBezTo>
                  <a:cubicBezTo>
                    <a:pt x="108758" y="110684"/>
                    <a:pt x="109601" y="110136"/>
                    <a:pt x="109882" y="110136"/>
                  </a:cubicBezTo>
                  <a:cubicBezTo>
                    <a:pt x="110444" y="109589"/>
                    <a:pt x="111007" y="109041"/>
                    <a:pt x="111569" y="109041"/>
                  </a:cubicBezTo>
                  <a:cubicBezTo>
                    <a:pt x="111850" y="109041"/>
                    <a:pt x="111850" y="109041"/>
                    <a:pt x="111850" y="108493"/>
                  </a:cubicBezTo>
                  <a:cubicBezTo>
                    <a:pt x="111569" y="107945"/>
                    <a:pt x="111850" y="107945"/>
                    <a:pt x="111850" y="107945"/>
                  </a:cubicBezTo>
                  <a:cubicBezTo>
                    <a:pt x="111850" y="107397"/>
                    <a:pt x="111288" y="107945"/>
                    <a:pt x="111007" y="107397"/>
                  </a:cubicBezTo>
                  <a:cubicBezTo>
                    <a:pt x="110725" y="107397"/>
                    <a:pt x="111007" y="106301"/>
                    <a:pt x="110444" y="107397"/>
                  </a:cubicBezTo>
                  <a:cubicBezTo>
                    <a:pt x="109882" y="107945"/>
                    <a:pt x="108758" y="107397"/>
                    <a:pt x="108196" y="106849"/>
                  </a:cubicBezTo>
                  <a:cubicBezTo>
                    <a:pt x="107915" y="106849"/>
                    <a:pt x="108196" y="105753"/>
                    <a:pt x="107915" y="105753"/>
                  </a:cubicBezTo>
                  <a:cubicBezTo>
                    <a:pt x="107915" y="105753"/>
                    <a:pt x="107353" y="105753"/>
                    <a:pt x="107072" y="105205"/>
                  </a:cubicBezTo>
                  <a:cubicBezTo>
                    <a:pt x="106791" y="105205"/>
                    <a:pt x="106791" y="103561"/>
                    <a:pt x="106791" y="103013"/>
                  </a:cubicBezTo>
                  <a:cubicBezTo>
                    <a:pt x="106791" y="102465"/>
                    <a:pt x="106229" y="103013"/>
                    <a:pt x="105948" y="102465"/>
                  </a:cubicBezTo>
                  <a:cubicBezTo>
                    <a:pt x="105948" y="102465"/>
                    <a:pt x="106510" y="101369"/>
                    <a:pt x="106510" y="101369"/>
                  </a:cubicBezTo>
                  <a:cubicBezTo>
                    <a:pt x="106791" y="100821"/>
                    <a:pt x="106791" y="99178"/>
                    <a:pt x="106229" y="99178"/>
                  </a:cubicBezTo>
                  <a:cubicBezTo>
                    <a:pt x="106229" y="99178"/>
                    <a:pt x="105667" y="101369"/>
                    <a:pt x="105386" y="100273"/>
                  </a:cubicBezTo>
                  <a:cubicBezTo>
                    <a:pt x="105386" y="99178"/>
                    <a:pt x="105105" y="99726"/>
                    <a:pt x="104824" y="99178"/>
                  </a:cubicBezTo>
                  <a:cubicBezTo>
                    <a:pt x="104824" y="98630"/>
                    <a:pt x="105667" y="99178"/>
                    <a:pt x="105667" y="99178"/>
                  </a:cubicBezTo>
                  <a:cubicBezTo>
                    <a:pt x="106229" y="99178"/>
                    <a:pt x="106510" y="98630"/>
                    <a:pt x="106791" y="98630"/>
                  </a:cubicBezTo>
                  <a:cubicBezTo>
                    <a:pt x="107072" y="98082"/>
                    <a:pt x="107353" y="98082"/>
                    <a:pt x="107634" y="98082"/>
                  </a:cubicBezTo>
                  <a:cubicBezTo>
                    <a:pt x="107915" y="97534"/>
                    <a:pt x="107353" y="96438"/>
                    <a:pt x="107353" y="96438"/>
                  </a:cubicBezTo>
                  <a:cubicBezTo>
                    <a:pt x="107353" y="96438"/>
                    <a:pt x="107634" y="96438"/>
                    <a:pt x="107634" y="96438"/>
                  </a:cubicBezTo>
                  <a:cubicBezTo>
                    <a:pt x="107634" y="96438"/>
                    <a:pt x="106510" y="95342"/>
                    <a:pt x="106510" y="95342"/>
                  </a:cubicBezTo>
                  <a:cubicBezTo>
                    <a:pt x="105948" y="94794"/>
                    <a:pt x="105386" y="94794"/>
                    <a:pt x="104824" y="95342"/>
                  </a:cubicBezTo>
                  <a:cubicBezTo>
                    <a:pt x="103700" y="95890"/>
                    <a:pt x="102857" y="96438"/>
                    <a:pt x="102014" y="97534"/>
                  </a:cubicBezTo>
                  <a:cubicBezTo>
                    <a:pt x="101170" y="98082"/>
                    <a:pt x="100608" y="99178"/>
                    <a:pt x="99765" y="100273"/>
                  </a:cubicBezTo>
                  <a:cubicBezTo>
                    <a:pt x="99484" y="100821"/>
                    <a:pt x="99203" y="101369"/>
                    <a:pt x="98922" y="102465"/>
                  </a:cubicBezTo>
                  <a:cubicBezTo>
                    <a:pt x="98922" y="102465"/>
                    <a:pt x="97798" y="103561"/>
                    <a:pt x="97798" y="103561"/>
                  </a:cubicBezTo>
                  <a:cubicBezTo>
                    <a:pt x="97798" y="103013"/>
                    <a:pt x="99203" y="100821"/>
                    <a:pt x="99484" y="100273"/>
                  </a:cubicBezTo>
                  <a:cubicBezTo>
                    <a:pt x="99484" y="99726"/>
                    <a:pt x="99765" y="99178"/>
                    <a:pt x="99484" y="98630"/>
                  </a:cubicBezTo>
                  <a:cubicBezTo>
                    <a:pt x="99203" y="98630"/>
                    <a:pt x="98641" y="98082"/>
                    <a:pt x="98360" y="98082"/>
                  </a:cubicBezTo>
                  <a:cubicBezTo>
                    <a:pt x="98641" y="98082"/>
                    <a:pt x="99203" y="98630"/>
                    <a:pt x="99484" y="98630"/>
                  </a:cubicBezTo>
                  <a:cubicBezTo>
                    <a:pt x="100046" y="99178"/>
                    <a:pt x="100608" y="97534"/>
                    <a:pt x="100889" y="96986"/>
                  </a:cubicBezTo>
                  <a:cubicBezTo>
                    <a:pt x="101170" y="96438"/>
                    <a:pt x="101451" y="95342"/>
                    <a:pt x="102014" y="94794"/>
                  </a:cubicBezTo>
                  <a:cubicBezTo>
                    <a:pt x="102576" y="94794"/>
                    <a:pt x="103138" y="95342"/>
                    <a:pt x="103419" y="94246"/>
                  </a:cubicBezTo>
                  <a:cubicBezTo>
                    <a:pt x="103700" y="92054"/>
                    <a:pt x="104262" y="91506"/>
                    <a:pt x="105386" y="91506"/>
                  </a:cubicBezTo>
                  <a:cubicBezTo>
                    <a:pt x="106510" y="91506"/>
                    <a:pt x="107634" y="91506"/>
                    <a:pt x="108758" y="91506"/>
                  </a:cubicBezTo>
                  <a:cubicBezTo>
                    <a:pt x="110725" y="91506"/>
                    <a:pt x="113536" y="92602"/>
                    <a:pt x="114941" y="89315"/>
                  </a:cubicBezTo>
                  <a:cubicBezTo>
                    <a:pt x="115503" y="88219"/>
                    <a:pt x="115784" y="87671"/>
                    <a:pt x="116346" y="87671"/>
                  </a:cubicBezTo>
                  <a:cubicBezTo>
                    <a:pt x="116908" y="87671"/>
                    <a:pt x="117470" y="87671"/>
                    <a:pt x="118313" y="86575"/>
                  </a:cubicBezTo>
                  <a:cubicBezTo>
                    <a:pt x="118594" y="86575"/>
                    <a:pt x="119437" y="85479"/>
                    <a:pt x="119437" y="84931"/>
                  </a:cubicBezTo>
                  <a:cubicBezTo>
                    <a:pt x="120000" y="83287"/>
                    <a:pt x="118594" y="83835"/>
                    <a:pt x="118594" y="83287"/>
                  </a:cubicBezTo>
                  <a:cubicBezTo>
                    <a:pt x="118594" y="82739"/>
                    <a:pt x="119156" y="82739"/>
                    <a:pt x="119156" y="82739"/>
                  </a:cubicBezTo>
                  <a:cubicBezTo>
                    <a:pt x="119437" y="82191"/>
                    <a:pt x="119156" y="81643"/>
                    <a:pt x="119156" y="81095"/>
                  </a:cubicBezTo>
                  <a:cubicBezTo>
                    <a:pt x="119156" y="81095"/>
                    <a:pt x="119437" y="80547"/>
                    <a:pt x="119437" y="80547"/>
                  </a:cubicBezTo>
                  <a:cubicBezTo>
                    <a:pt x="119437" y="80000"/>
                    <a:pt x="118875" y="79452"/>
                    <a:pt x="118875" y="79452"/>
                  </a:cubicBezTo>
                  <a:cubicBezTo>
                    <a:pt x="118594" y="78904"/>
                    <a:pt x="118313" y="78904"/>
                    <a:pt x="118313" y="78356"/>
                  </a:cubicBezTo>
                  <a:cubicBezTo>
                    <a:pt x="118032" y="78356"/>
                    <a:pt x="117470" y="80000"/>
                    <a:pt x="117189" y="78904"/>
                  </a:cubicBezTo>
                  <a:cubicBezTo>
                    <a:pt x="117189" y="78904"/>
                    <a:pt x="117751" y="78356"/>
                    <a:pt x="117470" y="78356"/>
                  </a:cubicBezTo>
                  <a:cubicBezTo>
                    <a:pt x="117470" y="77808"/>
                    <a:pt x="117189" y="77260"/>
                    <a:pt x="116908" y="77260"/>
                  </a:cubicBezTo>
                  <a:cubicBezTo>
                    <a:pt x="116627" y="76712"/>
                    <a:pt x="115503" y="77260"/>
                    <a:pt x="115222" y="77808"/>
                  </a:cubicBezTo>
                  <a:cubicBezTo>
                    <a:pt x="114941" y="78904"/>
                    <a:pt x="114098" y="79452"/>
                    <a:pt x="113536" y="80000"/>
                  </a:cubicBezTo>
                  <a:cubicBezTo>
                    <a:pt x="113255" y="80000"/>
                    <a:pt x="112412" y="78904"/>
                    <a:pt x="112412" y="78356"/>
                  </a:cubicBezTo>
                  <a:cubicBezTo>
                    <a:pt x="112412" y="77808"/>
                    <a:pt x="113255" y="79452"/>
                    <a:pt x="113255" y="79452"/>
                  </a:cubicBezTo>
                  <a:cubicBezTo>
                    <a:pt x="113536" y="79452"/>
                    <a:pt x="114660" y="77808"/>
                    <a:pt x="114660" y="77808"/>
                  </a:cubicBezTo>
                  <a:cubicBezTo>
                    <a:pt x="114660" y="77808"/>
                    <a:pt x="114098" y="77260"/>
                    <a:pt x="114098" y="77260"/>
                  </a:cubicBezTo>
                  <a:cubicBezTo>
                    <a:pt x="114941" y="76712"/>
                    <a:pt x="115784" y="76712"/>
                    <a:pt x="116627" y="76164"/>
                  </a:cubicBezTo>
                  <a:cubicBezTo>
                    <a:pt x="116627" y="76164"/>
                    <a:pt x="117189" y="75616"/>
                    <a:pt x="116908" y="75068"/>
                  </a:cubicBezTo>
                  <a:cubicBezTo>
                    <a:pt x="116908" y="75068"/>
                    <a:pt x="116346" y="73972"/>
                    <a:pt x="116346" y="73972"/>
                  </a:cubicBezTo>
                  <a:cubicBezTo>
                    <a:pt x="115784" y="74520"/>
                    <a:pt x="115222" y="74520"/>
                    <a:pt x="114941" y="73424"/>
                  </a:cubicBezTo>
                  <a:cubicBezTo>
                    <a:pt x="114660" y="73424"/>
                    <a:pt x="113536" y="75068"/>
                    <a:pt x="113536" y="74520"/>
                  </a:cubicBezTo>
                  <a:cubicBezTo>
                    <a:pt x="113536" y="74520"/>
                    <a:pt x="114379" y="72876"/>
                    <a:pt x="113536" y="73424"/>
                  </a:cubicBezTo>
                  <a:cubicBezTo>
                    <a:pt x="113536" y="73424"/>
                    <a:pt x="112412" y="73972"/>
                    <a:pt x="112412" y="73972"/>
                  </a:cubicBezTo>
                  <a:cubicBezTo>
                    <a:pt x="112693" y="72876"/>
                    <a:pt x="113536" y="72876"/>
                    <a:pt x="112974" y="71232"/>
                  </a:cubicBezTo>
                  <a:cubicBezTo>
                    <a:pt x="112974" y="71232"/>
                    <a:pt x="111850" y="70136"/>
                    <a:pt x="111850" y="70136"/>
                  </a:cubicBezTo>
                  <a:cubicBezTo>
                    <a:pt x="111288" y="70136"/>
                    <a:pt x="111288" y="69041"/>
                    <a:pt x="110725" y="69041"/>
                  </a:cubicBezTo>
                  <a:cubicBezTo>
                    <a:pt x="111007" y="69041"/>
                    <a:pt x="110163" y="66849"/>
                    <a:pt x="110163" y="66849"/>
                  </a:cubicBezTo>
                  <a:cubicBezTo>
                    <a:pt x="110163" y="66849"/>
                    <a:pt x="110444" y="67397"/>
                    <a:pt x="110725" y="67397"/>
                  </a:cubicBezTo>
                  <a:cubicBezTo>
                    <a:pt x="111007" y="67945"/>
                    <a:pt x="111007" y="66849"/>
                    <a:pt x="111288" y="66849"/>
                  </a:cubicBezTo>
                  <a:cubicBezTo>
                    <a:pt x="112412" y="66301"/>
                    <a:pt x="110444" y="64657"/>
                    <a:pt x="110163" y="64109"/>
                  </a:cubicBezTo>
                  <a:cubicBezTo>
                    <a:pt x="110163" y="64657"/>
                    <a:pt x="110725" y="63561"/>
                    <a:pt x="110725" y="63561"/>
                  </a:cubicBezTo>
                  <a:cubicBezTo>
                    <a:pt x="111007" y="63013"/>
                    <a:pt x="110444" y="63013"/>
                    <a:pt x="110163" y="62465"/>
                  </a:cubicBezTo>
                  <a:cubicBezTo>
                    <a:pt x="110163" y="62465"/>
                    <a:pt x="109882" y="61917"/>
                    <a:pt x="109601" y="61917"/>
                  </a:cubicBezTo>
                  <a:cubicBezTo>
                    <a:pt x="109601" y="61917"/>
                    <a:pt x="109039" y="61917"/>
                    <a:pt x="109039" y="61917"/>
                  </a:cubicBezTo>
                  <a:cubicBezTo>
                    <a:pt x="109320" y="61369"/>
                    <a:pt x="109882" y="61917"/>
                    <a:pt x="109601" y="60273"/>
                  </a:cubicBezTo>
                  <a:cubicBezTo>
                    <a:pt x="109320" y="60273"/>
                    <a:pt x="108477" y="60821"/>
                    <a:pt x="108477" y="60821"/>
                  </a:cubicBezTo>
                  <a:cubicBezTo>
                    <a:pt x="108477" y="60273"/>
                    <a:pt x="109320" y="60273"/>
                    <a:pt x="109039" y="59178"/>
                  </a:cubicBezTo>
                  <a:cubicBezTo>
                    <a:pt x="109039" y="58630"/>
                    <a:pt x="109039" y="58082"/>
                    <a:pt x="108758" y="57534"/>
                  </a:cubicBezTo>
                  <a:cubicBezTo>
                    <a:pt x="108758" y="57534"/>
                    <a:pt x="108477" y="58082"/>
                    <a:pt x="108477" y="57534"/>
                  </a:cubicBezTo>
                  <a:cubicBezTo>
                    <a:pt x="108477" y="58082"/>
                    <a:pt x="107915" y="55890"/>
                    <a:pt x="107915" y="55890"/>
                  </a:cubicBezTo>
                  <a:cubicBezTo>
                    <a:pt x="107634" y="54794"/>
                    <a:pt x="107353" y="54246"/>
                    <a:pt x="107353" y="53698"/>
                  </a:cubicBezTo>
                  <a:cubicBezTo>
                    <a:pt x="107072" y="52602"/>
                    <a:pt x="107072" y="51506"/>
                    <a:pt x="106510" y="53150"/>
                  </a:cubicBezTo>
                  <a:cubicBezTo>
                    <a:pt x="106510" y="53150"/>
                    <a:pt x="106229" y="55342"/>
                    <a:pt x="106510" y="54794"/>
                  </a:cubicBezTo>
                  <a:cubicBezTo>
                    <a:pt x="105386" y="55342"/>
                    <a:pt x="105948" y="55342"/>
                    <a:pt x="106229" y="56986"/>
                  </a:cubicBezTo>
                  <a:cubicBezTo>
                    <a:pt x="106229" y="56438"/>
                    <a:pt x="105948" y="56438"/>
                    <a:pt x="105948" y="56986"/>
                  </a:cubicBezTo>
                  <a:cubicBezTo>
                    <a:pt x="105667" y="56986"/>
                    <a:pt x="105667" y="56986"/>
                    <a:pt x="105386" y="57534"/>
                  </a:cubicBezTo>
                  <a:cubicBezTo>
                    <a:pt x="105386" y="57534"/>
                    <a:pt x="105948" y="58082"/>
                    <a:pt x="105948" y="58082"/>
                  </a:cubicBezTo>
                  <a:cubicBezTo>
                    <a:pt x="105667" y="58630"/>
                    <a:pt x="105105" y="58082"/>
                    <a:pt x="105105" y="58630"/>
                  </a:cubicBezTo>
                  <a:cubicBezTo>
                    <a:pt x="104824" y="59178"/>
                    <a:pt x="105386" y="60273"/>
                    <a:pt x="104824" y="60821"/>
                  </a:cubicBezTo>
                  <a:cubicBezTo>
                    <a:pt x="105105" y="60821"/>
                    <a:pt x="104543" y="58630"/>
                    <a:pt x="103981" y="59726"/>
                  </a:cubicBezTo>
                  <a:cubicBezTo>
                    <a:pt x="103981" y="60273"/>
                    <a:pt x="102857" y="61917"/>
                    <a:pt x="102857" y="61917"/>
                  </a:cubicBezTo>
                  <a:cubicBezTo>
                    <a:pt x="102576" y="61917"/>
                    <a:pt x="102576" y="61369"/>
                    <a:pt x="102576" y="60821"/>
                  </a:cubicBezTo>
                  <a:cubicBezTo>
                    <a:pt x="102295" y="60821"/>
                    <a:pt x="102295" y="61369"/>
                    <a:pt x="102295" y="61369"/>
                  </a:cubicBezTo>
                  <a:cubicBezTo>
                    <a:pt x="102014" y="60821"/>
                    <a:pt x="102295" y="60821"/>
                    <a:pt x="102295" y="60273"/>
                  </a:cubicBezTo>
                  <a:cubicBezTo>
                    <a:pt x="102295" y="60821"/>
                    <a:pt x="100327" y="63561"/>
                    <a:pt x="100327" y="63013"/>
                  </a:cubicBezTo>
                  <a:cubicBezTo>
                    <a:pt x="100046" y="62465"/>
                    <a:pt x="101170" y="61917"/>
                    <a:pt x="101451" y="61917"/>
                  </a:cubicBezTo>
                  <a:cubicBezTo>
                    <a:pt x="102014" y="60821"/>
                    <a:pt x="102014" y="60273"/>
                    <a:pt x="101733" y="59178"/>
                  </a:cubicBezTo>
                  <a:cubicBezTo>
                    <a:pt x="101451" y="58630"/>
                    <a:pt x="100608" y="58630"/>
                    <a:pt x="100327" y="58630"/>
                  </a:cubicBezTo>
                  <a:cubicBezTo>
                    <a:pt x="100046" y="58630"/>
                    <a:pt x="100046" y="59178"/>
                    <a:pt x="100046" y="59178"/>
                  </a:cubicBezTo>
                  <a:cubicBezTo>
                    <a:pt x="99765" y="60273"/>
                    <a:pt x="99203" y="59178"/>
                    <a:pt x="98922" y="59178"/>
                  </a:cubicBezTo>
                  <a:cubicBezTo>
                    <a:pt x="99203" y="59178"/>
                    <a:pt x="99765" y="58082"/>
                    <a:pt x="99765" y="58082"/>
                  </a:cubicBezTo>
                  <a:cubicBezTo>
                    <a:pt x="99765" y="58082"/>
                    <a:pt x="100046" y="58630"/>
                    <a:pt x="100046" y="58630"/>
                  </a:cubicBezTo>
                  <a:cubicBezTo>
                    <a:pt x="99765" y="58630"/>
                    <a:pt x="100327" y="57534"/>
                    <a:pt x="100327" y="57534"/>
                  </a:cubicBezTo>
                  <a:cubicBezTo>
                    <a:pt x="100608" y="56438"/>
                    <a:pt x="100046" y="56986"/>
                    <a:pt x="99765" y="56438"/>
                  </a:cubicBezTo>
                  <a:cubicBezTo>
                    <a:pt x="99765" y="56438"/>
                    <a:pt x="100046" y="53698"/>
                    <a:pt x="99484" y="54246"/>
                  </a:cubicBezTo>
                  <a:cubicBezTo>
                    <a:pt x="99765" y="53698"/>
                    <a:pt x="100046" y="53698"/>
                    <a:pt x="99765" y="52602"/>
                  </a:cubicBezTo>
                  <a:cubicBezTo>
                    <a:pt x="99203" y="52054"/>
                    <a:pt x="100327" y="51506"/>
                    <a:pt x="100046" y="50410"/>
                  </a:cubicBezTo>
                  <a:cubicBezTo>
                    <a:pt x="100046" y="49863"/>
                    <a:pt x="99484" y="50958"/>
                    <a:pt x="99203" y="50410"/>
                  </a:cubicBezTo>
                  <a:cubicBezTo>
                    <a:pt x="98922" y="49863"/>
                    <a:pt x="98360" y="49863"/>
                    <a:pt x="98079" y="49863"/>
                  </a:cubicBezTo>
                  <a:cubicBezTo>
                    <a:pt x="97517" y="49315"/>
                    <a:pt x="97236" y="49315"/>
                    <a:pt x="96955" y="48219"/>
                  </a:cubicBezTo>
                  <a:cubicBezTo>
                    <a:pt x="96955" y="47123"/>
                    <a:pt x="96112" y="47671"/>
                    <a:pt x="96112" y="46575"/>
                  </a:cubicBezTo>
                  <a:cubicBezTo>
                    <a:pt x="96112" y="46027"/>
                    <a:pt x="95550" y="46575"/>
                    <a:pt x="95550" y="46575"/>
                  </a:cubicBezTo>
                  <a:cubicBezTo>
                    <a:pt x="95831" y="45479"/>
                    <a:pt x="95269" y="45479"/>
                    <a:pt x="94988" y="44931"/>
                  </a:cubicBezTo>
                  <a:cubicBezTo>
                    <a:pt x="94426" y="44383"/>
                    <a:pt x="94426" y="43835"/>
                    <a:pt x="93864" y="44383"/>
                  </a:cubicBezTo>
                  <a:cubicBezTo>
                    <a:pt x="93302" y="44931"/>
                    <a:pt x="93021" y="45479"/>
                    <a:pt x="92459" y="44931"/>
                  </a:cubicBezTo>
                  <a:cubicBezTo>
                    <a:pt x="91896" y="44383"/>
                    <a:pt x="91615" y="45479"/>
                    <a:pt x="91053" y="44931"/>
                  </a:cubicBezTo>
                  <a:cubicBezTo>
                    <a:pt x="90491" y="43835"/>
                    <a:pt x="89929" y="43835"/>
                    <a:pt x="89367" y="43835"/>
                  </a:cubicBezTo>
                  <a:cubicBezTo>
                    <a:pt x="88805" y="43835"/>
                    <a:pt x="88243" y="43835"/>
                    <a:pt x="87962" y="44931"/>
                  </a:cubicBezTo>
                  <a:cubicBezTo>
                    <a:pt x="87681" y="46027"/>
                    <a:pt x="88524" y="46575"/>
                    <a:pt x="88524" y="47123"/>
                  </a:cubicBezTo>
                  <a:cubicBezTo>
                    <a:pt x="88805" y="47671"/>
                    <a:pt x="88524" y="49315"/>
                    <a:pt x="88243" y="49863"/>
                  </a:cubicBezTo>
                  <a:cubicBezTo>
                    <a:pt x="88243" y="50410"/>
                    <a:pt x="88243" y="49863"/>
                    <a:pt x="87962" y="50410"/>
                  </a:cubicBezTo>
                  <a:cubicBezTo>
                    <a:pt x="87962" y="50410"/>
                    <a:pt x="88524" y="51506"/>
                    <a:pt x="88524" y="51506"/>
                  </a:cubicBezTo>
                  <a:cubicBezTo>
                    <a:pt x="88524" y="52602"/>
                    <a:pt x="88805" y="53698"/>
                    <a:pt x="88805" y="54246"/>
                  </a:cubicBezTo>
                  <a:cubicBezTo>
                    <a:pt x="88805" y="54794"/>
                    <a:pt x="88805" y="54794"/>
                    <a:pt x="88805" y="55342"/>
                  </a:cubicBezTo>
                  <a:cubicBezTo>
                    <a:pt x="88805" y="55890"/>
                    <a:pt x="88524" y="55342"/>
                    <a:pt x="88524" y="55342"/>
                  </a:cubicBezTo>
                  <a:cubicBezTo>
                    <a:pt x="88243" y="55890"/>
                    <a:pt x="88243" y="56986"/>
                    <a:pt x="88243" y="56986"/>
                  </a:cubicBezTo>
                  <a:cubicBezTo>
                    <a:pt x="87962" y="57534"/>
                    <a:pt x="87681" y="58082"/>
                    <a:pt x="87681" y="58630"/>
                  </a:cubicBezTo>
                  <a:cubicBezTo>
                    <a:pt x="87400" y="59726"/>
                    <a:pt x="87400" y="59726"/>
                    <a:pt x="87681" y="60273"/>
                  </a:cubicBezTo>
                  <a:cubicBezTo>
                    <a:pt x="88524" y="61369"/>
                    <a:pt x="89367" y="62465"/>
                    <a:pt x="89929" y="63561"/>
                  </a:cubicBezTo>
                  <a:cubicBezTo>
                    <a:pt x="90210" y="65205"/>
                    <a:pt x="90491" y="67945"/>
                    <a:pt x="90210" y="69589"/>
                  </a:cubicBezTo>
                  <a:cubicBezTo>
                    <a:pt x="89648" y="71780"/>
                    <a:pt x="87962" y="72876"/>
                    <a:pt x="87119" y="73972"/>
                  </a:cubicBezTo>
                  <a:cubicBezTo>
                    <a:pt x="86838" y="74520"/>
                    <a:pt x="86557" y="74520"/>
                    <a:pt x="86276" y="75068"/>
                  </a:cubicBezTo>
                  <a:cubicBezTo>
                    <a:pt x="85433" y="75616"/>
                    <a:pt x="86557" y="77260"/>
                    <a:pt x="86557" y="78356"/>
                  </a:cubicBezTo>
                  <a:cubicBezTo>
                    <a:pt x="86557" y="78356"/>
                    <a:pt x="86838" y="79452"/>
                    <a:pt x="86838" y="80000"/>
                  </a:cubicBezTo>
                  <a:cubicBezTo>
                    <a:pt x="86838" y="81095"/>
                    <a:pt x="86838" y="81643"/>
                    <a:pt x="87119" y="82739"/>
                  </a:cubicBezTo>
                  <a:cubicBezTo>
                    <a:pt x="87400" y="83835"/>
                    <a:pt x="87400" y="84383"/>
                    <a:pt x="86838" y="85479"/>
                  </a:cubicBezTo>
                  <a:cubicBezTo>
                    <a:pt x="86838" y="85479"/>
                    <a:pt x="87119" y="87671"/>
                    <a:pt x="86838" y="88219"/>
                  </a:cubicBezTo>
                  <a:cubicBezTo>
                    <a:pt x="86557" y="88219"/>
                    <a:pt x="86276" y="86027"/>
                    <a:pt x="85995" y="87123"/>
                  </a:cubicBezTo>
                  <a:cubicBezTo>
                    <a:pt x="85714" y="88219"/>
                    <a:pt x="86276" y="89863"/>
                    <a:pt x="86276" y="89863"/>
                  </a:cubicBezTo>
                  <a:cubicBezTo>
                    <a:pt x="86276" y="89315"/>
                    <a:pt x="84590" y="86575"/>
                    <a:pt x="83747" y="88219"/>
                  </a:cubicBezTo>
                  <a:cubicBezTo>
                    <a:pt x="84028" y="87671"/>
                    <a:pt x="84871" y="87123"/>
                    <a:pt x="84309" y="86027"/>
                  </a:cubicBezTo>
                  <a:cubicBezTo>
                    <a:pt x="84028" y="85479"/>
                    <a:pt x="83747" y="84931"/>
                    <a:pt x="83466" y="84931"/>
                  </a:cubicBezTo>
                  <a:cubicBezTo>
                    <a:pt x="83466" y="84383"/>
                    <a:pt x="82903" y="84383"/>
                    <a:pt x="82622" y="84383"/>
                  </a:cubicBezTo>
                  <a:cubicBezTo>
                    <a:pt x="82622" y="83835"/>
                    <a:pt x="82903" y="83835"/>
                    <a:pt x="82622" y="82739"/>
                  </a:cubicBezTo>
                  <a:cubicBezTo>
                    <a:pt x="82341" y="82191"/>
                    <a:pt x="82060" y="81095"/>
                    <a:pt x="82341" y="80000"/>
                  </a:cubicBezTo>
                  <a:cubicBezTo>
                    <a:pt x="82622" y="78356"/>
                    <a:pt x="81779" y="77808"/>
                    <a:pt x="81779" y="76712"/>
                  </a:cubicBezTo>
                  <a:cubicBezTo>
                    <a:pt x="81779" y="75616"/>
                    <a:pt x="82341" y="75068"/>
                    <a:pt x="82060" y="73972"/>
                  </a:cubicBezTo>
                  <a:cubicBezTo>
                    <a:pt x="81498" y="72876"/>
                    <a:pt x="80374" y="72876"/>
                    <a:pt x="79531" y="72876"/>
                  </a:cubicBezTo>
                  <a:cubicBezTo>
                    <a:pt x="79250" y="72876"/>
                    <a:pt x="78969" y="72876"/>
                    <a:pt x="78407" y="72876"/>
                  </a:cubicBezTo>
                  <a:cubicBezTo>
                    <a:pt x="78407" y="72876"/>
                    <a:pt x="77845" y="73972"/>
                    <a:pt x="77845" y="73972"/>
                  </a:cubicBezTo>
                  <a:cubicBezTo>
                    <a:pt x="77845" y="73424"/>
                    <a:pt x="78126" y="73424"/>
                    <a:pt x="77845" y="72876"/>
                  </a:cubicBezTo>
                  <a:cubicBezTo>
                    <a:pt x="77845" y="72328"/>
                    <a:pt x="77564" y="71780"/>
                    <a:pt x="77283" y="71780"/>
                  </a:cubicBezTo>
                  <a:cubicBezTo>
                    <a:pt x="76721" y="71232"/>
                    <a:pt x="76159" y="71232"/>
                    <a:pt x="75597" y="70684"/>
                  </a:cubicBezTo>
                  <a:cubicBezTo>
                    <a:pt x="74754" y="70136"/>
                    <a:pt x="74192" y="68493"/>
                    <a:pt x="73348" y="67397"/>
                  </a:cubicBezTo>
                  <a:cubicBezTo>
                    <a:pt x="72786" y="66849"/>
                    <a:pt x="72224" y="66301"/>
                    <a:pt x="71943" y="66301"/>
                  </a:cubicBezTo>
                  <a:cubicBezTo>
                    <a:pt x="71381" y="66301"/>
                    <a:pt x="70819" y="65205"/>
                    <a:pt x="70257" y="65205"/>
                  </a:cubicBezTo>
                  <a:cubicBezTo>
                    <a:pt x="69976" y="65205"/>
                    <a:pt x="67447" y="66301"/>
                    <a:pt x="67447" y="66301"/>
                  </a:cubicBezTo>
                  <a:cubicBezTo>
                    <a:pt x="67447" y="65753"/>
                    <a:pt x="67728" y="65753"/>
                    <a:pt x="68009" y="65205"/>
                  </a:cubicBezTo>
                  <a:cubicBezTo>
                    <a:pt x="68009" y="64657"/>
                    <a:pt x="67728" y="64109"/>
                    <a:pt x="67728" y="64109"/>
                  </a:cubicBezTo>
                  <a:cubicBezTo>
                    <a:pt x="67447" y="62465"/>
                    <a:pt x="67166" y="61369"/>
                    <a:pt x="66885" y="60273"/>
                  </a:cubicBezTo>
                  <a:cubicBezTo>
                    <a:pt x="66604" y="59178"/>
                    <a:pt x="66323" y="59178"/>
                    <a:pt x="65761" y="59178"/>
                  </a:cubicBezTo>
                  <a:cubicBezTo>
                    <a:pt x="64918" y="59178"/>
                    <a:pt x="64637" y="59178"/>
                    <a:pt x="64637" y="57534"/>
                  </a:cubicBezTo>
                  <a:cubicBezTo>
                    <a:pt x="64918" y="56438"/>
                    <a:pt x="64637" y="54794"/>
                    <a:pt x="64637" y="53698"/>
                  </a:cubicBezTo>
                  <a:cubicBezTo>
                    <a:pt x="64918" y="52054"/>
                    <a:pt x="65480" y="50958"/>
                    <a:pt x="65761" y="49315"/>
                  </a:cubicBezTo>
                  <a:cubicBezTo>
                    <a:pt x="66042" y="48219"/>
                    <a:pt x="66042" y="47671"/>
                    <a:pt x="66604" y="47123"/>
                  </a:cubicBezTo>
                  <a:cubicBezTo>
                    <a:pt x="66885" y="47123"/>
                    <a:pt x="66604" y="46575"/>
                    <a:pt x="66604" y="46027"/>
                  </a:cubicBezTo>
                  <a:cubicBezTo>
                    <a:pt x="66885" y="46027"/>
                    <a:pt x="67447" y="44931"/>
                    <a:pt x="67447" y="44931"/>
                  </a:cubicBezTo>
                  <a:cubicBezTo>
                    <a:pt x="67447" y="44931"/>
                    <a:pt x="67447" y="44931"/>
                    <a:pt x="67166" y="44383"/>
                  </a:cubicBezTo>
                  <a:cubicBezTo>
                    <a:pt x="67166" y="44383"/>
                    <a:pt x="67447" y="44383"/>
                    <a:pt x="67447" y="44383"/>
                  </a:cubicBezTo>
                  <a:cubicBezTo>
                    <a:pt x="67447" y="43287"/>
                    <a:pt x="68009" y="43835"/>
                    <a:pt x="68290" y="43835"/>
                  </a:cubicBezTo>
                  <a:cubicBezTo>
                    <a:pt x="68571" y="43835"/>
                    <a:pt x="68571" y="43287"/>
                    <a:pt x="68571" y="43287"/>
                  </a:cubicBezTo>
                  <a:cubicBezTo>
                    <a:pt x="68852" y="42191"/>
                    <a:pt x="68290" y="42739"/>
                    <a:pt x="68009" y="42191"/>
                  </a:cubicBezTo>
                  <a:cubicBezTo>
                    <a:pt x="68009" y="42191"/>
                    <a:pt x="68571" y="42191"/>
                    <a:pt x="68571" y="42191"/>
                  </a:cubicBezTo>
                  <a:cubicBezTo>
                    <a:pt x="68852" y="41643"/>
                    <a:pt x="69133" y="42191"/>
                    <a:pt x="69133" y="42191"/>
                  </a:cubicBezTo>
                  <a:cubicBezTo>
                    <a:pt x="69695" y="43287"/>
                    <a:pt x="69695" y="42191"/>
                    <a:pt x="70257" y="41643"/>
                  </a:cubicBezTo>
                  <a:cubicBezTo>
                    <a:pt x="70819" y="40547"/>
                    <a:pt x="69695" y="39452"/>
                    <a:pt x="69133" y="38904"/>
                  </a:cubicBezTo>
                  <a:cubicBezTo>
                    <a:pt x="68852" y="38904"/>
                    <a:pt x="67728" y="39452"/>
                    <a:pt x="67728" y="39452"/>
                  </a:cubicBezTo>
                  <a:cubicBezTo>
                    <a:pt x="67447" y="38356"/>
                    <a:pt x="68290" y="38356"/>
                    <a:pt x="67447" y="37808"/>
                  </a:cubicBezTo>
                  <a:cubicBezTo>
                    <a:pt x="67166" y="37808"/>
                    <a:pt x="65761" y="37808"/>
                    <a:pt x="65761" y="37260"/>
                  </a:cubicBezTo>
                  <a:cubicBezTo>
                    <a:pt x="65761" y="36712"/>
                    <a:pt x="66323" y="36712"/>
                    <a:pt x="66323" y="36712"/>
                  </a:cubicBezTo>
                  <a:cubicBezTo>
                    <a:pt x="66604" y="36164"/>
                    <a:pt x="66604" y="36712"/>
                    <a:pt x="66885" y="36712"/>
                  </a:cubicBezTo>
                  <a:cubicBezTo>
                    <a:pt x="66604" y="37260"/>
                    <a:pt x="67447" y="37260"/>
                    <a:pt x="67447" y="37260"/>
                  </a:cubicBezTo>
                  <a:cubicBezTo>
                    <a:pt x="68009" y="37260"/>
                    <a:pt x="68852" y="38356"/>
                    <a:pt x="69133" y="38356"/>
                  </a:cubicBezTo>
                  <a:cubicBezTo>
                    <a:pt x="69414" y="38356"/>
                    <a:pt x="69695" y="38904"/>
                    <a:pt x="69976" y="38904"/>
                  </a:cubicBezTo>
                  <a:cubicBezTo>
                    <a:pt x="70538" y="39452"/>
                    <a:pt x="70257" y="38904"/>
                    <a:pt x="70538" y="38904"/>
                  </a:cubicBezTo>
                  <a:cubicBezTo>
                    <a:pt x="70819" y="38904"/>
                    <a:pt x="71662" y="38904"/>
                    <a:pt x="71381" y="38356"/>
                  </a:cubicBezTo>
                  <a:cubicBezTo>
                    <a:pt x="71100" y="37808"/>
                    <a:pt x="71381" y="36712"/>
                    <a:pt x="71662" y="36164"/>
                  </a:cubicBezTo>
                  <a:cubicBezTo>
                    <a:pt x="71662" y="36712"/>
                    <a:pt x="72505" y="37260"/>
                    <a:pt x="72505" y="37260"/>
                  </a:cubicBezTo>
                  <a:cubicBezTo>
                    <a:pt x="73067" y="37260"/>
                    <a:pt x="73348" y="37260"/>
                    <a:pt x="73911" y="36712"/>
                  </a:cubicBezTo>
                  <a:cubicBezTo>
                    <a:pt x="74192" y="36164"/>
                    <a:pt x="74473" y="35068"/>
                    <a:pt x="74754" y="34520"/>
                  </a:cubicBezTo>
                  <a:cubicBezTo>
                    <a:pt x="75035" y="33972"/>
                    <a:pt x="75597" y="33424"/>
                    <a:pt x="75316" y="32328"/>
                  </a:cubicBezTo>
                  <a:cubicBezTo>
                    <a:pt x="75035" y="31232"/>
                    <a:pt x="74192" y="31780"/>
                    <a:pt x="73911" y="31780"/>
                  </a:cubicBezTo>
                  <a:cubicBezTo>
                    <a:pt x="73067" y="31780"/>
                    <a:pt x="72505" y="31232"/>
                    <a:pt x="71943" y="30684"/>
                  </a:cubicBezTo>
                  <a:cubicBezTo>
                    <a:pt x="71662" y="30136"/>
                    <a:pt x="71381" y="29589"/>
                    <a:pt x="70819" y="29041"/>
                  </a:cubicBezTo>
                  <a:cubicBezTo>
                    <a:pt x="70819" y="29041"/>
                    <a:pt x="69414" y="29041"/>
                    <a:pt x="69414" y="29041"/>
                  </a:cubicBezTo>
                  <a:cubicBezTo>
                    <a:pt x="69414" y="28493"/>
                    <a:pt x="70819" y="29041"/>
                    <a:pt x="71100" y="29041"/>
                  </a:cubicBezTo>
                  <a:cubicBezTo>
                    <a:pt x="71662" y="29041"/>
                    <a:pt x="71662" y="28493"/>
                    <a:pt x="72224" y="29041"/>
                  </a:cubicBezTo>
                  <a:cubicBezTo>
                    <a:pt x="73348" y="30136"/>
                    <a:pt x="74473" y="32328"/>
                    <a:pt x="75597" y="30684"/>
                  </a:cubicBezTo>
                  <a:cubicBezTo>
                    <a:pt x="76159" y="29589"/>
                    <a:pt x="76440" y="29041"/>
                    <a:pt x="76721" y="27945"/>
                  </a:cubicBezTo>
                  <a:cubicBezTo>
                    <a:pt x="77002" y="27397"/>
                    <a:pt x="75316" y="26849"/>
                    <a:pt x="76159" y="25753"/>
                  </a:cubicBezTo>
                  <a:cubicBezTo>
                    <a:pt x="76440" y="25753"/>
                    <a:pt x="77283" y="25753"/>
                    <a:pt x="77564" y="26301"/>
                  </a:cubicBezTo>
                  <a:cubicBezTo>
                    <a:pt x="78407" y="26301"/>
                    <a:pt x="78407" y="27397"/>
                    <a:pt x="79250" y="26301"/>
                  </a:cubicBezTo>
                  <a:cubicBezTo>
                    <a:pt x="79250" y="26301"/>
                    <a:pt x="80093" y="26849"/>
                    <a:pt x="79812" y="25753"/>
                  </a:cubicBezTo>
                  <a:cubicBezTo>
                    <a:pt x="79531" y="25205"/>
                    <a:pt x="78407" y="24109"/>
                    <a:pt x="78126" y="24109"/>
                  </a:cubicBezTo>
                  <a:cubicBezTo>
                    <a:pt x="78688" y="23561"/>
                    <a:pt x="79250" y="24657"/>
                    <a:pt x="79812" y="24657"/>
                  </a:cubicBezTo>
                  <a:cubicBezTo>
                    <a:pt x="80093" y="24657"/>
                    <a:pt x="80655" y="27397"/>
                    <a:pt x="81217" y="26849"/>
                  </a:cubicBezTo>
                  <a:cubicBezTo>
                    <a:pt x="81217" y="26849"/>
                    <a:pt x="80936" y="26301"/>
                    <a:pt x="80936" y="26301"/>
                  </a:cubicBezTo>
                  <a:cubicBezTo>
                    <a:pt x="81217" y="25753"/>
                    <a:pt x="81498" y="25753"/>
                    <a:pt x="82060" y="25205"/>
                  </a:cubicBezTo>
                  <a:cubicBezTo>
                    <a:pt x="82341" y="24657"/>
                    <a:pt x="83185" y="23013"/>
                    <a:pt x="83466" y="22465"/>
                  </a:cubicBezTo>
                  <a:cubicBezTo>
                    <a:pt x="83466" y="20821"/>
                    <a:pt x="82903" y="20821"/>
                    <a:pt x="82341" y="19726"/>
                  </a:cubicBezTo>
                  <a:cubicBezTo>
                    <a:pt x="82341" y="19726"/>
                    <a:pt x="81498" y="16438"/>
                    <a:pt x="81498" y="16986"/>
                  </a:cubicBezTo>
                  <a:cubicBezTo>
                    <a:pt x="81779" y="16438"/>
                    <a:pt x="82903" y="16438"/>
                    <a:pt x="83185" y="16438"/>
                  </a:cubicBezTo>
                  <a:cubicBezTo>
                    <a:pt x="84028" y="15890"/>
                    <a:pt x="82622" y="15342"/>
                    <a:pt x="82622" y="14794"/>
                  </a:cubicBezTo>
                  <a:cubicBezTo>
                    <a:pt x="82341" y="14246"/>
                    <a:pt x="83466" y="14246"/>
                    <a:pt x="83466" y="13698"/>
                  </a:cubicBezTo>
                  <a:cubicBezTo>
                    <a:pt x="83466" y="13698"/>
                    <a:pt x="80655" y="11506"/>
                    <a:pt x="80655" y="11506"/>
                  </a:cubicBezTo>
                  <a:cubicBezTo>
                    <a:pt x="80936" y="11506"/>
                    <a:pt x="81498" y="10958"/>
                    <a:pt x="81779" y="10958"/>
                  </a:cubicBezTo>
                  <a:cubicBezTo>
                    <a:pt x="80936" y="10958"/>
                    <a:pt x="80093" y="10410"/>
                    <a:pt x="79250" y="10410"/>
                  </a:cubicBezTo>
                  <a:cubicBezTo>
                    <a:pt x="78688" y="10410"/>
                    <a:pt x="77845" y="10958"/>
                    <a:pt x="77564" y="10410"/>
                  </a:cubicBezTo>
                  <a:cubicBezTo>
                    <a:pt x="78126" y="10958"/>
                    <a:pt x="77283" y="11506"/>
                    <a:pt x="77564" y="12602"/>
                  </a:cubicBezTo>
                  <a:cubicBezTo>
                    <a:pt x="77845" y="13150"/>
                    <a:pt x="78688" y="13698"/>
                    <a:pt x="78688" y="14246"/>
                  </a:cubicBezTo>
                  <a:cubicBezTo>
                    <a:pt x="78688" y="14246"/>
                    <a:pt x="78126" y="14794"/>
                    <a:pt x="78126" y="14794"/>
                  </a:cubicBezTo>
                  <a:cubicBezTo>
                    <a:pt x="78126" y="14794"/>
                    <a:pt x="78688" y="15342"/>
                    <a:pt x="78407" y="15342"/>
                  </a:cubicBezTo>
                  <a:cubicBezTo>
                    <a:pt x="77845" y="15890"/>
                    <a:pt x="77564" y="14794"/>
                    <a:pt x="77283" y="16986"/>
                  </a:cubicBezTo>
                  <a:cubicBezTo>
                    <a:pt x="77002" y="18082"/>
                    <a:pt x="77002" y="19178"/>
                    <a:pt x="76721" y="20273"/>
                  </a:cubicBezTo>
                  <a:cubicBezTo>
                    <a:pt x="76440" y="20273"/>
                    <a:pt x="76159" y="20821"/>
                    <a:pt x="76159" y="21369"/>
                  </a:cubicBezTo>
                  <a:cubicBezTo>
                    <a:pt x="76159" y="21917"/>
                    <a:pt x="75878" y="21917"/>
                    <a:pt x="75878" y="22465"/>
                  </a:cubicBezTo>
                  <a:cubicBezTo>
                    <a:pt x="75035" y="23013"/>
                    <a:pt x="75316" y="23561"/>
                    <a:pt x="74754" y="21917"/>
                  </a:cubicBezTo>
                  <a:cubicBezTo>
                    <a:pt x="74473" y="21369"/>
                    <a:pt x="73629" y="20273"/>
                    <a:pt x="73629" y="19178"/>
                  </a:cubicBezTo>
                  <a:cubicBezTo>
                    <a:pt x="73629" y="19178"/>
                    <a:pt x="73629" y="17534"/>
                    <a:pt x="73911" y="17534"/>
                  </a:cubicBezTo>
                  <a:cubicBezTo>
                    <a:pt x="73911" y="17534"/>
                    <a:pt x="74473" y="18082"/>
                    <a:pt x="74473" y="16986"/>
                  </a:cubicBezTo>
                  <a:cubicBezTo>
                    <a:pt x="74192" y="15890"/>
                    <a:pt x="74192" y="15342"/>
                    <a:pt x="73629" y="14246"/>
                  </a:cubicBezTo>
                  <a:cubicBezTo>
                    <a:pt x="73067" y="13698"/>
                    <a:pt x="72505" y="12602"/>
                    <a:pt x="71943" y="13698"/>
                  </a:cubicBezTo>
                  <a:cubicBezTo>
                    <a:pt x="71662" y="14246"/>
                    <a:pt x="71662" y="15342"/>
                    <a:pt x="71662" y="16438"/>
                  </a:cubicBezTo>
                  <a:cubicBezTo>
                    <a:pt x="71662" y="16986"/>
                    <a:pt x="70538" y="16986"/>
                    <a:pt x="70538" y="16438"/>
                  </a:cubicBezTo>
                  <a:cubicBezTo>
                    <a:pt x="70538" y="15890"/>
                    <a:pt x="70538" y="14246"/>
                    <a:pt x="70257" y="13698"/>
                  </a:cubicBezTo>
                  <a:cubicBezTo>
                    <a:pt x="69133" y="12054"/>
                    <a:pt x="70538" y="13698"/>
                    <a:pt x="70538" y="13150"/>
                  </a:cubicBezTo>
                  <a:cubicBezTo>
                    <a:pt x="70819" y="13150"/>
                    <a:pt x="71100" y="12602"/>
                    <a:pt x="70819" y="12602"/>
                  </a:cubicBezTo>
                  <a:cubicBezTo>
                    <a:pt x="70819" y="12054"/>
                    <a:pt x="70538" y="11506"/>
                    <a:pt x="70257" y="12054"/>
                  </a:cubicBezTo>
                  <a:cubicBezTo>
                    <a:pt x="69976" y="12602"/>
                    <a:pt x="69976" y="11506"/>
                    <a:pt x="69695" y="11506"/>
                  </a:cubicBezTo>
                  <a:cubicBezTo>
                    <a:pt x="69414" y="10958"/>
                    <a:pt x="69133" y="12054"/>
                    <a:pt x="68852" y="11506"/>
                  </a:cubicBezTo>
                  <a:cubicBezTo>
                    <a:pt x="68290" y="10958"/>
                    <a:pt x="68009" y="11506"/>
                    <a:pt x="68290" y="9863"/>
                  </a:cubicBezTo>
                  <a:cubicBezTo>
                    <a:pt x="68290" y="9863"/>
                    <a:pt x="68290" y="9863"/>
                    <a:pt x="68571" y="9863"/>
                  </a:cubicBezTo>
                  <a:cubicBezTo>
                    <a:pt x="68571" y="9315"/>
                    <a:pt x="68571" y="9315"/>
                    <a:pt x="68571" y="8767"/>
                  </a:cubicBezTo>
                  <a:cubicBezTo>
                    <a:pt x="68852" y="8767"/>
                    <a:pt x="68852" y="8767"/>
                    <a:pt x="69133" y="8767"/>
                  </a:cubicBezTo>
                  <a:cubicBezTo>
                    <a:pt x="68852" y="8767"/>
                    <a:pt x="68571" y="7123"/>
                    <a:pt x="68571" y="7123"/>
                  </a:cubicBezTo>
                  <a:cubicBezTo>
                    <a:pt x="68290" y="6027"/>
                    <a:pt x="67728" y="6027"/>
                    <a:pt x="67728" y="5479"/>
                  </a:cubicBezTo>
                  <a:cubicBezTo>
                    <a:pt x="67166" y="4931"/>
                    <a:pt x="67447" y="4931"/>
                    <a:pt x="67166" y="3835"/>
                  </a:cubicBezTo>
                  <a:cubicBezTo>
                    <a:pt x="67166" y="2739"/>
                    <a:pt x="66604" y="2191"/>
                    <a:pt x="66604" y="1643"/>
                  </a:cubicBezTo>
                  <a:cubicBezTo>
                    <a:pt x="66323" y="547"/>
                    <a:pt x="65761" y="547"/>
                    <a:pt x="65199" y="547"/>
                  </a:cubicBezTo>
                  <a:cubicBezTo>
                    <a:pt x="64918" y="547"/>
                    <a:pt x="65199" y="0"/>
                    <a:pt x="64637" y="0"/>
                  </a:cubicBezTo>
                  <a:cubicBezTo>
                    <a:pt x="64355" y="0"/>
                    <a:pt x="64074" y="0"/>
                    <a:pt x="64074" y="1095"/>
                  </a:cubicBezTo>
                  <a:cubicBezTo>
                    <a:pt x="64074" y="1095"/>
                    <a:pt x="63231" y="1643"/>
                    <a:pt x="63231" y="1643"/>
                  </a:cubicBezTo>
                  <a:cubicBezTo>
                    <a:pt x="63512" y="1643"/>
                    <a:pt x="64074" y="1643"/>
                    <a:pt x="64074" y="2191"/>
                  </a:cubicBezTo>
                  <a:cubicBezTo>
                    <a:pt x="64074" y="2191"/>
                    <a:pt x="63512" y="2739"/>
                    <a:pt x="63512" y="2739"/>
                  </a:cubicBezTo>
                  <a:cubicBezTo>
                    <a:pt x="63231" y="3287"/>
                    <a:pt x="62950" y="2191"/>
                    <a:pt x="62669" y="3287"/>
                  </a:cubicBezTo>
                  <a:cubicBezTo>
                    <a:pt x="62388" y="3287"/>
                    <a:pt x="62107" y="4931"/>
                    <a:pt x="62107" y="5479"/>
                  </a:cubicBezTo>
                  <a:cubicBezTo>
                    <a:pt x="62388" y="5479"/>
                    <a:pt x="62950" y="5479"/>
                    <a:pt x="63231" y="6027"/>
                  </a:cubicBezTo>
                  <a:cubicBezTo>
                    <a:pt x="62950" y="5479"/>
                    <a:pt x="62388" y="7671"/>
                    <a:pt x="62388" y="8219"/>
                  </a:cubicBezTo>
                  <a:cubicBezTo>
                    <a:pt x="62388" y="8767"/>
                    <a:pt x="62950" y="9863"/>
                    <a:pt x="63231" y="10410"/>
                  </a:cubicBezTo>
                  <a:cubicBezTo>
                    <a:pt x="63512" y="10410"/>
                    <a:pt x="64074" y="11506"/>
                    <a:pt x="64355" y="11506"/>
                  </a:cubicBezTo>
                  <a:cubicBezTo>
                    <a:pt x="64918" y="10958"/>
                    <a:pt x="64918" y="10958"/>
                    <a:pt x="65199" y="11506"/>
                  </a:cubicBezTo>
                  <a:cubicBezTo>
                    <a:pt x="65480" y="11506"/>
                    <a:pt x="66042" y="12602"/>
                    <a:pt x="66042" y="12602"/>
                  </a:cubicBezTo>
                  <a:cubicBezTo>
                    <a:pt x="65761" y="13150"/>
                    <a:pt x="65480" y="12054"/>
                    <a:pt x="65480" y="13150"/>
                  </a:cubicBezTo>
                  <a:cubicBezTo>
                    <a:pt x="65480" y="14246"/>
                    <a:pt x="65199" y="14246"/>
                    <a:pt x="65199" y="14794"/>
                  </a:cubicBezTo>
                  <a:cubicBezTo>
                    <a:pt x="64918" y="15890"/>
                    <a:pt x="65480" y="15890"/>
                    <a:pt x="65761" y="15342"/>
                  </a:cubicBezTo>
                  <a:cubicBezTo>
                    <a:pt x="65761" y="15342"/>
                    <a:pt x="66323" y="13698"/>
                    <a:pt x="66323" y="14246"/>
                  </a:cubicBezTo>
                  <a:cubicBezTo>
                    <a:pt x="66604" y="14794"/>
                    <a:pt x="66323" y="15890"/>
                    <a:pt x="66323" y="16438"/>
                  </a:cubicBezTo>
                  <a:cubicBezTo>
                    <a:pt x="66042" y="16986"/>
                    <a:pt x="65761" y="16986"/>
                    <a:pt x="65480" y="16986"/>
                  </a:cubicBezTo>
                  <a:cubicBezTo>
                    <a:pt x="65480" y="17534"/>
                    <a:pt x="65480" y="18082"/>
                    <a:pt x="65199" y="18630"/>
                  </a:cubicBezTo>
                  <a:cubicBezTo>
                    <a:pt x="64918" y="18630"/>
                    <a:pt x="64355" y="18630"/>
                    <a:pt x="64074" y="19178"/>
                  </a:cubicBezTo>
                  <a:cubicBezTo>
                    <a:pt x="63793" y="19178"/>
                    <a:pt x="63512" y="20273"/>
                    <a:pt x="63512" y="20273"/>
                  </a:cubicBezTo>
                  <a:cubicBezTo>
                    <a:pt x="63793" y="20821"/>
                    <a:pt x="64074" y="21369"/>
                    <a:pt x="64074" y="22465"/>
                  </a:cubicBezTo>
                  <a:cubicBezTo>
                    <a:pt x="64074" y="23013"/>
                    <a:pt x="63793" y="22465"/>
                    <a:pt x="63512" y="21917"/>
                  </a:cubicBezTo>
                  <a:cubicBezTo>
                    <a:pt x="63512" y="21917"/>
                    <a:pt x="63231" y="21917"/>
                    <a:pt x="63231" y="22465"/>
                  </a:cubicBezTo>
                  <a:cubicBezTo>
                    <a:pt x="62950" y="22465"/>
                    <a:pt x="62388" y="21917"/>
                    <a:pt x="62388" y="21369"/>
                  </a:cubicBezTo>
                  <a:cubicBezTo>
                    <a:pt x="62388" y="20821"/>
                    <a:pt x="62950" y="19178"/>
                    <a:pt x="62950" y="18630"/>
                  </a:cubicBezTo>
                  <a:cubicBezTo>
                    <a:pt x="63231" y="17534"/>
                    <a:pt x="62388" y="18630"/>
                    <a:pt x="62388" y="18630"/>
                  </a:cubicBezTo>
                  <a:cubicBezTo>
                    <a:pt x="62107" y="18630"/>
                    <a:pt x="61264" y="17534"/>
                    <a:pt x="60983" y="16986"/>
                  </a:cubicBezTo>
                  <a:cubicBezTo>
                    <a:pt x="60421" y="16438"/>
                    <a:pt x="60702" y="17534"/>
                    <a:pt x="60140" y="17534"/>
                  </a:cubicBezTo>
                  <a:cubicBezTo>
                    <a:pt x="59859" y="17534"/>
                    <a:pt x="59016" y="16986"/>
                    <a:pt x="59578" y="18082"/>
                  </a:cubicBezTo>
                  <a:cubicBezTo>
                    <a:pt x="59859" y="18630"/>
                    <a:pt x="59859" y="19178"/>
                    <a:pt x="60421" y="19178"/>
                  </a:cubicBezTo>
                  <a:cubicBezTo>
                    <a:pt x="60702" y="19178"/>
                    <a:pt x="61264" y="19178"/>
                    <a:pt x="61264" y="20273"/>
                  </a:cubicBezTo>
                  <a:cubicBezTo>
                    <a:pt x="61826" y="22465"/>
                    <a:pt x="60140" y="19726"/>
                    <a:pt x="59859" y="19178"/>
                  </a:cubicBezTo>
                  <a:cubicBezTo>
                    <a:pt x="59297" y="19178"/>
                    <a:pt x="59297" y="20273"/>
                    <a:pt x="58735" y="20273"/>
                  </a:cubicBezTo>
                  <a:cubicBezTo>
                    <a:pt x="58173" y="20273"/>
                    <a:pt x="57892" y="19726"/>
                    <a:pt x="57330" y="19726"/>
                  </a:cubicBezTo>
                  <a:cubicBezTo>
                    <a:pt x="56206" y="20273"/>
                    <a:pt x="55362" y="20273"/>
                    <a:pt x="54238" y="20273"/>
                  </a:cubicBezTo>
                  <a:cubicBezTo>
                    <a:pt x="53395" y="19726"/>
                    <a:pt x="52271" y="18630"/>
                    <a:pt x="51147" y="18082"/>
                  </a:cubicBezTo>
                  <a:cubicBezTo>
                    <a:pt x="50866" y="18082"/>
                    <a:pt x="50304" y="18082"/>
                    <a:pt x="50023" y="17534"/>
                  </a:cubicBezTo>
                  <a:cubicBezTo>
                    <a:pt x="49742" y="16438"/>
                    <a:pt x="49742" y="15342"/>
                    <a:pt x="49461" y="15342"/>
                  </a:cubicBezTo>
                  <a:cubicBezTo>
                    <a:pt x="48899" y="14794"/>
                    <a:pt x="48337" y="15342"/>
                    <a:pt x="48056" y="15342"/>
                  </a:cubicBezTo>
                  <a:cubicBezTo>
                    <a:pt x="47213" y="15890"/>
                    <a:pt x="46651" y="15890"/>
                    <a:pt x="46088" y="15890"/>
                  </a:cubicBezTo>
                  <a:cubicBezTo>
                    <a:pt x="45807" y="16438"/>
                    <a:pt x="45245" y="16986"/>
                    <a:pt x="45245" y="17534"/>
                  </a:cubicBezTo>
                  <a:cubicBezTo>
                    <a:pt x="45245" y="17534"/>
                    <a:pt x="46370" y="18630"/>
                    <a:pt x="46651" y="18630"/>
                  </a:cubicBezTo>
                  <a:cubicBezTo>
                    <a:pt x="46651" y="18630"/>
                    <a:pt x="46370" y="16986"/>
                    <a:pt x="46932" y="17534"/>
                  </a:cubicBezTo>
                  <a:cubicBezTo>
                    <a:pt x="47213" y="17534"/>
                    <a:pt x="47213" y="18082"/>
                    <a:pt x="47494" y="17534"/>
                  </a:cubicBezTo>
                  <a:cubicBezTo>
                    <a:pt x="47775" y="17534"/>
                    <a:pt x="49461" y="15342"/>
                    <a:pt x="49461" y="16438"/>
                  </a:cubicBezTo>
                  <a:cubicBezTo>
                    <a:pt x="49461" y="16986"/>
                    <a:pt x="48618" y="17534"/>
                    <a:pt x="48337" y="18082"/>
                  </a:cubicBezTo>
                  <a:cubicBezTo>
                    <a:pt x="48056" y="18630"/>
                    <a:pt x="47494" y="18630"/>
                    <a:pt x="46932" y="18630"/>
                  </a:cubicBezTo>
                  <a:cubicBezTo>
                    <a:pt x="46651" y="19178"/>
                    <a:pt x="45807" y="20273"/>
                    <a:pt x="46370" y="20821"/>
                  </a:cubicBezTo>
                  <a:cubicBezTo>
                    <a:pt x="46932" y="20821"/>
                    <a:pt x="46932" y="21369"/>
                    <a:pt x="46651" y="22465"/>
                  </a:cubicBezTo>
                  <a:cubicBezTo>
                    <a:pt x="46651" y="23013"/>
                    <a:pt x="47213" y="23013"/>
                    <a:pt x="47213" y="23561"/>
                  </a:cubicBezTo>
                  <a:cubicBezTo>
                    <a:pt x="47494" y="24109"/>
                    <a:pt x="47494" y="25205"/>
                    <a:pt x="46932" y="24109"/>
                  </a:cubicBezTo>
                  <a:cubicBezTo>
                    <a:pt x="46370" y="23013"/>
                    <a:pt x="46932" y="25205"/>
                    <a:pt x="46651" y="24657"/>
                  </a:cubicBezTo>
                  <a:cubicBezTo>
                    <a:pt x="46370" y="24657"/>
                    <a:pt x="45807" y="23013"/>
                    <a:pt x="45526" y="23561"/>
                  </a:cubicBezTo>
                  <a:cubicBezTo>
                    <a:pt x="46088" y="23013"/>
                    <a:pt x="46932" y="23561"/>
                    <a:pt x="46088" y="22465"/>
                  </a:cubicBezTo>
                  <a:cubicBezTo>
                    <a:pt x="46370" y="22465"/>
                    <a:pt x="46651" y="21917"/>
                    <a:pt x="46088" y="21369"/>
                  </a:cubicBezTo>
                  <a:cubicBezTo>
                    <a:pt x="46651" y="21917"/>
                    <a:pt x="45245" y="21917"/>
                    <a:pt x="45526" y="21917"/>
                  </a:cubicBezTo>
                  <a:cubicBezTo>
                    <a:pt x="45526" y="21369"/>
                    <a:pt x="45526" y="21369"/>
                    <a:pt x="45807" y="21369"/>
                  </a:cubicBezTo>
                  <a:cubicBezTo>
                    <a:pt x="45807" y="20821"/>
                    <a:pt x="44964" y="21917"/>
                    <a:pt x="44964" y="21917"/>
                  </a:cubicBezTo>
                  <a:cubicBezTo>
                    <a:pt x="44683" y="21917"/>
                    <a:pt x="44964" y="20821"/>
                    <a:pt x="44683" y="20273"/>
                  </a:cubicBezTo>
                  <a:cubicBezTo>
                    <a:pt x="44683" y="20273"/>
                    <a:pt x="44121" y="20273"/>
                    <a:pt x="44121" y="20273"/>
                  </a:cubicBezTo>
                  <a:cubicBezTo>
                    <a:pt x="43559" y="20273"/>
                    <a:pt x="43559" y="18630"/>
                    <a:pt x="42997" y="19178"/>
                  </a:cubicBezTo>
                  <a:cubicBezTo>
                    <a:pt x="42435" y="20273"/>
                    <a:pt x="42154" y="20273"/>
                    <a:pt x="41311" y="20273"/>
                  </a:cubicBezTo>
                  <a:cubicBezTo>
                    <a:pt x="40187" y="20273"/>
                    <a:pt x="39344" y="20273"/>
                    <a:pt x="38220" y="20273"/>
                  </a:cubicBezTo>
                  <a:cubicBezTo>
                    <a:pt x="37939" y="20273"/>
                    <a:pt x="35971" y="20273"/>
                    <a:pt x="35971" y="19726"/>
                  </a:cubicBezTo>
                  <a:cubicBezTo>
                    <a:pt x="35690" y="19726"/>
                    <a:pt x="36533" y="18630"/>
                    <a:pt x="36814" y="18082"/>
                  </a:cubicBezTo>
                  <a:cubicBezTo>
                    <a:pt x="37096" y="17534"/>
                    <a:pt x="37377" y="18082"/>
                    <a:pt x="37939" y="18082"/>
                  </a:cubicBezTo>
                  <a:cubicBezTo>
                    <a:pt x="38220" y="17534"/>
                    <a:pt x="37377" y="16438"/>
                    <a:pt x="37377" y="16438"/>
                  </a:cubicBezTo>
                  <a:cubicBezTo>
                    <a:pt x="36814" y="15342"/>
                    <a:pt x="36533" y="15342"/>
                    <a:pt x="35971" y="14794"/>
                  </a:cubicBezTo>
                  <a:cubicBezTo>
                    <a:pt x="35690" y="14794"/>
                    <a:pt x="35409" y="14246"/>
                    <a:pt x="35128" y="14794"/>
                  </a:cubicBezTo>
                  <a:cubicBezTo>
                    <a:pt x="34847" y="15342"/>
                    <a:pt x="34566" y="15890"/>
                    <a:pt x="34285" y="15342"/>
                  </a:cubicBezTo>
                  <a:cubicBezTo>
                    <a:pt x="33442" y="14246"/>
                    <a:pt x="32599" y="14246"/>
                    <a:pt x="31756" y="13698"/>
                  </a:cubicBezTo>
                  <a:cubicBezTo>
                    <a:pt x="30632" y="13150"/>
                    <a:pt x="29789" y="13150"/>
                    <a:pt x="28665" y="12054"/>
                  </a:cubicBezTo>
                  <a:cubicBezTo>
                    <a:pt x="27822" y="10958"/>
                    <a:pt x="27259" y="10410"/>
                    <a:pt x="26135" y="10410"/>
                  </a:cubicBezTo>
                  <a:cubicBezTo>
                    <a:pt x="25854" y="10410"/>
                    <a:pt x="25573" y="10410"/>
                    <a:pt x="25292" y="10958"/>
                  </a:cubicBezTo>
                  <a:cubicBezTo>
                    <a:pt x="25011" y="11506"/>
                    <a:pt x="24730" y="12602"/>
                    <a:pt x="24449" y="12602"/>
                  </a:cubicBezTo>
                  <a:cubicBezTo>
                    <a:pt x="24168" y="12602"/>
                    <a:pt x="23325" y="13150"/>
                    <a:pt x="23325" y="12602"/>
                  </a:cubicBezTo>
                  <a:cubicBezTo>
                    <a:pt x="23325" y="12054"/>
                    <a:pt x="23887" y="11506"/>
                    <a:pt x="23887" y="10958"/>
                  </a:cubicBezTo>
                  <a:cubicBezTo>
                    <a:pt x="23887" y="10958"/>
                    <a:pt x="23044" y="11506"/>
                    <a:pt x="23044" y="10958"/>
                  </a:cubicBezTo>
                  <a:cubicBezTo>
                    <a:pt x="23325" y="10410"/>
                    <a:pt x="23325" y="9863"/>
                    <a:pt x="23044" y="9315"/>
                  </a:cubicBezTo>
                  <a:cubicBezTo>
                    <a:pt x="23044" y="8219"/>
                    <a:pt x="21920" y="9315"/>
                    <a:pt x="21920" y="9863"/>
                  </a:cubicBezTo>
                  <a:cubicBezTo>
                    <a:pt x="21920" y="9863"/>
                    <a:pt x="22482" y="9315"/>
                    <a:pt x="22482" y="9863"/>
                  </a:cubicBezTo>
                  <a:cubicBezTo>
                    <a:pt x="22763" y="9863"/>
                    <a:pt x="21639" y="10958"/>
                    <a:pt x="22482" y="10958"/>
                  </a:cubicBezTo>
                  <a:cubicBezTo>
                    <a:pt x="22201" y="10958"/>
                    <a:pt x="21920" y="10958"/>
                    <a:pt x="21920" y="12054"/>
                  </a:cubicBezTo>
                  <a:cubicBezTo>
                    <a:pt x="21920" y="12602"/>
                    <a:pt x="21639" y="13150"/>
                    <a:pt x="21358" y="12602"/>
                  </a:cubicBezTo>
                  <a:cubicBezTo>
                    <a:pt x="20515" y="12054"/>
                    <a:pt x="20234" y="11506"/>
                    <a:pt x="19953" y="9863"/>
                  </a:cubicBezTo>
                  <a:cubicBezTo>
                    <a:pt x="19672" y="8767"/>
                    <a:pt x="19110" y="8219"/>
                    <a:pt x="18548" y="7123"/>
                  </a:cubicBezTo>
                  <a:cubicBezTo>
                    <a:pt x="18266" y="7123"/>
                    <a:pt x="17985" y="6027"/>
                    <a:pt x="17704" y="6575"/>
                  </a:cubicBezTo>
                  <a:cubicBezTo>
                    <a:pt x="17704" y="7671"/>
                    <a:pt x="18548" y="8219"/>
                    <a:pt x="18829" y="8767"/>
                  </a:cubicBezTo>
                  <a:cubicBezTo>
                    <a:pt x="18829" y="8219"/>
                    <a:pt x="17704" y="8767"/>
                    <a:pt x="17704" y="9315"/>
                  </a:cubicBezTo>
                  <a:cubicBezTo>
                    <a:pt x="17423" y="9863"/>
                    <a:pt x="17704" y="9863"/>
                    <a:pt x="17423" y="10410"/>
                  </a:cubicBezTo>
                  <a:cubicBezTo>
                    <a:pt x="17142" y="10410"/>
                    <a:pt x="16861" y="11506"/>
                    <a:pt x="16580" y="10958"/>
                  </a:cubicBezTo>
                  <a:cubicBezTo>
                    <a:pt x="16580" y="10958"/>
                    <a:pt x="16580" y="10410"/>
                    <a:pt x="16580" y="10410"/>
                  </a:cubicBezTo>
                  <a:cubicBezTo>
                    <a:pt x="16580" y="9863"/>
                    <a:pt x="15175" y="10958"/>
                    <a:pt x="15175" y="11506"/>
                  </a:cubicBezTo>
                  <a:cubicBezTo>
                    <a:pt x="14894" y="12054"/>
                    <a:pt x="14613" y="12602"/>
                    <a:pt x="14051" y="13150"/>
                  </a:cubicBezTo>
                  <a:cubicBezTo>
                    <a:pt x="13770" y="13698"/>
                    <a:pt x="14051" y="12054"/>
                    <a:pt x="13770" y="12054"/>
                  </a:cubicBezTo>
                  <a:cubicBezTo>
                    <a:pt x="13489" y="12054"/>
                    <a:pt x="13208" y="12602"/>
                    <a:pt x="12927" y="12602"/>
                  </a:cubicBezTo>
                  <a:cubicBezTo>
                    <a:pt x="12646" y="12602"/>
                    <a:pt x="12646" y="13698"/>
                    <a:pt x="12365" y="13698"/>
                  </a:cubicBezTo>
                  <a:cubicBezTo>
                    <a:pt x="12084" y="13698"/>
                    <a:pt x="11241" y="14794"/>
                    <a:pt x="11522" y="14794"/>
                  </a:cubicBezTo>
                  <a:cubicBezTo>
                    <a:pt x="11522" y="15342"/>
                    <a:pt x="12084" y="15342"/>
                    <a:pt x="11241" y="15890"/>
                  </a:cubicBezTo>
                  <a:cubicBezTo>
                    <a:pt x="11241" y="15890"/>
                    <a:pt x="10398" y="15890"/>
                    <a:pt x="10398" y="15342"/>
                  </a:cubicBezTo>
                  <a:cubicBezTo>
                    <a:pt x="10398" y="14794"/>
                    <a:pt x="11241" y="14246"/>
                    <a:pt x="11241" y="14246"/>
                  </a:cubicBezTo>
                  <a:cubicBezTo>
                    <a:pt x="11522" y="13150"/>
                    <a:pt x="12084" y="12602"/>
                    <a:pt x="12365" y="12054"/>
                  </a:cubicBezTo>
                  <a:cubicBezTo>
                    <a:pt x="12927" y="11506"/>
                    <a:pt x="13208" y="11506"/>
                    <a:pt x="13770" y="12054"/>
                  </a:cubicBezTo>
                  <a:cubicBezTo>
                    <a:pt x="13489" y="12054"/>
                    <a:pt x="15737" y="9863"/>
                    <a:pt x="15737" y="9863"/>
                  </a:cubicBezTo>
                  <a:cubicBezTo>
                    <a:pt x="16299" y="9315"/>
                    <a:pt x="16018" y="8767"/>
                    <a:pt x="15737" y="8767"/>
                  </a:cubicBezTo>
                  <a:cubicBezTo>
                    <a:pt x="15175" y="8767"/>
                    <a:pt x="14613" y="8767"/>
                    <a:pt x="14051" y="9315"/>
                  </a:cubicBezTo>
                  <a:cubicBezTo>
                    <a:pt x="13770" y="9315"/>
                    <a:pt x="13770" y="10410"/>
                    <a:pt x="13208" y="10410"/>
                  </a:cubicBezTo>
                  <a:cubicBezTo>
                    <a:pt x="12927" y="10410"/>
                    <a:pt x="12365" y="10958"/>
                    <a:pt x="12084" y="10958"/>
                  </a:cubicBezTo>
                  <a:cubicBezTo>
                    <a:pt x="11522" y="10958"/>
                    <a:pt x="10117" y="13698"/>
                    <a:pt x="9836" y="13150"/>
                  </a:cubicBezTo>
                  <a:cubicBezTo>
                    <a:pt x="9555" y="13150"/>
                    <a:pt x="10117" y="12602"/>
                    <a:pt x="10117" y="12054"/>
                  </a:cubicBezTo>
                  <a:cubicBezTo>
                    <a:pt x="10117" y="12054"/>
                    <a:pt x="9274" y="11506"/>
                    <a:pt x="9274" y="11506"/>
                  </a:cubicBezTo>
                  <a:cubicBezTo>
                    <a:pt x="9274" y="11506"/>
                    <a:pt x="8430" y="12602"/>
                    <a:pt x="8149" y="12602"/>
                  </a:cubicBezTo>
                  <a:cubicBezTo>
                    <a:pt x="7868" y="12602"/>
                    <a:pt x="7306" y="13150"/>
                    <a:pt x="7025" y="13698"/>
                  </a:cubicBezTo>
                  <a:cubicBezTo>
                    <a:pt x="6744" y="13698"/>
                    <a:pt x="7306" y="14246"/>
                    <a:pt x="7306" y="14246"/>
                  </a:cubicBezTo>
                  <a:cubicBezTo>
                    <a:pt x="7587" y="14246"/>
                    <a:pt x="7306" y="14794"/>
                    <a:pt x="7306" y="14794"/>
                  </a:cubicBezTo>
                  <a:cubicBezTo>
                    <a:pt x="7306" y="15342"/>
                    <a:pt x="8430" y="14794"/>
                    <a:pt x="8430" y="14794"/>
                  </a:cubicBezTo>
                  <a:cubicBezTo>
                    <a:pt x="8711" y="14246"/>
                    <a:pt x="9274" y="13698"/>
                    <a:pt x="9555" y="13150"/>
                  </a:cubicBezTo>
                  <a:cubicBezTo>
                    <a:pt x="8149" y="14246"/>
                    <a:pt x="9555" y="14794"/>
                    <a:pt x="9274" y="15890"/>
                  </a:cubicBezTo>
                  <a:cubicBezTo>
                    <a:pt x="9274" y="15890"/>
                    <a:pt x="8992" y="15342"/>
                    <a:pt x="8992" y="15342"/>
                  </a:cubicBezTo>
                  <a:cubicBezTo>
                    <a:pt x="8430" y="14794"/>
                    <a:pt x="8149" y="15342"/>
                    <a:pt x="7868" y="15890"/>
                  </a:cubicBezTo>
                  <a:cubicBezTo>
                    <a:pt x="7587" y="15890"/>
                    <a:pt x="6463" y="15342"/>
                    <a:pt x="5901" y="15342"/>
                  </a:cubicBezTo>
                  <a:cubicBezTo>
                    <a:pt x="5339" y="15342"/>
                    <a:pt x="4496" y="14246"/>
                    <a:pt x="3934" y="13698"/>
                  </a:cubicBezTo>
                  <a:cubicBezTo>
                    <a:pt x="3653" y="13698"/>
                    <a:pt x="3372" y="13150"/>
                    <a:pt x="3091" y="13150"/>
                  </a:cubicBezTo>
                  <a:cubicBezTo>
                    <a:pt x="2810" y="12602"/>
                    <a:pt x="2529" y="11506"/>
                    <a:pt x="2810" y="11506"/>
                  </a:cubicBezTo>
                  <a:cubicBezTo>
                    <a:pt x="2529" y="11506"/>
                    <a:pt x="1967" y="11506"/>
                    <a:pt x="1686" y="12054"/>
                  </a:cubicBezTo>
                  <a:cubicBezTo>
                    <a:pt x="1124" y="12054"/>
                    <a:pt x="562" y="12054"/>
                    <a:pt x="0" y="11506"/>
                  </a:cubicBezTo>
                  <a:cubicBezTo>
                    <a:pt x="0" y="22465"/>
                    <a:pt x="0" y="33424"/>
                    <a:pt x="0" y="43835"/>
                  </a:cubicBezTo>
                  <a:cubicBezTo>
                    <a:pt x="0" y="46575"/>
                    <a:pt x="0" y="48767"/>
                    <a:pt x="0" y="51506"/>
                  </a:cubicBezTo>
                  <a:cubicBezTo>
                    <a:pt x="0" y="52054"/>
                    <a:pt x="0" y="52602"/>
                    <a:pt x="0" y="53150"/>
                  </a:cubicBezTo>
                  <a:cubicBezTo>
                    <a:pt x="0" y="54246"/>
                    <a:pt x="562" y="53150"/>
                    <a:pt x="843" y="53150"/>
                  </a:cubicBezTo>
                  <a:cubicBezTo>
                    <a:pt x="1405" y="53698"/>
                    <a:pt x="1405" y="53150"/>
                    <a:pt x="1967" y="53150"/>
                  </a:cubicBezTo>
                  <a:cubicBezTo>
                    <a:pt x="2529" y="53150"/>
                    <a:pt x="2529" y="53698"/>
                    <a:pt x="2810" y="54246"/>
                  </a:cubicBezTo>
                  <a:cubicBezTo>
                    <a:pt x="3091" y="55342"/>
                    <a:pt x="4496" y="58630"/>
                    <a:pt x="5058" y="58630"/>
                  </a:cubicBezTo>
                  <a:cubicBezTo>
                    <a:pt x="5339" y="58630"/>
                    <a:pt x="5901" y="58082"/>
                    <a:pt x="6182" y="57534"/>
                  </a:cubicBezTo>
                  <a:cubicBezTo>
                    <a:pt x="6463" y="56986"/>
                    <a:pt x="6182" y="56438"/>
                    <a:pt x="6463" y="55890"/>
                  </a:cubicBezTo>
                  <a:cubicBezTo>
                    <a:pt x="6744" y="55890"/>
                    <a:pt x="7868" y="55342"/>
                    <a:pt x="7868" y="55890"/>
                  </a:cubicBezTo>
                  <a:cubicBezTo>
                    <a:pt x="8430" y="56986"/>
                    <a:pt x="8992" y="57534"/>
                    <a:pt x="9274" y="58630"/>
                  </a:cubicBezTo>
                  <a:cubicBezTo>
                    <a:pt x="9836" y="59726"/>
                    <a:pt x="10398" y="60273"/>
                    <a:pt x="10679" y="61369"/>
                  </a:cubicBezTo>
                  <a:cubicBezTo>
                    <a:pt x="10960" y="61917"/>
                    <a:pt x="10960" y="62465"/>
                    <a:pt x="11241" y="63561"/>
                  </a:cubicBezTo>
                  <a:cubicBezTo>
                    <a:pt x="11803" y="64657"/>
                    <a:pt x="12084" y="66849"/>
                    <a:pt x="12927" y="67945"/>
                  </a:cubicBezTo>
                  <a:cubicBezTo>
                    <a:pt x="13489" y="69041"/>
                    <a:pt x="14613" y="69589"/>
                    <a:pt x="15175" y="70136"/>
                  </a:cubicBezTo>
                  <a:cubicBezTo>
                    <a:pt x="15737" y="70684"/>
                    <a:pt x="14894" y="71232"/>
                    <a:pt x="15175" y="72328"/>
                  </a:cubicBezTo>
                  <a:cubicBezTo>
                    <a:pt x="15456" y="72328"/>
                    <a:pt x="15737" y="72328"/>
                    <a:pt x="15737" y="72876"/>
                  </a:cubicBezTo>
                  <a:cubicBezTo>
                    <a:pt x="15737" y="72876"/>
                    <a:pt x="15456" y="74520"/>
                    <a:pt x="15737" y="73972"/>
                  </a:cubicBezTo>
                  <a:cubicBezTo>
                    <a:pt x="15456" y="74520"/>
                    <a:pt x="14894" y="74520"/>
                    <a:pt x="14894" y="75616"/>
                  </a:cubicBezTo>
                  <a:cubicBezTo>
                    <a:pt x="14613" y="76164"/>
                    <a:pt x="15456" y="77260"/>
                    <a:pt x="15737" y="77260"/>
                  </a:cubicBezTo>
                  <a:cubicBezTo>
                    <a:pt x="15737" y="77260"/>
                    <a:pt x="15175" y="78356"/>
                    <a:pt x="15175" y="78356"/>
                  </a:cubicBezTo>
                  <a:cubicBezTo>
                    <a:pt x="15175" y="78356"/>
                    <a:pt x="14894" y="77808"/>
                    <a:pt x="14894" y="77260"/>
                  </a:cubicBezTo>
                  <a:cubicBezTo>
                    <a:pt x="14613" y="77260"/>
                    <a:pt x="14894" y="78356"/>
                    <a:pt x="14894" y="78356"/>
                  </a:cubicBezTo>
                  <a:cubicBezTo>
                    <a:pt x="15175" y="78904"/>
                    <a:pt x="14894" y="79452"/>
                    <a:pt x="15175" y="80000"/>
                  </a:cubicBezTo>
                  <a:cubicBezTo>
                    <a:pt x="15456" y="81095"/>
                    <a:pt x="15456" y="81095"/>
                    <a:pt x="16018" y="80547"/>
                  </a:cubicBezTo>
                  <a:cubicBezTo>
                    <a:pt x="16018" y="80547"/>
                    <a:pt x="16299" y="80547"/>
                    <a:pt x="16299" y="80547"/>
                  </a:cubicBezTo>
                  <a:cubicBezTo>
                    <a:pt x="16580" y="80547"/>
                    <a:pt x="16580" y="79452"/>
                    <a:pt x="16580" y="79452"/>
                  </a:cubicBezTo>
                  <a:cubicBezTo>
                    <a:pt x="16580" y="79452"/>
                    <a:pt x="16861" y="80547"/>
                    <a:pt x="17142" y="80547"/>
                  </a:cubicBezTo>
                  <a:cubicBezTo>
                    <a:pt x="17142" y="80547"/>
                    <a:pt x="16861" y="81643"/>
                    <a:pt x="16861" y="82191"/>
                  </a:cubicBezTo>
                  <a:cubicBezTo>
                    <a:pt x="16580" y="82739"/>
                    <a:pt x="16580" y="83287"/>
                    <a:pt x="17142" y="82739"/>
                  </a:cubicBezTo>
                  <a:cubicBezTo>
                    <a:pt x="17142" y="82191"/>
                    <a:pt x="17423" y="82191"/>
                    <a:pt x="17423" y="82191"/>
                  </a:cubicBezTo>
                  <a:cubicBezTo>
                    <a:pt x="17704" y="82191"/>
                    <a:pt x="17704" y="81643"/>
                    <a:pt x="17704" y="81643"/>
                  </a:cubicBezTo>
                  <a:cubicBezTo>
                    <a:pt x="18266" y="81095"/>
                    <a:pt x="17985" y="82739"/>
                    <a:pt x="17985" y="83287"/>
                  </a:cubicBezTo>
                  <a:cubicBezTo>
                    <a:pt x="17985" y="83835"/>
                    <a:pt x="18266" y="84383"/>
                    <a:pt x="18548" y="84383"/>
                  </a:cubicBezTo>
                  <a:cubicBezTo>
                    <a:pt x="18829" y="84383"/>
                    <a:pt x="19110" y="83287"/>
                    <a:pt x="19391" y="83287"/>
                  </a:cubicBezTo>
                  <a:cubicBezTo>
                    <a:pt x="19391" y="83287"/>
                    <a:pt x="19110" y="83835"/>
                    <a:pt x="19110" y="83835"/>
                  </a:cubicBezTo>
                  <a:cubicBezTo>
                    <a:pt x="19110" y="83835"/>
                    <a:pt x="19672" y="84383"/>
                    <a:pt x="19672" y="84383"/>
                  </a:cubicBezTo>
                  <a:cubicBezTo>
                    <a:pt x="19672" y="84383"/>
                    <a:pt x="17704" y="85479"/>
                    <a:pt x="18548" y="86575"/>
                  </a:cubicBezTo>
                  <a:cubicBezTo>
                    <a:pt x="18548" y="86575"/>
                    <a:pt x="20234" y="86027"/>
                    <a:pt x="19953" y="86575"/>
                  </a:cubicBezTo>
                  <a:cubicBezTo>
                    <a:pt x="19953" y="86575"/>
                    <a:pt x="18548" y="86575"/>
                    <a:pt x="18829" y="87671"/>
                  </a:cubicBezTo>
                  <a:cubicBezTo>
                    <a:pt x="18829" y="87671"/>
                    <a:pt x="19391" y="87671"/>
                    <a:pt x="19391" y="87671"/>
                  </a:cubicBezTo>
                  <a:cubicBezTo>
                    <a:pt x="19110" y="88219"/>
                    <a:pt x="18548" y="88219"/>
                    <a:pt x="18829" y="88767"/>
                  </a:cubicBezTo>
                  <a:cubicBezTo>
                    <a:pt x="19391" y="89315"/>
                    <a:pt x="19953" y="89315"/>
                    <a:pt x="20234" y="89315"/>
                  </a:cubicBezTo>
                  <a:cubicBezTo>
                    <a:pt x="20796" y="89315"/>
                    <a:pt x="20515" y="89863"/>
                    <a:pt x="20796" y="89863"/>
                  </a:cubicBezTo>
                  <a:cubicBezTo>
                    <a:pt x="21358" y="90410"/>
                    <a:pt x="21358" y="88767"/>
                    <a:pt x="21639" y="88767"/>
                  </a:cubicBezTo>
                  <a:cubicBezTo>
                    <a:pt x="21920" y="88767"/>
                    <a:pt x="21639" y="89863"/>
                    <a:pt x="21639" y="89863"/>
                  </a:cubicBezTo>
                  <a:cubicBezTo>
                    <a:pt x="21358" y="90410"/>
                    <a:pt x="21358" y="90410"/>
                    <a:pt x="21639" y="90958"/>
                  </a:cubicBezTo>
                  <a:cubicBezTo>
                    <a:pt x="22482" y="92054"/>
                    <a:pt x="22763" y="89315"/>
                    <a:pt x="22763" y="89315"/>
                  </a:cubicBezTo>
                  <a:cubicBezTo>
                    <a:pt x="22763" y="89315"/>
                    <a:pt x="22763" y="90958"/>
                    <a:pt x="22482" y="90958"/>
                  </a:cubicBezTo>
                  <a:cubicBezTo>
                    <a:pt x="22482" y="91506"/>
                    <a:pt x="23044" y="90958"/>
                    <a:pt x="23325" y="90958"/>
                  </a:cubicBezTo>
                  <a:cubicBezTo>
                    <a:pt x="23044" y="92054"/>
                    <a:pt x="22763" y="92602"/>
                    <a:pt x="23325" y="93150"/>
                  </a:cubicBezTo>
                  <a:cubicBezTo>
                    <a:pt x="23887" y="93698"/>
                    <a:pt x="24168" y="92054"/>
                    <a:pt x="24168" y="92054"/>
                  </a:cubicBezTo>
                  <a:cubicBezTo>
                    <a:pt x="24168" y="92054"/>
                    <a:pt x="24168" y="92602"/>
                    <a:pt x="24168" y="93150"/>
                  </a:cubicBezTo>
                  <a:cubicBezTo>
                    <a:pt x="24449" y="94246"/>
                    <a:pt x="24168" y="93698"/>
                    <a:pt x="23887" y="93698"/>
                  </a:cubicBezTo>
                  <a:cubicBezTo>
                    <a:pt x="23606" y="94246"/>
                    <a:pt x="25292" y="94794"/>
                    <a:pt x="25011" y="93698"/>
                  </a:cubicBezTo>
                  <a:cubicBezTo>
                    <a:pt x="25573" y="95342"/>
                    <a:pt x="25292" y="96438"/>
                    <a:pt x="26416" y="96438"/>
                  </a:cubicBezTo>
                  <a:cubicBezTo>
                    <a:pt x="27259" y="96438"/>
                    <a:pt x="27822" y="96438"/>
                    <a:pt x="28665" y="96438"/>
                  </a:cubicBezTo>
                  <a:cubicBezTo>
                    <a:pt x="31756" y="96438"/>
                    <a:pt x="34566" y="96438"/>
                    <a:pt x="37377" y="96438"/>
                  </a:cubicBezTo>
                  <a:cubicBezTo>
                    <a:pt x="44402" y="96438"/>
                    <a:pt x="51428" y="96438"/>
                    <a:pt x="58454" y="96438"/>
                  </a:cubicBezTo>
                  <a:cubicBezTo>
                    <a:pt x="59859" y="96438"/>
                    <a:pt x="61264" y="96438"/>
                    <a:pt x="62669" y="96438"/>
                  </a:cubicBezTo>
                  <a:cubicBezTo>
                    <a:pt x="62950" y="96438"/>
                    <a:pt x="64355" y="96986"/>
                    <a:pt x="64355" y="95342"/>
                  </a:cubicBezTo>
                  <a:close/>
                  <a:moveTo>
                    <a:pt x="31475" y="29589"/>
                  </a:moveTo>
                  <a:cubicBezTo>
                    <a:pt x="30913" y="29589"/>
                    <a:pt x="30351" y="29041"/>
                    <a:pt x="29789" y="29589"/>
                  </a:cubicBezTo>
                  <a:cubicBezTo>
                    <a:pt x="29227" y="31232"/>
                    <a:pt x="30351" y="30684"/>
                    <a:pt x="30351" y="31232"/>
                  </a:cubicBezTo>
                  <a:cubicBezTo>
                    <a:pt x="30351" y="30684"/>
                    <a:pt x="28103" y="32876"/>
                    <a:pt x="28103" y="32876"/>
                  </a:cubicBezTo>
                  <a:cubicBezTo>
                    <a:pt x="27540" y="32328"/>
                    <a:pt x="30070" y="29041"/>
                    <a:pt x="27822" y="30684"/>
                  </a:cubicBezTo>
                  <a:cubicBezTo>
                    <a:pt x="27540" y="30684"/>
                    <a:pt x="27259" y="31232"/>
                    <a:pt x="27259" y="31232"/>
                  </a:cubicBezTo>
                  <a:cubicBezTo>
                    <a:pt x="26978" y="31780"/>
                    <a:pt x="27259" y="32328"/>
                    <a:pt x="26978" y="32876"/>
                  </a:cubicBezTo>
                  <a:cubicBezTo>
                    <a:pt x="26697" y="32876"/>
                    <a:pt x="24730" y="32328"/>
                    <a:pt x="24730" y="32328"/>
                  </a:cubicBezTo>
                  <a:cubicBezTo>
                    <a:pt x="24730" y="31780"/>
                    <a:pt x="25573" y="32328"/>
                    <a:pt x="25573" y="31780"/>
                  </a:cubicBezTo>
                  <a:cubicBezTo>
                    <a:pt x="25854" y="31232"/>
                    <a:pt x="25573" y="31232"/>
                    <a:pt x="25854" y="30684"/>
                  </a:cubicBezTo>
                  <a:cubicBezTo>
                    <a:pt x="25854" y="30136"/>
                    <a:pt x="26416" y="29589"/>
                    <a:pt x="26416" y="29589"/>
                  </a:cubicBezTo>
                  <a:cubicBezTo>
                    <a:pt x="26416" y="29041"/>
                    <a:pt x="25573" y="28493"/>
                    <a:pt x="26416" y="28493"/>
                  </a:cubicBezTo>
                  <a:cubicBezTo>
                    <a:pt x="26416" y="28493"/>
                    <a:pt x="27540" y="29041"/>
                    <a:pt x="27540" y="28493"/>
                  </a:cubicBezTo>
                  <a:cubicBezTo>
                    <a:pt x="27540" y="27945"/>
                    <a:pt x="26135" y="27397"/>
                    <a:pt x="25854" y="27397"/>
                  </a:cubicBezTo>
                  <a:cubicBezTo>
                    <a:pt x="25573" y="27397"/>
                    <a:pt x="25011" y="27945"/>
                    <a:pt x="24449" y="27945"/>
                  </a:cubicBezTo>
                  <a:cubicBezTo>
                    <a:pt x="24168" y="27945"/>
                    <a:pt x="23606" y="27397"/>
                    <a:pt x="23044" y="27945"/>
                  </a:cubicBezTo>
                  <a:cubicBezTo>
                    <a:pt x="22763" y="27945"/>
                    <a:pt x="22201" y="29041"/>
                    <a:pt x="22482" y="27945"/>
                  </a:cubicBezTo>
                  <a:cubicBezTo>
                    <a:pt x="22763" y="26849"/>
                    <a:pt x="23325" y="27397"/>
                    <a:pt x="23606" y="26849"/>
                  </a:cubicBezTo>
                  <a:cubicBezTo>
                    <a:pt x="24168" y="26849"/>
                    <a:pt x="25011" y="26301"/>
                    <a:pt x="25573" y="25753"/>
                  </a:cubicBezTo>
                  <a:cubicBezTo>
                    <a:pt x="26697" y="25205"/>
                    <a:pt x="27822" y="25205"/>
                    <a:pt x="28665" y="24109"/>
                  </a:cubicBezTo>
                  <a:cubicBezTo>
                    <a:pt x="29227" y="24109"/>
                    <a:pt x="30070" y="23561"/>
                    <a:pt x="30351" y="24657"/>
                  </a:cubicBezTo>
                  <a:cubicBezTo>
                    <a:pt x="30632" y="25205"/>
                    <a:pt x="29508" y="25753"/>
                    <a:pt x="29227" y="26301"/>
                  </a:cubicBezTo>
                  <a:cubicBezTo>
                    <a:pt x="28665" y="26849"/>
                    <a:pt x="30913" y="26849"/>
                    <a:pt x="31194" y="26849"/>
                  </a:cubicBezTo>
                  <a:cubicBezTo>
                    <a:pt x="31194" y="26849"/>
                    <a:pt x="31756" y="26849"/>
                    <a:pt x="31756" y="26849"/>
                  </a:cubicBezTo>
                  <a:cubicBezTo>
                    <a:pt x="32037" y="26301"/>
                    <a:pt x="32599" y="25205"/>
                    <a:pt x="32880" y="25753"/>
                  </a:cubicBezTo>
                  <a:cubicBezTo>
                    <a:pt x="33161" y="26301"/>
                    <a:pt x="31756" y="29589"/>
                    <a:pt x="31475" y="29589"/>
                  </a:cubicBezTo>
                  <a:cubicBezTo>
                    <a:pt x="30913" y="29589"/>
                    <a:pt x="32037" y="29589"/>
                    <a:pt x="31475" y="29589"/>
                  </a:cubicBezTo>
                  <a:close/>
                  <a:moveTo>
                    <a:pt x="44121" y="42739"/>
                  </a:moveTo>
                  <a:cubicBezTo>
                    <a:pt x="44121" y="42739"/>
                    <a:pt x="42716" y="42739"/>
                    <a:pt x="42997" y="42739"/>
                  </a:cubicBezTo>
                  <a:cubicBezTo>
                    <a:pt x="42997" y="43287"/>
                    <a:pt x="43559" y="42739"/>
                    <a:pt x="43559" y="43287"/>
                  </a:cubicBezTo>
                  <a:cubicBezTo>
                    <a:pt x="43559" y="43835"/>
                    <a:pt x="42435" y="44383"/>
                    <a:pt x="42154" y="44383"/>
                  </a:cubicBezTo>
                  <a:cubicBezTo>
                    <a:pt x="41592" y="44383"/>
                    <a:pt x="41311" y="45479"/>
                    <a:pt x="40749" y="46027"/>
                  </a:cubicBezTo>
                  <a:cubicBezTo>
                    <a:pt x="40749" y="46027"/>
                    <a:pt x="39625" y="46027"/>
                    <a:pt x="39906" y="46575"/>
                  </a:cubicBezTo>
                  <a:cubicBezTo>
                    <a:pt x="39906" y="47123"/>
                    <a:pt x="40749" y="47123"/>
                    <a:pt x="39906" y="48219"/>
                  </a:cubicBezTo>
                  <a:cubicBezTo>
                    <a:pt x="39625" y="48219"/>
                    <a:pt x="38501" y="48219"/>
                    <a:pt x="38501" y="48767"/>
                  </a:cubicBezTo>
                  <a:cubicBezTo>
                    <a:pt x="38220" y="48767"/>
                    <a:pt x="38501" y="49315"/>
                    <a:pt x="38501" y="49315"/>
                  </a:cubicBezTo>
                  <a:cubicBezTo>
                    <a:pt x="38501" y="50410"/>
                    <a:pt x="37939" y="50410"/>
                    <a:pt x="37658" y="50410"/>
                  </a:cubicBezTo>
                  <a:cubicBezTo>
                    <a:pt x="36814" y="50958"/>
                    <a:pt x="35971" y="50958"/>
                    <a:pt x="35128" y="50958"/>
                  </a:cubicBezTo>
                  <a:cubicBezTo>
                    <a:pt x="35128" y="50958"/>
                    <a:pt x="33723" y="49315"/>
                    <a:pt x="33723" y="49315"/>
                  </a:cubicBezTo>
                  <a:cubicBezTo>
                    <a:pt x="34285" y="48767"/>
                    <a:pt x="35128" y="49315"/>
                    <a:pt x="35409" y="48767"/>
                  </a:cubicBezTo>
                  <a:cubicBezTo>
                    <a:pt x="35690" y="48767"/>
                    <a:pt x="35409" y="47671"/>
                    <a:pt x="35690" y="47671"/>
                  </a:cubicBezTo>
                  <a:cubicBezTo>
                    <a:pt x="35971" y="46575"/>
                    <a:pt x="36533" y="47123"/>
                    <a:pt x="36814" y="46575"/>
                  </a:cubicBezTo>
                  <a:cubicBezTo>
                    <a:pt x="37096" y="46575"/>
                    <a:pt x="36533" y="45479"/>
                    <a:pt x="36533" y="45479"/>
                  </a:cubicBezTo>
                  <a:cubicBezTo>
                    <a:pt x="35971" y="44931"/>
                    <a:pt x="35971" y="44931"/>
                    <a:pt x="35971" y="44383"/>
                  </a:cubicBezTo>
                  <a:cubicBezTo>
                    <a:pt x="35971" y="43287"/>
                    <a:pt x="35409" y="43835"/>
                    <a:pt x="35409" y="43287"/>
                  </a:cubicBezTo>
                  <a:cubicBezTo>
                    <a:pt x="35128" y="42739"/>
                    <a:pt x="35971" y="43287"/>
                    <a:pt x="35971" y="43287"/>
                  </a:cubicBezTo>
                  <a:cubicBezTo>
                    <a:pt x="36814" y="43835"/>
                    <a:pt x="37658" y="44383"/>
                    <a:pt x="38220" y="44931"/>
                  </a:cubicBezTo>
                  <a:cubicBezTo>
                    <a:pt x="38782" y="46027"/>
                    <a:pt x="39906" y="45479"/>
                    <a:pt x="40468" y="44931"/>
                  </a:cubicBezTo>
                  <a:cubicBezTo>
                    <a:pt x="41311" y="44383"/>
                    <a:pt x="41592" y="42739"/>
                    <a:pt x="42716" y="42191"/>
                  </a:cubicBezTo>
                  <a:cubicBezTo>
                    <a:pt x="42997" y="41643"/>
                    <a:pt x="43559" y="41643"/>
                    <a:pt x="44121" y="42191"/>
                  </a:cubicBezTo>
                  <a:cubicBezTo>
                    <a:pt x="44121" y="42191"/>
                    <a:pt x="44964" y="42739"/>
                    <a:pt x="44964" y="42739"/>
                  </a:cubicBezTo>
                  <a:cubicBezTo>
                    <a:pt x="44964" y="42739"/>
                    <a:pt x="44402" y="42739"/>
                    <a:pt x="44121" y="42739"/>
                  </a:cubicBezTo>
                  <a:close/>
                  <a:moveTo>
                    <a:pt x="62388" y="90410"/>
                  </a:moveTo>
                  <a:cubicBezTo>
                    <a:pt x="62107" y="91506"/>
                    <a:pt x="61545" y="89315"/>
                    <a:pt x="61545" y="88767"/>
                  </a:cubicBezTo>
                  <a:cubicBezTo>
                    <a:pt x="61545" y="87671"/>
                    <a:pt x="62107" y="87123"/>
                    <a:pt x="62107" y="86027"/>
                  </a:cubicBezTo>
                  <a:cubicBezTo>
                    <a:pt x="61826" y="85479"/>
                    <a:pt x="61545" y="87123"/>
                    <a:pt x="61264" y="86575"/>
                  </a:cubicBezTo>
                  <a:cubicBezTo>
                    <a:pt x="61264" y="86027"/>
                    <a:pt x="61264" y="84383"/>
                    <a:pt x="60702" y="84383"/>
                  </a:cubicBezTo>
                  <a:cubicBezTo>
                    <a:pt x="60702" y="84383"/>
                    <a:pt x="60702" y="85479"/>
                    <a:pt x="60421" y="85479"/>
                  </a:cubicBezTo>
                  <a:cubicBezTo>
                    <a:pt x="60140" y="84931"/>
                    <a:pt x="60140" y="84383"/>
                    <a:pt x="59859" y="83835"/>
                  </a:cubicBezTo>
                  <a:cubicBezTo>
                    <a:pt x="59578" y="83287"/>
                    <a:pt x="59297" y="82739"/>
                    <a:pt x="59016" y="82191"/>
                  </a:cubicBezTo>
                  <a:cubicBezTo>
                    <a:pt x="58735" y="81643"/>
                    <a:pt x="59578" y="81643"/>
                    <a:pt x="59578" y="81095"/>
                  </a:cubicBezTo>
                  <a:cubicBezTo>
                    <a:pt x="59297" y="80547"/>
                    <a:pt x="58735" y="81095"/>
                    <a:pt x="58735" y="80547"/>
                  </a:cubicBezTo>
                  <a:cubicBezTo>
                    <a:pt x="58735" y="80000"/>
                    <a:pt x="59016" y="78356"/>
                    <a:pt x="59016" y="77808"/>
                  </a:cubicBezTo>
                  <a:cubicBezTo>
                    <a:pt x="59578" y="76712"/>
                    <a:pt x="60983" y="80547"/>
                    <a:pt x="60983" y="81095"/>
                  </a:cubicBezTo>
                  <a:cubicBezTo>
                    <a:pt x="61264" y="82191"/>
                    <a:pt x="61545" y="82739"/>
                    <a:pt x="61545" y="83835"/>
                  </a:cubicBezTo>
                  <a:cubicBezTo>
                    <a:pt x="61826" y="84931"/>
                    <a:pt x="61826" y="84383"/>
                    <a:pt x="62107" y="85479"/>
                  </a:cubicBezTo>
                  <a:cubicBezTo>
                    <a:pt x="62107" y="86027"/>
                    <a:pt x="62388" y="86575"/>
                    <a:pt x="62388" y="87123"/>
                  </a:cubicBezTo>
                  <a:cubicBezTo>
                    <a:pt x="62669" y="88219"/>
                    <a:pt x="62388" y="89315"/>
                    <a:pt x="62388" y="90410"/>
                  </a:cubicBezTo>
                  <a:cubicBezTo>
                    <a:pt x="62107" y="90958"/>
                    <a:pt x="62388" y="89863"/>
                    <a:pt x="62388" y="9041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42" name="Google Shape;942;g90e2d1f501_0_5781"/>
            <p:cNvSpPr/>
            <p:nvPr/>
          </p:nvSpPr>
          <p:spPr>
            <a:xfrm>
              <a:off x="17343513" y="9466307"/>
              <a:ext cx="95400" cy="82800"/>
            </a:xfrm>
            <a:custGeom>
              <a:avLst/>
              <a:gdLst/>
              <a:ahLst/>
              <a:cxnLst/>
              <a:rect l="l" t="t" r="r" b="b"/>
              <a:pathLst>
                <a:path w="120000" h="120000" extrusionOk="0">
                  <a:moveTo>
                    <a:pt x="108000" y="0"/>
                  </a:moveTo>
                  <a:cubicBezTo>
                    <a:pt x="84000" y="13333"/>
                    <a:pt x="0" y="53333"/>
                    <a:pt x="24000" y="93333"/>
                  </a:cubicBezTo>
                  <a:cubicBezTo>
                    <a:pt x="48000" y="120000"/>
                    <a:pt x="108000" y="40000"/>
                    <a:pt x="120000" y="40000"/>
                  </a:cubicBezTo>
                  <a:cubicBezTo>
                    <a:pt x="120000" y="26666"/>
                    <a:pt x="108000" y="13333"/>
                    <a:pt x="108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43" name="Google Shape;943;g90e2d1f501_0_5781"/>
            <p:cNvSpPr/>
            <p:nvPr/>
          </p:nvSpPr>
          <p:spPr>
            <a:xfrm>
              <a:off x="17419944" y="9447192"/>
              <a:ext cx="120900" cy="44700"/>
            </a:xfrm>
            <a:custGeom>
              <a:avLst/>
              <a:gdLst/>
              <a:ahLst/>
              <a:cxnLst/>
              <a:rect l="l" t="t" r="r" b="b"/>
              <a:pathLst>
                <a:path w="120000" h="120000" extrusionOk="0">
                  <a:moveTo>
                    <a:pt x="110769" y="0"/>
                  </a:moveTo>
                  <a:cubicBezTo>
                    <a:pt x="120000" y="0"/>
                    <a:pt x="64615" y="0"/>
                    <a:pt x="64615" y="0"/>
                  </a:cubicBezTo>
                  <a:cubicBezTo>
                    <a:pt x="55384" y="0"/>
                    <a:pt x="0" y="24000"/>
                    <a:pt x="9230" y="48000"/>
                  </a:cubicBezTo>
                  <a:cubicBezTo>
                    <a:pt x="27692" y="120000"/>
                    <a:pt x="18461" y="120000"/>
                    <a:pt x="46153" y="72000"/>
                  </a:cubicBezTo>
                  <a:cubicBezTo>
                    <a:pt x="73846" y="48000"/>
                    <a:pt x="92307" y="48000"/>
                    <a:pt x="110769"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44" name="Google Shape;944;g90e2d1f501_0_5781"/>
            <p:cNvSpPr/>
            <p:nvPr/>
          </p:nvSpPr>
          <p:spPr>
            <a:xfrm>
              <a:off x="12273443" y="6414553"/>
              <a:ext cx="289800" cy="159300"/>
            </a:xfrm>
            <a:custGeom>
              <a:avLst/>
              <a:gdLst/>
              <a:ahLst/>
              <a:cxnLst/>
              <a:rect l="l" t="t" r="r" b="b"/>
              <a:pathLst>
                <a:path w="120000" h="120000" extrusionOk="0">
                  <a:moveTo>
                    <a:pt x="38709" y="120000"/>
                  </a:moveTo>
                  <a:cubicBezTo>
                    <a:pt x="46451" y="120000"/>
                    <a:pt x="42580" y="98823"/>
                    <a:pt x="50322" y="98823"/>
                  </a:cubicBezTo>
                  <a:cubicBezTo>
                    <a:pt x="58064" y="98823"/>
                    <a:pt x="61935" y="112941"/>
                    <a:pt x="69677" y="112941"/>
                  </a:cubicBezTo>
                  <a:cubicBezTo>
                    <a:pt x="73548" y="112941"/>
                    <a:pt x="77419" y="112941"/>
                    <a:pt x="81290" y="112941"/>
                  </a:cubicBezTo>
                  <a:cubicBezTo>
                    <a:pt x="85161" y="112941"/>
                    <a:pt x="89032" y="105882"/>
                    <a:pt x="89032" y="105882"/>
                  </a:cubicBezTo>
                  <a:cubicBezTo>
                    <a:pt x="100645" y="98823"/>
                    <a:pt x="104516" y="91764"/>
                    <a:pt x="112258" y="77647"/>
                  </a:cubicBezTo>
                  <a:cubicBezTo>
                    <a:pt x="120000" y="63529"/>
                    <a:pt x="112258" y="56470"/>
                    <a:pt x="104516" y="49411"/>
                  </a:cubicBezTo>
                  <a:cubicBezTo>
                    <a:pt x="96774" y="42352"/>
                    <a:pt x="85161" y="21176"/>
                    <a:pt x="81290" y="35294"/>
                  </a:cubicBezTo>
                  <a:cubicBezTo>
                    <a:pt x="73548" y="56470"/>
                    <a:pt x="69677" y="28235"/>
                    <a:pt x="65806" y="21176"/>
                  </a:cubicBezTo>
                  <a:cubicBezTo>
                    <a:pt x="61935" y="14117"/>
                    <a:pt x="50322" y="21176"/>
                    <a:pt x="50322" y="0"/>
                  </a:cubicBezTo>
                  <a:cubicBezTo>
                    <a:pt x="50322" y="7058"/>
                    <a:pt x="46451" y="21176"/>
                    <a:pt x="42580" y="14117"/>
                  </a:cubicBezTo>
                  <a:cubicBezTo>
                    <a:pt x="34838" y="0"/>
                    <a:pt x="34838" y="0"/>
                    <a:pt x="30967" y="14117"/>
                  </a:cubicBezTo>
                  <a:cubicBezTo>
                    <a:pt x="27096" y="21176"/>
                    <a:pt x="0" y="35294"/>
                    <a:pt x="0" y="42352"/>
                  </a:cubicBezTo>
                  <a:cubicBezTo>
                    <a:pt x="0" y="42352"/>
                    <a:pt x="3870" y="63529"/>
                    <a:pt x="7741" y="70588"/>
                  </a:cubicBezTo>
                  <a:cubicBezTo>
                    <a:pt x="7741" y="77647"/>
                    <a:pt x="11612" y="84705"/>
                    <a:pt x="15483" y="91764"/>
                  </a:cubicBezTo>
                  <a:cubicBezTo>
                    <a:pt x="23225" y="98823"/>
                    <a:pt x="30967" y="120000"/>
                    <a:pt x="38709"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45" name="Google Shape;945;g90e2d1f501_0_5781"/>
            <p:cNvSpPr/>
            <p:nvPr/>
          </p:nvSpPr>
          <p:spPr>
            <a:xfrm>
              <a:off x="12142870" y="6545160"/>
              <a:ext cx="347100" cy="149700"/>
            </a:xfrm>
            <a:custGeom>
              <a:avLst/>
              <a:gdLst/>
              <a:ahLst/>
              <a:cxnLst/>
              <a:rect l="l" t="t" r="r" b="b"/>
              <a:pathLst>
                <a:path w="120000" h="120000" extrusionOk="0">
                  <a:moveTo>
                    <a:pt x="103783" y="15000"/>
                  </a:moveTo>
                  <a:cubicBezTo>
                    <a:pt x="97297" y="15000"/>
                    <a:pt x="90810" y="0"/>
                    <a:pt x="87567" y="0"/>
                  </a:cubicBezTo>
                  <a:cubicBezTo>
                    <a:pt x="81081" y="0"/>
                    <a:pt x="84324" y="22500"/>
                    <a:pt x="77837" y="22500"/>
                  </a:cubicBezTo>
                  <a:cubicBezTo>
                    <a:pt x="71351" y="22500"/>
                    <a:pt x="71351" y="15000"/>
                    <a:pt x="64864" y="22500"/>
                  </a:cubicBezTo>
                  <a:cubicBezTo>
                    <a:pt x="64864" y="22500"/>
                    <a:pt x="51891" y="45000"/>
                    <a:pt x="55135" y="52500"/>
                  </a:cubicBezTo>
                  <a:cubicBezTo>
                    <a:pt x="55135" y="60000"/>
                    <a:pt x="61621" y="75000"/>
                    <a:pt x="51891" y="67500"/>
                  </a:cubicBezTo>
                  <a:cubicBezTo>
                    <a:pt x="48648" y="67500"/>
                    <a:pt x="45405" y="60000"/>
                    <a:pt x="42162" y="67500"/>
                  </a:cubicBezTo>
                  <a:cubicBezTo>
                    <a:pt x="38918" y="67500"/>
                    <a:pt x="32432" y="75000"/>
                    <a:pt x="29189" y="75000"/>
                  </a:cubicBezTo>
                  <a:cubicBezTo>
                    <a:pt x="22702" y="75000"/>
                    <a:pt x="19459" y="60000"/>
                    <a:pt x="16216" y="82500"/>
                  </a:cubicBezTo>
                  <a:cubicBezTo>
                    <a:pt x="16216" y="82500"/>
                    <a:pt x="3243" y="67500"/>
                    <a:pt x="0" y="67500"/>
                  </a:cubicBezTo>
                  <a:cubicBezTo>
                    <a:pt x="0" y="82500"/>
                    <a:pt x="3243" y="90000"/>
                    <a:pt x="12972" y="97500"/>
                  </a:cubicBezTo>
                  <a:cubicBezTo>
                    <a:pt x="16216" y="97500"/>
                    <a:pt x="16216" y="97500"/>
                    <a:pt x="19459" y="97500"/>
                  </a:cubicBezTo>
                  <a:cubicBezTo>
                    <a:pt x="22702" y="97500"/>
                    <a:pt x="22702" y="112500"/>
                    <a:pt x="25945" y="105000"/>
                  </a:cubicBezTo>
                  <a:cubicBezTo>
                    <a:pt x="32432" y="97500"/>
                    <a:pt x="32432" y="97500"/>
                    <a:pt x="38918" y="97500"/>
                  </a:cubicBezTo>
                  <a:cubicBezTo>
                    <a:pt x="45405" y="97500"/>
                    <a:pt x="42162" y="105000"/>
                    <a:pt x="48648" y="112500"/>
                  </a:cubicBezTo>
                  <a:cubicBezTo>
                    <a:pt x="55135" y="120000"/>
                    <a:pt x="64864" y="120000"/>
                    <a:pt x="71351" y="120000"/>
                  </a:cubicBezTo>
                  <a:cubicBezTo>
                    <a:pt x="81081" y="120000"/>
                    <a:pt x="84324" y="105000"/>
                    <a:pt x="94054" y="105000"/>
                  </a:cubicBezTo>
                  <a:cubicBezTo>
                    <a:pt x="100540" y="105000"/>
                    <a:pt x="107027" y="97500"/>
                    <a:pt x="107027" y="90000"/>
                  </a:cubicBezTo>
                  <a:cubicBezTo>
                    <a:pt x="110270" y="82500"/>
                    <a:pt x="110270" y="75000"/>
                    <a:pt x="110270" y="67500"/>
                  </a:cubicBezTo>
                  <a:cubicBezTo>
                    <a:pt x="110270" y="52500"/>
                    <a:pt x="113513" y="67500"/>
                    <a:pt x="116756" y="60000"/>
                  </a:cubicBezTo>
                  <a:cubicBezTo>
                    <a:pt x="120000" y="45000"/>
                    <a:pt x="116756" y="22500"/>
                    <a:pt x="116756" y="15000"/>
                  </a:cubicBezTo>
                  <a:cubicBezTo>
                    <a:pt x="110270" y="15000"/>
                    <a:pt x="107027" y="15000"/>
                    <a:pt x="103783" y="1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46" name="Google Shape;946;g90e2d1f501_0_5781"/>
            <p:cNvSpPr/>
            <p:nvPr/>
          </p:nvSpPr>
          <p:spPr>
            <a:xfrm>
              <a:off x="12021850" y="6656653"/>
              <a:ext cx="531900" cy="516000"/>
            </a:xfrm>
            <a:custGeom>
              <a:avLst/>
              <a:gdLst/>
              <a:ahLst/>
              <a:cxnLst/>
              <a:rect l="l" t="t" r="r" b="b"/>
              <a:pathLst>
                <a:path w="120000" h="120000" extrusionOk="0">
                  <a:moveTo>
                    <a:pt x="77894" y="21818"/>
                  </a:moveTo>
                  <a:cubicBezTo>
                    <a:pt x="80000" y="19636"/>
                    <a:pt x="84210" y="21818"/>
                    <a:pt x="86315" y="19636"/>
                  </a:cubicBezTo>
                  <a:cubicBezTo>
                    <a:pt x="90526" y="17454"/>
                    <a:pt x="88421" y="15272"/>
                    <a:pt x="90526" y="13090"/>
                  </a:cubicBezTo>
                  <a:cubicBezTo>
                    <a:pt x="90526" y="10909"/>
                    <a:pt x="92631" y="8727"/>
                    <a:pt x="94736" y="8727"/>
                  </a:cubicBezTo>
                  <a:cubicBezTo>
                    <a:pt x="96842" y="6545"/>
                    <a:pt x="94736" y="6545"/>
                    <a:pt x="94736" y="2181"/>
                  </a:cubicBezTo>
                  <a:cubicBezTo>
                    <a:pt x="92631" y="4363"/>
                    <a:pt x="90526" y="4363"/>
                    <a:pt x="86315" y="4363"/>
                  </a:cubicBezTo>
                  <a:cubicBezTo>
                    <a:pt x="82105" y="4363"/>
                    <a:pt x="77894" y="10909"/>
                    <a:pt x="75789" y="8727"/>
                  </a:cubicBezTo>
                  <a:cubicBezTo>
                    <a:pt x="69473" y="6545"/>
                    <a:pt x="58947" y="8727"/>
                    <a:pt x="56842" y="2181"/>
                  </a:cubicBezTo>
                  <a:cubicBezTo>
                    <a:pt x="54736" y="0"/>
                    <a:pt x="48421" y="2181"/>
                    <a:pt x="46315" y="2181"/>
                  </a:cubicBezTo>
                  <a:cubicBezTo>
                    <a:pt x="42105" y="6545"/>
                    <a:pt x="42105" y="2181"/>
                    <a:pt x="40000" y="2181"/>
                  </a:cubicBezTo>
                  <a:cubicBezTo>
                    <a:pt x="37894" y="2181"/>
                    <a:pt x="37894" y="6545"/>
                    <a:pt x="37894" y="6545"/>
                  </a:cubicBezTo>
                  <a:cubicBezTo>
                    <a:pt x="37894" y="6545"/>
                    <a:pt x="35789" y="8727"/>
                    <a:pt x="35789" y="8727"/>
                  </a:cubicBezTo>
                  <a:cubicBezTo>
                    <a:pt x="35789" y="10909"/>
                    <a:pt x="33684" y="10909"/>
                    <a:pt x="31578" y="10909"/>
                  </a:cubicBezTo>
                  <a:cubicBezTo>
                    <a:pt x="31578" y="10909"/>
                    <a:pt x="29473" y="10909"/>
                    <a:pt x="27368" y="10909"/>
                  </a:cubicBezTo>
                  <a:cubicBezTo>
                    <a:pt x="27368" y="10909"/>
                    <a:pt x="27368" y="10909"/>
                    <a:pt x="25263" y="8727"/>
                  </a:cubicBezTo>
                  <a:cubicBezTo>
                    <a:pt x="25263" y="8727"/>
                    <a:pt x="23157" y="15272"/>
                    <a:pt x="23157" y="17454"/>
                  </a:cubicBezTo>
                  <a:cubicBezTo>
                    <a:pt x="23157" y="19636"/>
                    <a:pt x="18947" y="13090"/>
                    <a:pt x="18947" y="10909"/>
                  </a:cubicBezTo>
                  <a:cubicBezTo>
                    <a:pt x="14736" y="8727"/>
                    <a:pt x="12631" y="15272"/>
                    <a:pt x="10526" y="15272"/>
                  </a:cubicBezTo>
                  <a:cubicBezTo>
                    <a:pt x="6315" y="15272"/>
                    <a:pt x="2105" y="15272"/>
                    <a:pt x="0" y="15272"/>
                  </a:cubicBezTo>
                  <a:cubicBezTo>
                    <a:pt x="0" y="17454"/>
                    <a:pt x="2105" y="19636"/>
                    <a:pt x="2105" y="21818"/>
                  </a:cubicBezTo>
                  <a:cubicBezTo>
                    <a:pt x="2105" y="26181"/>
                    <a:pt x="0" y="26181"/>
                    <a:pt x="0" y="30545"/>
                  </a:cubicBezTo>
                  <a:cubicBezTo>
                    <a:pt x="0" y="32727"/>
                    <a:pt x="0" y="39272"/>
                    <a:pt x="4210" y="39272"/>
                  </a:cubicBezTo>
                  <a:cubicBezTo>
                    <a:pt x="6315" y="41454"/>
                    <a:pt x="8421" y="39272"/>
                    <a:pt x="8421" y="45818"/>
                  </a:cubicBezTo>
                  <a:cubicBezTo>
                    <a:pt x="12631" y="43636"/>
                    <a:pt x="21052" y="34909"/>
                    <a:pt x="25263" y="37090"/>
                  </a:cubicBezTo>
                  <a:cubicBezTo>
                    <a:pt x="27368" y="39272"/>
                    <a:pt x="29473" y="41454"/>
                    <a:pt x="31578" y="41454"/>
                  </a:cubicBezTo>
                  <a:cubicBezTo>
                    <a:pt x="33684" y="41454"/>
                    <a:pt x="35789" y="45818"/>
                    <a:pt x="35789" y="48000"/>
                  </a:cubicBezTo>
                  <a:cubicBezTo>
                    <a:pt x="37894" y="50181"/>
                    <a:pt x="37894" y="52363"/>
                    <a:pt x="37894" y="54545"/>
                  </a:cubicBezTo>
                  <a:cubicBezTo>
                    <a:pt x="40000" y="56727"/>
                    <a:pt x="42105" y="58909"/>
                    <a:pt x="44210" y="61090"/>
                  </a:cubicBezTo>
                  <a:cubicBezTo>
                    <a:pt x="48421" y="63272"/>
                    <a:pt x="52631" y="67636"/>
                    <a:pt x="58947" y="72000"/>
                  </a:cubicBezTo>
                  <a:cubicBezTo>
                    <a:pt x="63157" y="76363"/>
                    <a:pt x="65263" y="76363"/>
                    <a:pt x="69473" y="78545"/>
                  </a:cubicBezTo>
                  <a:cubicBezTo>
                    <a:pt x="75789" y="82909"/>
                    <a:pt x="80000" y="89454"/>
                    <a:pt x="88421" y="91636"/>
                  </a:cubicBezTo>
                  <a:cubicBezTo>
                    <a:pt x="92631" y="93818"/>
                    <a:pt x="92631" y="100363"/>
                    <a:pt x="94736" y="104727"/>
                  </a:cubicBezTo>
                  <a:cubicBezTo>
                    <a:pt x="94736" y="109090"/>
                    <a:pt x="88421" y="113454"/>
                    <a:pt x="90526" y="120000"/>
                  </a:cubicBezTo>
                  <a:cubicBezTo>
                    <a:pt x="90526" y="117818"/>
                    <a:pt x="103157" y="106909"/>
                    <a:pt x="103157" y="104727"/>
                  </a:cubicBezTo>
                  <a:cubicBezTo>
                    <a:pt x="105263" y="102545"/>
                    <a:pt x="98947" y="98181"/>
                    <a:pt x="98947" y="98181"/>
                  </a:cubicBezTo>
                  <a:cubicBezTo>
                    <a:pt x="94736" y="93818"/>
                    <a:pt x="103157" y="85090"/>
                    <a:pt x="105263" y="87272"/>
                  </a:cubicBezTo>
                  <a:cubicBezTo>
                    <a:pt x="107368" y="89454"/>
                    <a:pt x="109473" y="89454"/>
                    <a:pt x="111578" y="89454"/>
                  </a:cubicBezTo>
                  <a:cubicBezTo>
                    <a:pt x="113684" y="91636"/>
                    <a:pt x="113684" y="93818"/>
                    <a:pt x="115789" y="96000"/>
                  </a:cubicBezTo>
                  <a:cubicBezTo>
                    <a:pt x="119999" y="96000"/>
                    <a:pt x="113684" y="87272"/>
                    <a:pt x="111578" y="85090"/>
                  </a:cubicBezTo>
                  <a:cubicBezTo>
                    <a:pt x="107368" y="80727"/>
                    <a:pt x="98947" y="80727"/>
                    <a:pt x="92631" y="76363"/>
                  </a:cubicBezTo>
                  <a:cubicBezTo>
                    <a:pt x="90526" y="74181"/>
                    <a:pt x="96842" y="69818"/>
                    <a:pt x="92631" y="69818"/>
                  </a:cubicBezTo>
                  <a:cubicBezTo>
                    <a:pt x="90526" y="67636"/>
                    <a:pt x="86315" y="69818"/>
                    <a:pt x="82105" y="67636"/>
                  </a:cubicBezTo>
                  <a:cubicBezTo>
                    <a:pt x="77894" y="65454"/>
                    <a:pt x="75789" y="61090"/>
                    <a:pt x="73684" y="56727"/>
                  </a:cubicBezTo>
                  <a:cubicBezTo>
                    <a:pt x="71578" y="52363"/>
                    <a:pt x="71578" y="48000"/>
                    <a:pt x="67368" y="45818"/>
                  </a:cubicBezTo>
                  <a:cubicBezTo>
                    <a:pt x="65263" y="43636"/>
                    <a:pt x="56842" y="41454"/>
                    <a:pt x="56842" y="37090"/>
                  </a:cubicBezTo>
                  <a:cubicBezTo>
                    <a:pt x="56842" y="34909"/>
                    <a:pt x="56842" y="32727"/>
                    <a:pt x="56842" y="32727"/>
                  </a:cubicBezTo>
                  <a:cubicBezTo>
                    <a:pt x="58947" y="28363"/>
                    <a:pt x="58947" y="28363"/>
                    <a:pt x="58947" y="26181"/>
                  </a:cubicBezTo>
                  <a:cubicBezTo>
                    <a:pt x="56842" y="19636"/>
                    <a:pt x="63157" y="21818"/>
                    <a:pt x="63157" y="19636"/>
                  </a:cubicBezTo>
                  <a:cubicBezTo>
                    <a:pt x="65263" y="17454"/>
                    <a:pt x="67368" y="17454"/>
                    <a:pt x="67368" y="17454"/>
                  </a:cubicBezTo>
                  <a:cubicBezTo>
                    <a:pt x="71578" y="17454"/>
                    <a:pt x="71578" y="19636"/>
                    <a:pt x="71578" y="21818"/>
                  </a:cubicBezTo>
                  <a:cubicBezTo>
                    <a:pt x="73684" y="21818"/>
                    <a:pt x="75789" y="21818"/>
                    <a:pt x="77894" y="21818"/>
                  </a:cubicBezTo>
                  <a:cubicBezTo>
                    <a:pt x="77894" y="19636"/>
                    <a:pt x="75789" y="21818"/>
                    <a:pt x="77894" y="2181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47" name="Google Shape;947;g90e2d1f501_0_5781"/>
            <p:cNvSpPr/>
            <p:nvPr/>
          </p:nvSpPr>
          <p:spPr>
            <a:xfrm>
              <a:off x="12330767" y="6685324"/>
              <a:ext cx="251700" cy="235800"/>
            </a:xfrm>
            <a:custGeom>
              <a:avLst/>
              <a:gdLst/>
              <a:ahLst/>
              <a:cxnLst/>
              <a:rect l="l" t="t" r="r" b="b"/>
              <a:pathLst>
                <a:path w="120000" h="120000" extrusionOk="0">
                  <a:moveTo>
                    <a:pt x="53333" y="48000"/>
                  </a:moveTo>
                  <a:cubicBezTo>
                    <a:pt x="66666" y="48000"/>
                    <a:pt x="80000" y="38400"/>
                    <a:pt x="93333" y="43200"/>
                  </a:cubicBezTo>
                  <a:cubicBezTo>
                    <a:pt x="102222" y="43200"/>
                    <a:pt x="111111" y="48000"/>
                    <a:pt x="120000" y="52800"/>
                  </a:cubicBezTo>
                  <a:cubicBezTo>
                    <a:pt x="115555" y="43200"/>
                    <a:pt x="115555" y="33600"/>
                    <a:pt x="111111" y="19200"/>
                  </a:cubicBezTo>
                  <a:cubicBezTo>
                    <a:pt x="97777" y="28800"/>
                    <a:pt x="84444" y="19200"/>
                    <a:pt x="75555" y="14400"/>
                  </a:cubicBezTo>
                  <a:cubicBezTo>
                    <a:pt x="66666" y="9600"/>
                    <a:pt x="62222" y="9600"/>
                    <a:pt x="57777" y="0"/>
                  </a:cubicBezTo>
                  <a:cubicBezTo>
                    <a:pt x="57777" y="0"/>
                    <a:pt x="48888" y="4800"/>
                    <a:pt x="48888" y="9600"/>
                  </a:cubicBezTo>
                  <a:cubicBezTo>
                    <a:pt x="40000" y="14400"/>
                    <a:pt x="44444" y="38400"/>
                    <a:pt x="26666" y="33600"/>
                  </a:cubicBezTo>
                  <a:cubicBezTo>
                    <a:pt x="17777" y="28800"/>
                    <a:pt x="8888" y="33600"/>
                    <a:pt x="4444" y="33600"/>
                  </a:cubicBezTo>
                  <a:cubicBezTo>
                    <a:pt x="0" y="38400"/>
                    <a:pt x="4444" y="52800"/>
                    <a:pt x="4444" y="52800"/>
                  </a:cubicBezTo>
                  <a:cubicBezTo>
                    <a:pt x="4444" y="52800"/>
                    <a:pt x="13333" y="48000"/>
                    <a:pt x="13333" y="48000"/>
                  </a:cubicBezTo>
                  <a:cubicBezTo>
                    <a:pt x="17777" y="48000"/>
                    <a:pt x="17777" y="57600"/>
                    <a:pt x="17777" y="62400"/>
                  </a:cubicBezTo>
                  <a:cubicBezTo>
                    <a:pt x="17777" y="52800"/>
                    <a:pt x="22222" y="38400"/>
                    <a:pt x="26666" y="48000"/>
                  </a:cubicBezTo>
                  <a:cubicBezTo>
                    <a:pt x="31111" y="62400"/>
                    <a:pt x="40000" y="72000"/>
                    <a:pt x="48888" y="81600"/>
                  </a:cubicBezTo>
                  <a:cubicBezTo>
                    <a:pt x="62222" y="96000"/>
                    <a:pt x="84444" y="105600"/>
                    <a:pt x="102222" y="120000"/>
                  </a:cubicBezTo>
                  <a:cubicBezTo>
                    <a:pt x="102222" y="110400"/>
                    <a:pt x="102222" y="110400"/>
                    <a:pt x="93333" y="105600"/>
                  </a:cubicBezTo>
                  <a:cubicBezTo>
                    <a:pt x="84444" y="100800"/>
                    <a:pt x="75555" y="96000"/>
                    <a:pt x="71111" y="91200"/>
                  </a:cubicBezTo>
                  <a:cubicBezTo>
                    <a:pt x="62222" y="81600"/>
                    <a:pt x="40000" y="48000"/>
                    <a:pt x="53333" y="48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48" name="Google Shape;948;g90e2d1f501_0_5781"/>
            <p:cNvSpPr/>
            <p:nvPr/>
          </p:nvSpPr>
          <p:spPr>
            <a:xfrm>
              <a:off x="11470892" y="6414553"/>
              <a:ext cx="617700" cy="531900"/>
            </a:xfrm>
            <a:custGeom>
              <a:avLst/>
              <a:gdLst/>
              <a:ahLst/>
              <a:cxnLst/>
              <a:rect l="l" t="t" r="r" b="b"/>
              <a:pathLst>
                <a:path w="120000" h="120000" extrusionOk="0">
                  <a:moveTo>
                    <a:pt x="107272" y="65263"/>
                  </a:moveTo>
                  <a:cubicBezTo>
                    <a:pt x="105454" y="61052"/>
                    <a:pt x="100000" y="69473"/>
                    <a:pt x="101818" y="63157"/>
                  </a:cubicBezTo>
                  <a:cubicBezTo>
                    <a:pt x="101818" y="61052"/>
                    <a:pt x="107272" y="50526"/>
                    <a:pt x="109090" y="50526"/>
                  </a:cubicBezTo>
                  <a:cubicBezTo>
                    <a:pt x="110909" y="48421"/>
                    <a:pt x="112727" y="52631"/>
                    <a:pt x="114545" y="48421"/>
                  </a:cubicBezTo>
                  <a:cubicBezTo>
                    <a:pt x="116363" y="42105"/>
                    <a:pt x="114545" y="37894"/>
                    <a:pt x="118181" y="31578"/>
                  </a:cubicBezTo>
                  <a:cubicBezTo>
                    <a:pt x="120000" y="27368"/>
                    <a:pt x="110909" y="27368"/>
                    <a:pt x="109090" y="27368"/>
                  </a:cubicBezTo>
                  <a:cubicBezTo>
                    <a:pt x="105454" y="27368"/>
                    <a:pt x="103636" y="25263"/>
                    <a:pt x="103636" y="23157"/>
                  </a:cubicBezTo>
                  <a:cubicBezTo>
                    <a:pt x="101818" y="23157"/>
                    <a:pt x="100000" y="23157"/>
                    <a:pt x="100000" y="23157"/>
                  </a:cubicBezTo>
                  <a:cubicBezTo>
                    <a:pt x="96363" y="23157"/>
                    <a:pt x="87272" y="18947"/>
                    <a:pt x="87272" y="14736"/>
                  </a:cubicBezTo>
                  <a:cubicBezTo>
                    <a:pt x="85454" y="21052"/>
                    <a:pt x="80000" y="10526"/>
                    <a:pt x="78181" y="10526"/>
                  </a:cubicBezTo>
                  <a:cubicBezTo>
                    <a:pt x="74545" y="8421"/>
                    <a:pt x="70909" y="6315"/>
                    <a:pt x="69090" y="2105"/>
                  </a:cubicBezTo>
                  <a:cubicBezTo>
                    <a:pt x="67272" y="0"/>
                    <a:pt x="63636" y="0"/>
                    <a:pt x="61818" y="2105"/>
                  </a:cubicBezTo>
                  <a:cubicBezTo>
                    <a:pt x="60000" y="4210"/>
                    <a:pt x="58181" y="8421"/>
                    <a:pt x="60000" y="10526"/>
                  </a:cubicBezTo>
                  <a:cubicBezTo>
                    <a:pt x="60000" y="12631"/>
                    <a:pt x="56363" y="14736"/>
                    <a:pt x="54545" y="16842"/>
                  </a:cubicBezTo>
                  <a:cubicBezTo>
                    <a:pt x="52727" y="16842"/>
                    <a:pt x="49090" y="16842"/>
                    <a:pt x="47272" y="21052"/>
                  </a:cubicBezTo>
                  <a:cubicBezTo>
                    <a:pt x="47272" y="23157"/>
                    <a:pt x="45454" y="25263"/>
                    <a:pt x="43636" y="25263"/>
                  </a:cubicBezTo>
                  <a:cubicBezTo>
                    <a:pt x="40000" y="25263"/>
                    <a:pt x="38181" y="25263"/>
                    <a:pt x="36363" y="23157"/>
                  </a:cubicBezTo>
                  <a:cubicBezTo>
                    <a:pt x="32727" y="23157"/>
                    <a:pt x="32727" y="21052"/>
                    <a:pt x="29090" y="21052"/>
                  </a:cubicBezTo>
                  <a:cubicBezTo>
                    <a:pt x="25454" y="18947"/>
                    <a:pt x="36363" y="33684"/>
                    <a:pt x="29090" y="33684"/>
                  </a:cubicBezTo>
                  <a:cubicBezTo>
                    <a:pt x="23636" y="33684"/>
                    <a:pt x="20000" y="35789"/>
                    <a:pt x="16363" y="31578"/>
                  </a:cubicBezTo>
                  <a:cubicBezTo>
                    <a:pt x="14545" y="29473"/>
                    <a:pt x="1818" y="33684"/>
                    <a:pt x="1818" y="35789"/>
                  </a:cubicBezTo>
                  <a:cubicBezTo>
                    <a:pt x="1818" y="37894"/>
                    <a:pt x="7272" y="37894"/>
                    <a:pt x="3636" y="40000"/>
                  </a:cubicBezTo>
                  <a:cubicBezTo>
                    <a:pt x="0" y="42105"/>
                    <a:pt x="5454" y="44210"/>
                    <a:pt x="7272" y="44210"/>
                  </a:cubicBezTo>
                  <a:cubicBezTo>
                    <a:pt x="10909" y="46315"/>
                    <a:pt x="27272" y="48421"/>
                    <a:pt x="27272" y="52631"/>
                  </a:cubicBezTo>
                  <a:cubicBezTo>
                    <a:pt x="27272" y="54736"/>
                    <a:pt x="23636" y="54736"/>
                    <a:pt x="25454" y="58947"/>
                  </a:cubicBezTo>
                  <a:cubicBezTo>
                    <a:pt x="29090" y="63157"/>
                    <a:pt x="30909" y="63157"/>
                    <a:pt x="34545" y="65263"/>
                  </a:cubicBezTo>
                  <a:cubicBezTo>
                    <a:pt x="38181" y="67368"/>
                    <a:pt x="32727" y="71578"/>
                    <a:pt x="36363" y="73684"/>
                  </a:cubicBezTo>
                  <a:cubicBezTo>
                    <a:pt x="36363" y="73684"/>
                    <a:pt x="40000" y="80000"/>
                    <a:pt x="40000" y="80000"/>
                  </a:cubicBezTo>
                  <a:cubicBezTo>
                    <a:pt x="38181" y="82105"/>
                    <a:pt x="36363" y="75789"/>
                    <a:pt x="34545" y="75789"/>
                  </a:cubicBezTo>
                  <a:cubicBezTo>
                    <a:pt x="32727" y="75789"/>
                    <a:pt x="34545" y="101052"/>
                    <a:pt x="29090" y="103157"/>
                  </a:cubicBezTo>
                  <a:cubicBezTo>
                    <a:pt x="34545" y="107368"/>
                    <a:pt x="41818" y="113684"/>
                    <a:pt x="49090" y="111578"/>
                  </a:cubicBezTo>
                  <a:cubicBezTo>
                    <a:pt x="50909" y="111578"/>
                    <a:pt x="52727" y="109473"/>
                    <a:pt x="54545" y="111578"/>
                  </a:cubicBezTo>
                  <a:cubicBezTo>
                    <a:pt x="56363" y="111578"/>
                    <a:pt x="58181" y="113684"/>
                    <a:pt x="60000" y="115789"/>
                  </a:cubicBezTo>
                  <a:cubicBezTo>
                    <a:pt x="63636" y="117894"/>
                    <a:pt x="74545" y="119999"/>
                    <a:pt x="72727" y="113684"/>
                  </a:cubicBezTo>
                  <a:cubicBezTo>
                    <a:pt x="70909" y="103157"/>
                    <a:pt x="80000" y="98947"/>
                    <a:pt x="85454" y="101052"/>
                  </a:cubicBezTo>
                  <a:cubicBezTo>
                    <a:pt x="92727" y="103157"/>
                    <a:pt x="96363" y="109473"/>
                    <a:pt x="103636" y="105263"/>
                  </a:cubicBezTo>
                  <a:cubicBezTo>
                    <a:pt x="107272" y="103157"/>
                    <a:pt x="109090" y="101052"/>
                    <a:pt x="112727" y="98947"/>
                  </a:cubicBezTo>
                  <a:cubicBezTo>
                    <a:pt x="112727" y="98947"/>
                    <a:pt x="116363" y="94736"/>
                    <a:pt x="112727" y="94736"/>
                  </a:cubicBezTo>
                  <a:cubicBezTo>
                    <a:pt x="109090" y="92631"/>
                    <a:pt x="105454" y="84210"/>
                    <a:pt x="107272" y="80000"/>
                  </a:cubicBezTo>
                  <a:cubicBezTo>
                    <a:pt x="110909" y="75789"/>
                    <a:pt x="109090" y="75789"/>
                    <a:pt x="107272" y="71578"/>
                  </a:cubicBezTo>
                  <a:cubicBezTo>
                    <a:pt x="107272" y="69473"/>
                    <a:pt x="107272" y="67368"/>
                    <a:pt x="107272" y="65263"/>
                  </a:cubicBezTo>
                  <a:cubicBezTo>
                    <a:pt x="105454" y="63157"/>
                    <a:pt x="107272" y="67368"/>
                    <a:pt x="107272" y="6526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49" name="Google Shape;949;g90e2d1f501_0_5781"/>
            <p:cNvSpPr/>
            <p:nvPr/>
          </p:nvSpPr>
          <p:spPr>
            <a:xfrm>
              <a:off x="11983632" y="6621614"/>
              <a:ext cx="207000" cy="140100"/>
            </a:xfrm>
            <a:custGeom>
              <a:avLst/>
              <a:gdLst/>
              <a:ahLst/>
              <a:cxnLst/>
              <a:rect l="l" t="t" r="r" b="b"/>
              <a:pathLst>
                <a:path w="120000" h="120000" extrusionOk="0">
                  <a:moveTo>
                    <a:pt x="92727" y="8000"/>
                  </a:moveTo>
                  <a:cubicBezTo>
                    <a:pt x="76363" y="0"/>
                    <a:pt x="65454" y="8000"/>
                    <a:pt x="49090" y="8000"/>
                  </a:cubicBezTo>
                  <a:cubicBezTo>
                    <a:pt x="38181" y="8000"/>
                    <a:pt x="49090" y="8000"/>
                    <a:pt x="43636" y="16000"/>
                  </a:cubicBezTo>
                  <a:cubicBezTo>
                    <a:pt x="38181" y="16000"/>
                    <a:pt x="27272" y="16000"/>
                    <a:pt x="27272" y="16000"/>
                  </a:cubicBezTo>
                  <a:cubicBezTo>
                    <a:pt x="21818" y="16000"/>
                    <a:pt x="16363" y="40000"/>
                    <a:pt x="16363" y="40000"/>
                  </a:cubicBezTo>
                  <a:cubicBezTo>
                    <a:pt x="10909" y="48000"/>
                    <a:pt x="0" y="80000"/>
                    <a:pt x="5454" y="72000"/>
                  </a:cubicBezTo>
                  <a:cubicBezTo>
                    <a:pt x="16363" y="72000"/>
                    <a:pt x="16363" y="64000"/>
                    <a:pt x="21818" y="80000"/>
                  </a:cubicBezTo>
                  <a:cubicBezTo>
                    <a:pt x="21818" y="96000"/>
                    <a:pt x="27272" y="88000"/>
                    <a:pt x="38181" y="88000"/>
                  </a:cubicBezTo>
                  <a:cubicBezTo>
                    <a:pt x="43636" y="88000"/>
                    <a:pt x="54545" y="88000"/>
                    <a:pt x="60000" y="80000"/>
                  </a:cubicBezTo>
                  <a:cubicBezTo>
                    <a:pt x="65454" y="64000"/>
                    <a:pt x="70909" y="72000"/>
                    <a:pt x="70909" y="80000"/>
                  </a:cubicBezTo>
                  <a:cubicBezTo>
                    <a:pt x="87272" y="120000"/>
                    <a:pt x="81818" y="64000"/>
                    <a:pt x="87272" y="64000"/>
                  </a:cubicBezTo>
                  <a:cubicBezTo>
                    <a:pt x="92727" y="64000"/>
                    <a:pt x="92727" y="72000"/>
                    <a:pt x="98181" y="72000"/>
                  </a:cubicBezTo>
                  <a:cubicBezTo>
                    <a:pt x="103636" y="72000"/>
                    <a:pt x="109090" y="72000"/>
                    <a:pt x="114545" y="64000"/>
                  </a:cubicBezTo>
                  <a:cubicBezTo>
                    <a:pt x="120000" y="56000"/>
                    <a:pt x="120000" y="56000"/>
                    <a:pt x="120000" y="40000"/>
                  </a:cubicBezTo>
                  <a:cubicBezTo>
                    <a:pt x="120000" y="40000"/>
                    <a:pt x="103636" y="32000"/>
                    <a:pt x="98181" y="32000"/>
                  </a:cubicBezTo>
                  <a:cubicBezTo>
                    <a:pt x="92727" y="24000"/>
                    <a:pt x="92727" y="16000"/>
                    <a:pt x="92727" y="8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50" name="Google Shape;950;g90e2d1f501_0_5781"/>
            <p:cNvSpPr/>
            <p:nvPr/>
          </p:nvSpPr>
          <p:spPr>
            <a:xfrm>
              <a:off x="11808475" y="6395439"/>
              <a:ext cx="194400" cy="121200"/>
            </a:xfrm>
            <a:custGeom>
              <a:avLst/>
              <a:gdLst/>
              <a:ahLst/>
              <a:cxnLst/>
              <a:rect l="l" t="t" r="r" b="b"/>
              <a:pathLst>
                <a:path w="120000" h="120000" extrusionOk="0">
                  <a:moveTo>
                    <a:pt x="108571" y="83076"/>
                  </a:moveTo>
                  <a:cubicBezTo>
                    <a:pt x="102857" y="83076"/>
                    <a:pt x="120000" y="64615"/>
                    <a:pt x="114285" y="55384"/>
                  </a:cubicBezTo>
                  <a:cubicBezTo>
                    <a:pt x="114285" y="46153"/>
                    <a:pt x="108571" y="27692"/>
                    <a:pt x="102857" y="27692"/>
                  </a:cubicBezTo>
                  <a:cubicBezTo>
                    <a:pt x="97142" y="18461"/>
                    <a:pt x="85714" y="0"/>
                    <a:pt x="74285" y="0"/>
                  </a:cubicBezTo>
                  <a:cubicBezTo>
                    <a:pt x="62857" y="0"/>
                    <a:pt x="57142" y="9230"/>
                    <a:pt x="45714" y="9230"/>
                  </a:cubicBezTo>
                  <a:cubicBezTo>
                    <a:pt x="34285" y="9230"/>
                    <a:pt x="28571" y="0"/>
                    <a:pt x="17142" y="9230"/>
                  </a:cubicBezTo>
                  <a:cubicBezTo>
                    <a:pt x="0" y="27692"/>
                    <a:pt x="17142" y="46153"/>
                    <a:pt x="28571" y="55384"/>
                  </a:cubicBezTo>
                  <a:cubicBezTo>
                    <a:pt x="40000" y="64615"/>
                    <a:pt x="45714" y="64615"/>
                    <a:pt x="57142" y="83076"/>
                  </a:cubicBezTo>
                  <a:cubicBezTo>
                    <a:pt x="57142" y="92307"/>
                    <a:pt x="68571" y="92307"/>
                    <a:pt x="68571" y="83076"/>
                  </a:cubicBezTo>
                  <a:cubicBezTo>
                    <a:pt x="68571" y="92307"/>
                    <a:pt x="97142" y="120000"/>
                    <a:pt x="102857" y="120000"/>
                  </a:cubicBezTo>
                  <a:cubicBezTo>
                    <a:pt x="102857" y="101538"/>
                    <a:pt x="102857" y="92307"/>
                    <a:pt x="108571" y="83076"/>
                  </a:cubicBezTo>
                  <a:cubicBezTo>
                    <a:pt x="108571" y="83076"/>
                    <a:pt x="97142" y="92307"/>
                    <a:pt x="108571" y="8307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51" name="Google Shape;951;g90e2d1f501_0_5781"/>
            <p:cNvSpPr/>
            <p:nvPr/>
          </p:nvSpPr>
          <p:spPr>
            <a:xfrm>
              <a:off x="11967710" y="6481448"/>
              <a:ext cx="35100" cy="35100"/>
            </a:xfrm>
            <a:custGeom>
              <a:avLst/>
              <a:gdLst/>
              <a:ahLst/>
              <a:cxnLst/>
              <a:rect l="l" t="t" r="r" b="b"/>
              <a:pathLst>
                <a:path w="120000" h="120000" extrusionOk="0">
                  <a:moveTo>
                    <a:pt x="60000" y="0"/>
                  </a:moveTo>
                  <a:cubicBezTo>
                    <a:pt x="30000" y="0"/>
                    <a:pt x="30000" y="60000"/>
                    <a:pt x="30000" y="90000"/>
                  </a:cubicBezTo>
                  <a:cubicBezTo>
                    <a:pt x="30000" y="120000"/>
                    <a:pt x="90000" y="120000"/>
                    <a:pt x="120000" y="120000"/>
                  </a:cubicBezTo>
                  <a:cubicBezTo>
                    <a:pt x="120000" y="60000"/>
                    <a:pt x="120000" y="30000"/>
                    <a:pt x="60000" y="0"/>
                  </a:cubicBezTo>
                  <a:cubicBezTo>
                    <a:pt x="0" y="30000"/>
                    <a:pt x="90000" y="30000"/>
                    <a:pt x="6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52" name="Google Shape;952;g90e2d1f501_0_5781"/>
            <p:cNvSpPr/>
            <p:nvPr/>
          </p:nvSpPr>
          <p:spPr>
            <a:xfrm>
              <a:off x="11853060" y="6264832"/>
              <a:ext cx="187800" cy="168900"/>
            </a:xfrm>
            <a:custGeom>
              <a:avLst/>
              <a:gdLst/>
              <a:ahLst/>
              <a:cxnLst/>
              <a:rect l="l" t="t" r="r" b="b"/>
              <a:pathLst>
                <a:path w="120000" h="120000" extrusionOk="0">
                  <a:moveTo>
                    <a:pt x="30000" y="93333"/>
                  </a:moveTo>
                  <a:cubicBezTo>
                    <a:pt x="42000" y="80000"/>
                    <a:pt x="78000" y="106666"/>
                    <a:pt x="84000" y="120000"/>
                  </a:cubicBezTo>
                  <a:cubicBezTo>
                    <a:pt x="90000" y="106666"/>
                    <a:pt x="90000" y="93333"/>
                    <a:pt x="84000" y="86666"/>
                  </a:cubicBezTo>
                  <a:cubicBezTo>
                    <a:pt x="78000" y="60000"/>
                    <a:pt x="90000" y="73333"/>
                    <a:pt x="102000" y="73333"/>
                  </a:cubicBezTo>
                  <a:cubicBezTo>
                    <a:pt x="114000" y="66666"/>
                    <a:pt x="114000" y="53333"/>
                    <a:pt x="108000" y="40000"/>
                  </a:cubicBezTo>
                  <a:cubicBezTo>
                    <a:pt x="108000" y="40000"/>
                    <a:pt x="120000" y="33333"/>
                    <a:pt x="120000" y="33333"/>
                  </a:cubicBezTo>
                  <a:cubicBezTo>
                    <a:pt x="120000" y="20000"/>
                    <a:pt x="120000" y="13333"/>
                    <a:pt x="114000" y="0"/>
                  </a:cubicBezTo>
                  <a:cubicBezTo>
                    <a:pt x="114000" y="0"/>
                    <a:pt x="90000" y="6666"/>
                    <a:pt x="90000" y="6666"/>
                  </a:cubicBezTo>
                  <a:cubicBezTo>
                    <a:pt x="78000" y="6666"/>
                    <a:pt x="72000" y="6666"/>
                    <a:pt x="60000" y="20000"/>
                  </a:cubicBezTo>
                  <a:cubicBezTo>
                    <a:pt x="60000" y="20000"/>
                    <a:pt x="78000" y="33333"/>
                    <a:pt x="72000" y="40000"/>
                  </a:cubicBezTo>
                  <a:cubicBezTo>
                    <a:pt x="60000" y="53333"/>
                    <a:pt x="54000" y="26666"/>
                    <a:pt x="60000" y="26666"/>
                  </a:cubicBezTo>
                  <a:cubicBezTo>
                    <a:pt x="60000" y="26666"/>
                    <a:pt x="42000" y="33333"/>
                    <a:pt x="42000" y="40000"/>
                  </a:cubicBezTo>
                  <a:cubicBezTo>
                    <a:pt x="42000" y="46666"/>
                    <a:pt x="36000" y="46666"/>
                    <a:pt x="30000" y="53333"/>
                  </a:cubicBezTo>
                  <a:cubicBezTo>
                    <a:pt x="30000" y="60000"/>
                    <a:pt x="18000" y="80000"/>
                    <a:pt x="30000" y="80000"/>
                  </a:cubicBezTo>
                  <a:cubicBezTo>
                    <a:pt x="30000" y="80000"/>
                    <a:pt x="24000" y="80000"/>
                    <a:pt x="18000" y="80000"/>
                  </a:cubicBezTo>
                  <a:cubicBezTo>
                    <a:pt x="18000" y="80000"/>
                    <a:pt x="24000" y="80000"/>
                    <a:pt x="24000" y="80000"/>
                  </a:cubicBezTo>
                  <a:cubicBezTo>
                    <a:pt x="24000" y="80000"/>
                    <a:pt x="18000" y="80000"/>
                    <a:pt x="18000" y="80000"/>
                  </a:cubicBezTo>
                  <a:cubicBezTo>
                    <a:pt x="12000" y="86666"/>
                    <a:pt x="24000" y="93333"/>
                    <a:pt x="24000" y="93333"/>
                  </a:cubicBezTo>
                  <a:cubicBezTo>
                    <a:pt x="24000" y="86666"/>
                    <a:pt x="12000" y="86666"/>
                    <a:pt x="12000" y="86666"/>
                  </a:cubicBezTo>
                  <a:cubicBezTo>
                    <a:pt x="12000" y="86666"/>
                    <a:pt x="18000" y="93333"/>
                    <a:pt x="18000" y="93333"/>
                  </a:cubicBezTo>
                  <a:cubicBezTo>
                    <a:pt x="18000" y="93333"/>
                    <a:pt x="12000" y="86666"/>
                    <a:pt x="6000" y="93333"/>
                  </a:cubicBezTo>
                  <a:cubicBezTo>
                    <a:pt x="6000" y="93333"/>
                    <a:pt x="12000" y="100000"/>
                    <a:pt x="12000" y="100000"/>
                  </a:cubicBezTo>
                  <a:cubicBezTo>
                    <a:pt x="12000" y="93333"/>
                    <a:pt x="6000" y="93333"/>
                    <a:pt x="0" y="100000"/>
                  </a:cubicBezTo>
                  <a:cubicBezTo>
                    <a:pt x="6000" y="100000"/>
                    <a:pt x="24000" y="106666"/>
                    <a:pt x="30000" y="93333"/>
                  </a:cubicBezTo>
                  <a:cubicBezTo>
                    <a:pt x="30000" y="93333"/>
                    <a:pt x="30000" y="100000"/>
                    <a:pt x="30000" y="9333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53" name="Google Shape;953;g90e2d1f501_0_5781"/>
            <p:cNvSpPr/>
            <p:nvPr/>
          </p:nvSpPr>
          <p:spPr>
            <a:xfrm>
              <a:off x="12079172" y="5984503"/>
              <a:ext cx="140100" cy="207000"/>
            </a:xfrm>
            <a:custGeom>
              <a:avLst/>
              <a:gdLst/>
              <a:ahLst/>
              <a:cxnLst/>
              <a:rect l="l" t="t" r="r" b="b"/>
              <a:pathLst>
                <a:path w="120000" h="120000" extrusionOk="0">
                  <a:moveTo>
                    <a:pt x="80000" y="114545"/>
                  </a:moveTo>
                  <a:cubicBezTo>
                    <a:pt x="80000" y="109090"/>
                    <a:pt x="48000" y="98181"/>
                    <a:pt x="64000" y="92727"/>
                  </a:cubicBezTo>
                  <a:cubicBezTo>
                    <a:pt x="72000" y="87272"/>
                    <a:pt x="72000" y="70909"/>
                    <a:pt x="88000" y="65454"/>
                  </a:cubicBezTo>
                  <a:cubicBezTo>
                    <a:pt x="88000" y="65454"/>
                    <a:pt x="88000" y="70909"/>
                    <a:pt x="88000" y="70909"/>
                  </a:cubicBezTo>
                  <a:cubicBezTo>
                    <a:pt x="96000" y="70909"/>
                    <a:pt x="120000" y="60000"/>
                    <a:pt x="120000" y="54545"/>
                  </a:cubicBezTo>
                  <a:cubicBezTo>
                    <a:pt x="120000" y="49090"/>
                    <a:pt x="88000" y="49090"/>
                    <a:pt x="88000" y="38181"/>
                  </a:cubicBezTo>
                  <a:cubicBezTo>
                    <a:pt x="88000" y="32727"/>
                    <a:pt x="80000" y="32727"/>
                    <a:pt x="80000" y="27272"/>
                  </a:cubicBezTo>
                  <a:cubicBezTo>
                    <a:pt x="80000" y="21818"/>
                    <a:pt x="96000" y="27272"/>
                    <a:pt x="96000" y="21818"/>
                  </a:cubicBezTo>
                  <a:cubicBezTo>
                    <a:pt x="96000" y="16363"/>
                    <a:pt x="96000" y="10909"/>
                    <a:pt x="96000" y="5454"/>
                  </a:cubicBezTo>
                  <a:cubicBezTo>
                    <a:pt x="96000" y="0"/>
                    <a:pt x="96000" y="5454"/>
                    <a:pt x="88000" y="5454"/>
                  </a:cubicBezTo>
                  <a:cubicBezTo>
                    <a:pt x="64000" y="5454"/>
                    <a:pt x="72000" y="10909"/>
                    <a:pt x="56000" y="21818"/>
                  </a:cubicBezTo>
                  <a:cubicBezTo>
                    <a:pt x="48000" y="27272"/>
                    <a:pt x="24000" y="16363"/>
                    <a:pt x="16000" y="27272"/>
                  </a:cubicBezTo>
                  <a:cubicBezTo>
                    <a:pt x="0" y="38181"/>
                    <a:pt x="24000" y="38181"/>
                    <a:pt x="32000" y="32727"/>
                  </a:cubicBezTo>
                  <a:cubicBezTo>
                    <a:pt x="40000" y="27272"/>
                    <a:pt x="56000" y="32727"/>
                    <a:pt x="48000" y="43636"/>
                  </a:cubicBezTo>
                  <a:cubicBezTo>
                    <a:pt x="48000" y="38181"/>
                    <a:pt x="32000" y="32727"/>
                    <a:pt x="32000" y="43636"/>
                  </a:cubicBezTo>
                  <a:cubicBezTo>
                    <a:pt x="24000" y="43636"/>
                    <a:pt x="16000" y="49090"/>
                    <a:pt x="16000" y="43636"/>
                  </a:cubicBezTo>
                  <a:cubicBezTo>
                    <a:pt x="16000" y="49090"/>
                    <a:pt x="0" y="38181"/>
                    <a:pt x="0" y="49090"/>
                  </a:cubicBezTo>
                  <a:cubicBezTo>
                    <a:pt x="0" y="60000"/>
                    <a:pt x="0" y="65454"/>
                    <a:pt x="0" y="76363"/>
                  </a:cubicBezTo>
                  <a:cubicBezTo>
                    <a:pt x="8000" y="81818"/>
                    <a:pt x="16000" y="81818"/>
                    <a:pt x="16000" y="87272"/>
                  </a:cubicBezTo>
                  <a:cubicBezTo>
                    <a:pt x="24000" y="98181"/>
                    <a:pt x="8000" y="103636"/>
                    <a:pt x="16000" y="109090"/>
                  </a:cubicBezTo>
                  <a:cubicBezTo>
                    <a:pt x="32000" y="120000"/>
                    <a:pt x="64000" y="114545"/>
                    <a:pt x="80000" y="11454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54" name="Google Shape;954;g90e2d1f501_0_5781"/>
            <p:cNvSpPr/>
            <p:nvPr/>
          </p:nvSpPr>
          <p:spPr>
            <a:xfrm>
              <a:off x="11977264" y="6172453"/>
              <a:ext cx="417300" cy="484200"/>
            </a:xfrm>
            <a:custGeom>
              <a:avLst/>
              <a:gdLst/>
              <a:ahLst/>
              <a:cxnLst/>
              <a:rect l="l" t="t" r="r" b="b"/>
              <a:pathLst>
                <a:path w="120000" h="120000" extrusionOk="0">
                  <a:moveTo>
                    <a:pt x="117333" y="55384"/>
                  </a:moveTo>
                  <a:cubicBezTo>
                    <a:pt x="114666" y="50769"/>
                    <a:pt x="114666" y="46153"/>
                    <a:pt x="114666" y="41538"/>
                  </a:cubicBezTo>
                  <a:cubicBezTo>
                    <a:pt x="112000" y="36923"/>
                    <a:pt x="109333" y="34615"/>
                    <a:pt x="112000" y="27692"/>
                  </a:cubicBezTo>
                  <a:cubicBezTo>
                    <a:pt x="114666" y="23076"/>
                    <a:pt x="112000" y="18461"/>
                    <a:pt x="109333" y="16153"/>
                  </a:cubicBezTo>
                  <a:cubicBezTo>
                    <a:pt x="106666" y="13846"/>
                    <a:pt x="101333" y="11538"/>
                    <a:pt x="101333" y="9230"/>
                  </a:cubicBezTo>
                  <a:cubicBezTo>
                    <a:pt x="101333" y="9230"/>
                    <a:pt x="104000" y="6923"/>
                    <a:pt x="101333" y="4615"/>
                  </a:cubicBezTo>
                  <a:cubicBezTo>
                    <a:pt x="98666" y="4615"/>
                    <a:pt x="98666" y="11538"/>
                    <a:pt x="98666" y="11538"/>
                  </a:cubicBezTo>
                  <a:cubicBezTo>
                    <a:pt x="93333" y="11538"/>
                    <a:pt x="93333" y="9230"/>
                    <a:pt x="88000" y="9230"/>
                  </a:cubicBezTo>
                  <a:cubicBezTo>
                    <a:pt x="82666" y="11538"/>
                    <a:pt x="74666" y="16153"/>
                    <a:pt x="66666" y="16153"/>
                  </a:cubicBezTo>
                  <a:cubicBezTo>
                    <a:pt x="64000" y="13846"/>
                    <a:pt x="69333" y="11538"/>
                    <a:pt x="69333" y="9230"/>
                  </a:cubicBezTo>
                  <a:cubicBezTo>
                    <a:pt x="64000" y="9230"/>
                    <a:pt x="61333" y="11538"/>
                    <a:pt x="56000" y="9230"/>
                  </a:cubicBezTo>
                  <a:cubicBezTo>
                    <a:pt x="53333" y="6923"/>
                    <a:pt x="61333" y="2307"/>
                    <a:pt x="53333" y="2307"/>
                  </a:cubicBezTo>
                  <a:cubicBezTo>
                    <a:pt x="48000" y="2307"/>
                    <a:pt x="42666" y="2307"/>
                    <a:pt x="34666" y="0"/>
                  </a:cubicBezTo>
                  <a:cubicBezTo>
                    <a:pt x="37333" y="2307"/>
                    <a:pt x="40000" y="2307"/>
                    <a:pt x="40000" y="6923"/>
                  </a:cubicBezTo>
                  <a:cubicBezTo>
                    <a:pt x="37333" y="9230"/>
                    <a:pt x="37333" y="9230"/>
                    <a:pt x="40000" y="13846"/>
                  </a:cubicBezTo>
                  <a:cubicBezTo>
                    <a:pt x="40000" y="18461"/>
                    <a:pt x="40000" y="16153"/>
                    <a:pt x="45333" y="16153"/>
                  </a:cubicBezTo>
                  <a:cubicBezTo>
                    <a:pt x="48000" y="16153"/>
                    <a:pt x="50666" y="18461"/>
                    <a:pt x="53333" y="20769"/>
                  </a:cubicBezTo>
                  <a:cubicBezTo>
                    <a:pt x="50666" y="18461"/>
                    <a:pt x="42666" y="18461"/>
                    <a:pt x="40000" y="18461"/>
                  </a:cubicBezTo>
                  <a:cubicBezTo>
                    <a:pt x="40000" y="18461"/>
                    <a:pt x="37333" y="18461"/>
                    <a:pt x="37333" y="18461"/>
                  </a:cubicBezTo>
                  <a:cubicBezTo>
                    <a:pt x="34666" y="20769"/>
                    <a:pt x="37333" y="23076"/>
                    <a:pt x="34666" y="23076"/>
                  </a:cubicBezTo>
                  <a:cubicBezTo>
                    <a:pt x="29333" y="25384"/>
                    <a:pt x="18666" y="13846"/>
                    <a:pt x="16000" y="23076"/>
                  </a:cubicBezTo>
                  <a:cubicBezTo>
                    <a:pt x="18666" y="27692"/>
                    <a:pt x="21333" y="32307"/>
                    <a:pt x="16000" y="34615"/>
                  </a:cubicBezTo>
                  <a:cubicBezTo>
                    <a:pt x="13333" y="39230"/>
                    <a:pt x="13333" y="34615"/>
                    <a:pt x="16000" y="39230"/>
                  </a:cubicBezTo>
                  <a:cubicBezTo>
                    <a:pt x="16000" y="50769"/>
                    <a:pt x="0" y="46153"/>
                    <a:pt x="2666" y="50769"/>
                  </a:cubicBezTo>
                  <a:cubicBezTo>
                    <a:pt x="2666" y="53076"/>
                    <a:pt x="5333" y="55384"/>
                    <a:pt x="5333" y="60000"/>
                  </a:cubicBezTo>
                  <a:cubicBezTo>
                    <a:pt x="5333" y="64615"/>
                    <a:pt x="2666" y="64615"/>
                    <a:pt x="5333" y="69230"/>
                  </a:cubicBezTo>
                  <a:cubicBezTo>
                    <a:pt x="8000" y="71538"/>
                    <a:pt x="0" y="76153"/>
                    <a:pt x="2666" y="76153"/>
                  </a:cubicBezTo>
                  <a:cubicBezTo>
                    <a:pt x="8000" y="78461"/>
                    <a:pt x="5333" y="83076"/>
                    <a:pt x="8000" y="85384"/>
                  </a:cubicBezTo>
                  <a:cubicBezTo>
                    <a:pt x="10666" y="92307"/>
                    <a:pt x="21333" y="90000"/>
                    <a:pt x="29333" y="92307"/>
                  </a:cubicBezTo>
                  <a:cubicBezTo>
                    <a:pt x="29333" y="92307"/>
                    <a:pt x="24000" y="110769"/>
                    <a:pt x="24000" y="113076"/>
                  </a:cubicBezTo>
                  <a:cubicBezTo>
                    <a:pt x="34666" y="113076"/>
                    <a:pt x="40000" y="110769"/>
                    <a:pt x="50666" y="113076"/>
                  </a:cubicBezTo>
                  <a:cubicBezTo>
                    <a:pt x="50666" y="113076"/>
                    <a:pt x="61333" y="120000"/>
                    <a:pt x="61333" y="117692"/>
                  </a:cubicBezTo>
                  <a:cubicBezTo>
                    <a:pt x="64000" y="113076"/>
                    <a:pt x="66666" y="113076"/>
                    <a:pt x="69333" y="115384"/>
                  </a:cubicBezTo>
                  <a:cubicBezTo>
                    <a:pt x="72000" y="117692"/>
                    <a:pt x="85333" y="110769"/>
                    <a:pt x="88000" y="113076"/>
                  </a:cubicBezTo>
                  <a:cubicBezTo>
                    <a:pt x="88000" y="113076"/>
                    <a:pt x="98666" y="115384"/>
                    <a:pt x="96000" y="113076"/>
                  </a:cubicBezTo>
                  <a:cubicBezTo>
                    <a:pt x="93333" y="106153"/>
                    <a:pt x="90666" y="106153"/>
                    <a:pt x="96000" y="103846"/>
                  </a:cubicBezTo>
                  <a:cubicBezTo>
                    <a:pt x="101333" y="99230"/>
                    <a:pt x="101333" y="99230"/>
                    <a:pt x="106666" y="99230"/>
                  </a:cubicBezTo>
                  <a:cubicBezTo>
                    <a:pt x="109333" y="96923"/>
                    <a:pt x="96000" y="87692"/>
                    <a:pt x="93333" y="85384"/>
                  </a:cubicBezTo>
                  <a:cubicBezTo>
                    <a:pt x="90666" y="85384"/>
                    <a:pt x="82666" y="73846"/>
                    <a:pt x="85333" y="71538"/>
                  </a:cubicBezTo>
                  <a:cubicBezTo>
                    <a:pt x="96000" y="69230"/>
                    <a:pt x="101333" y="66923"/>
                    <a:pt x="109333" y="60000"/>
                  </a:cubicBezTo>
                  <a:cubicBezTo>
                    <a:pt x="112000" y="57692"/>
                    <a:pt x="114666" y="66923"/>
                    <a:pt x="117333" y="64615"/>
                  </a:cubicBezTo>
                  <a:cubicBezTo>
                    <a:pt x="120000" y="62307"/>
                    <a:pt x="120000" y="57692"/>
                    <a:pt x="117333" y="55384"/>
                  </a:cubicBezTo>
                  <a:cubicBezTo>
                    <a:pt x="117333" y="53076"/>
                    <a:pt x="117333" y="55384"/>
                    <a:pt x="117333" y="5538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55" name="Google Shape;955;g90e2d1f501_0_5781"/>
            <p:cNvSpPr/>
            <p:nvPr/>
          </p:nvSpPr>
          <p:spPr>
            <a:xfrm>
              <a:off x="12712935" y="6322173"/>
              <a:ext cx="831300" cy="493800"/>
            </a:xfrm>
            <a:custGeom>
              <a:avLst/>
              <a:gdLst/>
              <a:ahLst/>
              <a:cxnLst/>
              <a:rect l="l" t="t" r="r" b="b"/>
              <a:pathLst>
                <a:path w="120000" h="120000" extrusionOk="0">
                  <a:moveTo>
                    <a:pt x="0" y="61132"/>
                  </a:moveTo>
                  <a:cubicBezTo>
                    <a:pt x="0" y="67924"/>
                    <a:pt x="9438" y="67924"/>
                    <a:pt x="12134" y="67924"/>
                  </a:cubicBezTo>
                  <a:cubicBezTo>
                    <a:pt x="14831" y="67924"/>
                    <a:pt x="17528" y="72452"/>
                    <a:pt x="21573" y="70188"/>
                  </a:cubicBezTo>
                  <a:cubicBezTo>
                    <a:pt x="22921" y="65660"/>
                    <a:pt x="26966" y="63396"/>
                    <a:pt x="29662" y="63396"/>
                  </a:cubicBezTo>
                  <a:cubicBezTo>
                    <a:pt x="33707" y="58867"/>
                    <a:pt x="41797" y="63396"/>
                    <a:pt x="44494" y="67924"/>
                  </a:cubicBezTo>
                  <a:cubicBezTo>
                    <a:pt x="48539" y="76981"/>
                    <a:pt x="49887" y="86037"/>
                    <a:pt x="53932" y="92830"/>
                  </a:cubicBezTo>
                  <a:cubicBezTo>
                    <a:pt x="56629" y="90566"/>
                    <a:pt x="56629" y="88301"/>
                    <a:pt x="59325" y="86037"/>
                  </a:cubicBezTo>
                  <a:cubicBezTo>
                    <a:pt x="62022" y="86037"/>
                    <a:pt x="62022" y="90566"/>
                    <a:pt x="63370" y="92830"/>
                  </a:cubicBezTo>
                  <a:cubicBezTo>
                    <a:pt x="64719" y="95094"/>
                    <a:pt x="76853" y="97358"/>
                    <a:pt x="76853" y="95094"/>
                  </a:cubicBezTo>
                  <a:cubicBezTo>
                    <a:pt x="76853" y="97358"/>
                    <a:pt x="68764" y="101886"/>
                    <a:pt x="68764" y="104150"/>
                  </a:cubicBezTo>
                  <a:cubicBezTo>
                    <a:pt x="70112" y="106415"/>
                    <a:pt x="75505" y="104150"/>
                    <a:pt x="74157" y="110943"/>
                  </a:cubicBezTo>
                  <a:cubicBezTo>
                    <a:pt x="72808" y="115471"/>
                    <a:pt x="76853" y="120000"/>
                    <a:pt x="79550" y="115471"/>
                  </a:cubicBezTo>
                  <a:cubicBezTo>
                    <a:pt x="82247" y="113207"/>
                    <a:pt x="86292" y="108679"/>
                    <a:pt x="90337" y="108679"/>
                  </a:cubicBezTo>
                  <a:cubicBezTo>
                    <a:pt x="94382" y="108679"/>
                    <a:pt x="95730" y="108679"/>
                    <a:pt x="97078" y="104150"/>
                  </a:cubicBezTo>
                  <a:cubicBezTo>
                    <a:pt x="97078" y="104150"/>
                    <a:pt x="93033" y="104150"/>
                    <a:pt x="91685" y="104150"/>
                  </a:cubicBezTo>
                  <a:cubicBezTo>
                    <a:pt x="88988" y="104150"/>
                    <a:pt x="86292" y="106415"/>
                    <a:pt x="84943" y="99622"/>
                  </a:cubicBezTo>
                  <a:cubicBezTo>
                    <a:pt x="80898" y="90566"/>
                    <a:pt x="94382" y="86037"/>
                    <a:pt x="97078" y="86037"/>
                  </a:cubicBezTo>
                  <a:cubicBezTo>
                    <a:pt x="99775" y="83773"/>
                    <a:pt x="102471" y="81509"/>
                    <a:pt x="105168" y="79245"/>
                  </a:cubicBezTo>
                  <a:cubicBezTo>
                    <a:pt x="106516" y="74716"/>
                    <a:pt x="109213" y="70188"/>
                    <a:pt x="113258" y="70188"/>
                  </a:cubicBezTo>
                  <a:cubicBezTo>
                    <a:pt x="114606" y="70188"/>
                    <a:pt x="117303" y="70188"/>
                    <a:pt x="117303" y="63396"/>
                  </a:cubicBezTo>
                  <a:cubicBezTo>
                    <a:pt x="117303" y="61132"/>
                    <a:pt x="115955" y="61132"/>
                    <a:pt x="115955" y="58867"/>
                  </a:cubicBezTo>
                  <a:cubicBezTo>
                    <a:pt x="115955" y="56603"/>
                    <a:pt x="118651" y="56603"/>
                    <a:pt x="118651" y="56603"/>
                  </a:cubicBezTo>
                  <a:cubicBezTo>
                    <a:pt x="118651" y="56603"/>
                    <a:pt x="115955" y="54339"/>
                    <a:pt x="115955" y="54339"/>
                  </a:cubicBezTo>
                  <a:cubicBezTo>
                    <a:pt x="115955" y="52075"/>
                    <a:pt x="120000" y="52075"/>
                    <a:pt x="118651" y="47547"/>
                  </a:cubicBezTo>
                  <a:cubicBezTo>
                    <a:pt x="118651" y="47547"/>
                    <a:pt x="115955" y="45283"/>
                    <a:pt x="114606" y="43018"/>
                  </a:cubicBezTo>
                  <a:cubicBezTo>
                    <a:pt x="113258" y="40754"/>
                    <a:pt x="111910" y="45283"/>
                    <a:pt x="110561" y="40754"/>
                  </a:cubicBezTo>
                  <a:cubicBezTo>
                    <a:pt x="109213" y="38490"/>
                    <a:pt x="107865" y="38490"/>
                    <a:pt x="105168" y="40754"/>
                  </a:cubicBezTo>
                  <a:cubicBezTo>
                    <a:pt x="103820" y="40754"/>
                    <a:pt x="102471" y="33962"/>
                    <a:pt x="101123" y="33962"/>
                  </a:cubicBezTo>
                  <a:cubicBezTo>
                    <a:pt x="99775" y="31698"/>
                    <a:pt x="98426" y="36226"/>
                    <a:pt x="97078" y="38490"/>
                  </a:cubicBezTo>
                  <a:cubicBezTo>
                    <a:pt x="95730" y="38490"/>
                    <a:pt x="94382" y="31698"/>
                    <a:pt x="93033" y="31698"/>
                  </a:cubicBezTo>
                  <a:cubicBezTo>
                    <a:pt x="91685" y="31698"/>
                    <a:pt x="87640" y="33962"/>
                    <a:pt x="87640" y="31698"/>
                  </a:cubicBezTo>
                  <a:cubicBezTo>
                    <a:pt x="87640" y="29433"/>
                    <a:pt x="87640" y="24905"/>
                    <a:pt x="86292" y="22641"/>
                  </a:cubicBezTo>
                  <a:cubicBezTo>
                    <a:pt x="84943" y="20377"/>
                    <a:pt x="82247" y="22641"/>
                    <a:pt x="80898" y="20377"/>
                  </a:cubicBezTo>
                  <a:cubicBezTo>
                    <a:pt x="79550" y="18113"/>
                    <a:pt x="78202" y="13584"/>
                    <a:pt x="80898" y="11320"/>
                  </a:cubicBezTo>
                  <a:cubicBezTo>
                    <a:pt x="82247" y="11320"/>
                    <a:pt x="79550" y="4528"/>
                    <a:pt x="78202" y="4528"/>
                  </a:cubicBezTo>
                  <a:cubicBezTo>
                    <a:pt x="76853" y="2264"/>
                    <a:pt x="72808" y="4528"/>
                    <a:pt x="71460" y="2264"/>
                  </a:cubicBezTo>
                  <a:cubicBezTo>
                    <a:pt x="67415" y="0"/>
                    <a:pt x="67415" y="13584"/>
                    <a:pt x="63370" y="4528"/>
                  </a:cubicBezTo>
                  <a:cubicBezTo>
                    <a:pt x="62022" y="4528"/>
                    <a:pt x="59325" y="6792"/>
                    <a:pt x="57977" y="6792"/>
                  </a:cubicBezTo>
                  <a:cubicBezTo>
                    <a:pt x="55280" y="9056"/>
                    <a:pt x="56629" y="20377"/>
                    <a:pt x="55280" y="20377"/>
                  </a:cubicBezTo>
                  <a:cubicBezTo>
                    <a:pt x="53932" y="20377"/>
                    <a:pt x="52584" y="15849"/>
                    <a:pt x="51235" y="15849"/>
                  </a:cubicBezTo>
                  <a:cubicBezTo>
                    <a:pt x="51235" y="15849"/>
                    <a:pt x="49887" y="18113"/>
                    <a:pt x="48539" y="18113"/>
                  </a:cubicBezTo>
                  <a:cubicBezTo>
                    <a:pt x="47191" y="18113"/>
                    <a:pt x="45842" y="15849"/>
                    <a:pt x="45842" y="13584"/>
                  </a:cubicBezTo>
                  <a:cubicBezTo>
                    <a:pt x="45842" y="11320"/>
                    <a:pt x="43146" y="15849"/>
                    <a:pt x="41797" y="15849"/>
                  </a:cubicBezTo>
                  <a:cubicBezTo>
                    <a:pt x="40449" y="15849"/>
                    <a:pt x="40449" y="13584"/>
                    <a:pt x="39101" y="13584"/>
                  </a:cubicBezTo>
                  <a:cubicBezTo>
                    <a:pt x="37752" y="13584"/>
                    <a:pt x="37752" y="15849"/>
                    <a:pt x="37752" y="18113"/>
                  </a:cubicBezTo>
                  <a:cubicBezTo>
                    <a:pt x="37752" y="18113"/>
                    <a:pt x="28314" y="11320"/>
                    <a:pt x="28314" y="11320"/>
                  </a:cubicBezTo>
                  <a:cubicBezTo>
                    <a:pt x="24269" y="9056"/>
                    <a:pt x="20224" y="9056"/>
                    <a:pt x="16179" y="9056"/>
                  </a:cubicBezTo>
                  <a:cubicBezTo>
                    <a:pt x="13483" y="9056"/>
                    <a:pt x="12134" y="13584"/>
                    <a:pt x="8089" y="13584"/>
                  </a:cubicBezTo>
                  <a:cubicBezTo>
                    <a:pt x="8089" y="20377"/>
                    <a:pt x="12134" y="20377"/>
                    <a:pt x="12134" y="24905"/>
                  </a:cubicBezTo>
                  <a:cubicBezTo>
                    <a:pt x="12134" y="27169"/>
                    <a:pt x="13483" y="29433"/>
                    <a:pt x="13483" y="31698"/>
                  </a:cubicBezTo>
                  <a:cubicBezTo>
                    <a:pt x="12134" y="33962"/>
                    <a:pt x="8089" y="33962"/>
                    <a:pt x="6741" y="36226"/>
                  </a:cubicBezTo>
                  <a:cubicBezTo>
                    <a:pt x="2696" y="40754"/>
                    <a:pt x="4044" y="45283"/>
                    <a:pt x="2696" y="52075"/>
                  </a:cubicBezTo>
                  <a:cubicBezTo>
                    <a:pt x="2696" y="56603"/>
                    <a:pt x="1348" y="58867"/>
                    <a:pt x="0" y="6113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56" name="Google Shape;956;g90e2d1f501_0_5781"/>
            <p:cNvSpPr/>
            <p:nvPr/>
          </p:nvSpPr>
          <p:spPr>
            <a:xfrm>
              <a:off x="12451788" y="6506932"/>
              <a:ext cx="280200" cy="114600"/>
            </a:xfrm>
            <a:custGeom>
              <a:avLst/>
              <a:gdLst/>
              <a:ahLst/>
              <a:cxnLst/>
              <a:rect l="l" t="t" r="r" b="b"/>
              <a:pathLst>
                <a:path w="120000" h="120000" extrusionOk="0">
                  <a:moveTo>
                    <a:pt x="120000" y="40000"/>
                  </a:moveTo>
                  <a:cubicBezTo>
                    <a:pt x="108000" y="20000"/>
                    <a:pt x="104000" y="0"/>
                    <a:pt x="88000" y="0"/>
                  </a:cubicBezTo>
                  <a:cubicBezTo>
                    <a:pt x="80000" y="0"/>
                    <a:pt x="76000" y="0"/>
                    <a:pt x="68000" y="0"/>
                  </a:cubicBezTo>
                  <a:cubicBezTo>
                    <a:pt x="60000" y="0"/>
                    <a:pt x="60000" y="10000"/>
                    <a:pt x="56000" y="10000"/>
                  </a:cubicBezTo>
                  <a:cubicBezTo>
                    <a:pt x="52000" y="10000"/>
                    <a:pt x="48000" y="0"/>
                    <a:pt x="44000" y="0"/>
                  </a:cubicBezTo>
                  <a:cubicBezTo>
                    <a:pt x="40000" y="10000"/>
                    <a:pt x="36000" y="20000"/>
                    <a:pt x="32000" y="30000"/>
                  </a:cubicBezTo>
                  <a:cubicBezTo>
                    <a:pt x="24000" y="50000"/>
                    <a:pt x="0" y="40000"/>
                    <a:pt x="12000" y="90000"/>
                  </a:cubicBezTo>
                  <a:cubicBezTo>
                    <a:pt x="16000" y="110000"/>
                    <a:pt x="32000" y="120000"/>
                    <a:pt x="44000" y="110000"/>
                  </a:cubicBezTo>
                  <a:cubicBezTo>
                    <a:pt x="48000" y="110000"/>
                    <a:pt x="48000" y="90000"/>
                    <a:pt x="52000" y="90000"/>
                  </a:cubicBezTo>
                  <a:cubicBezTo>
                    <a:pt x="60000" y="90000"/>
                    <a:pt x="68000" y="90000"/>
                    <a:pt x="72000" y="90000"/>
                  </a:cubicBezTo>
                  <a:cubicBezTo>
                    <a:pt x="76000" y="90000"/>
                    <a:pt x="76000" y="70000"/>
                    <a:pt x="76000" y="60000"/>
                  </a:cubicBezTo>
                  <a:cubicBezTo>
                    <a:pt x="80000" y="50000"/>
                    <a:pt x="92000" y="70000"/>
                    <a:pt x="96000" y="70000"/>
                  </a:cubicBezTo>
                  <a:cubicBezTo>
                    <a:pt x="100000" y="70000"/>
                    <a:pt x="108000" y="70000"/>
                    <a:pt x="112000" y="70000"/>
                  </a:cubicBezTo>
                  <a:cubicBezTo>
                    <a:pt x="116000" y="70000"/>
                    <a:pt x="116000" y="50000"/>
                    <a:pt x="120000"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57" name="Google Shape;957;g90e2d1f501_0_5781"/>
            <p:cNvSpPr/>
            <p:nvPr/>
          </p:nvSpPr>
          <p:spPr>
            <a:xfrm>
              <a:off x="12760703" y="6086441"/>
              <a:ext cx="439500" cy="328200"/>
            </a:xfrm>
            <a:custGeom>
              <a:avLst/>
              <a:gdLst/>
              <a:ahLst/>
              <a:cxnLst/>
              <a:rect l="l" t="t" r="r" b="b"/>
              <a:pathLst>
                <a:path w="120000" h="120000" extrusionOk="0">
                  <a:moveTo>
                    <a:pt x="28085" y="99428"/>
                  </a:moveTo>
                  <a:cubicBezTo>
                    <a:pt x="35744" y="99428"/>
                    <a:pt x="40851" y="102857"/>
                    <a:pt x="45957" y="102857"/>
                  </a:cubicBezTo>
                  <a:cubicBezTo>
                    <a:pt x="45957" y="102857"/>
                    <a:pt x="58723" y="113142"/>
                    <a:pt x="58723" y="113142"/>
                  </a:cubicBezTo>
                  <a:cubicBezTo>
                    <a:pt x="58723" y="109714"/>
                    <a:pt x="61276" y="99428"/>
                    <a:pt x="63829" y="106285"/>
                  </a:cubicBezTo>
                  <a:cubicBezTo>
                    <a:pt x="68936" y="116571"/>
                    <a:pt x="71489" y="99428"/>
                    <a:pt x="74042" y="109714"/>
                  </a:cubicBezTo>
                  <a:cubicBezTo>
                    <a:pt x="76595" y="116571"/>
                    <a:pt x="81702" y="109714"/>
                    <a:pt x="84255" y="109714"/>
                  </a:cubicBezTo>
                  <a:cubicBezTo>
                    <a:pt x="86808" y="106285"/>
                    <a:pt x="91914" y="120000"/>
                    <a:pt x="91914" y="113142"/>
                  </a:cubicBezTo>
                  <a:cubicBezTo>
                    <a:pt x="94468" y="106285"/>
                    <a:pt x="91914" y="99428"/>
                    <a:pt x="97021" y="96000"/>
                  </a:cubicBezTo>
                  <a:cubicBezTo>
                    <a:pt x="99574" y="96000"/>
                    <a:pt x="104680" y="92571"/>
                    <a:pt x="107234" y="92571"/>
                  </a:cubicBezTo>
                  <a:cubicBezTo>
                    <a:pt x="104680" y="89142"/>
                    <a:pt x="102127" y="82285"/>
                    <a:pt x="102127" y="75428"/>
                  </a:cubicBezTo>
                  <a:cubicBezTo>
                    <a:pt x="102127" y="68571"/>
                    <a:pt x="107234" y="75428"/>
                    <a:pt x="112340" y="72000"/>
                  </a:cubicBezTo>
                  <a:cubicBezTo>
                    <a:pt x="117446" y="72000"/>
                    <a:pt x="120000" y="65142"/>
                    <a:pt x="114893" y="58285"/>
                  </a:cubicBezTo>
                  <a:cubicBezTo>
                    <a:pt x="112340" y="54857"/>
                    <a:pt x="109787" y="58285"/>
                    <a:pt x="107234" y="51428"/>
                  </a:cubicBezTo>
                  <a:cubicBezTo>
                    <a:pt x="104680" y="48000"/>
                    <a:pt x="102127" y="44571"/>
                    <a:pt x="99574" y="37714"/>
                  </a:cubicBezTo>
                  <a:cubicBezTo>
                    <a:pt x="97021" y="34285"/>
                    <a:pt x="97021" y="27428"/>
                    <a:pt x="97021" y="20571"/>
                  </a:cubicBezTo>
                  <a:cubicBezTo>
                    <a:pt x="99574" y="13714"/>
                    <a:pt x="91914" y="6857"/>
                    <a:pt x="89361" y="6857"/>
                  </a:cubicBezTo>
                  <a:cubicBezTo>
                    <a:pt x="86808" y="3428"/>
                    <a:pt x="86808" y="6857"/>
                    <a:pt x="84255" y="6857"/>
                  </a:cubicBezTo>
                  <a:cubicBezTo>
                    <a:pt x="79148" y="10285"/>
                    <a:pt x="79148" y="6857"/>
                    <a:pt x="76595" y="3428"/>
                  </a:cubicBezTo>
                  <a:cubicBezTo>
                    <a:pt x="74042" y="0"/>
                    <a:pt x="74042" y="6857"/>
                    <a:pt x="71489" y="6857"/>
                  </a:cubicBezTo>
                  <a:cubicBezTo>
                    <a:pt x="68936" y="6857"/>
                    <a:pt x="63829" y="0"/>
                    <a:pt x="63829" y="0"/>
                  </a:cubicBezTo>
                  <a:cubicBezTo>
                    <a:pt x="58723" y="0"/>
                    <a:pt x="58723" y="6857"/>
                    <a:pt x="56170" y="6857"/>
                  </a:cubicBezTo>
                  <a:cubicBezTo>
                    <a:pt x="51063" y="10285"/>
                    <a:pt x="48510" y="10285"/>
                    <a:pt x="43404" y="10285"/>
                  </a:cubicBezTo>
                  <a:cubicBezTo>
                    <a:pt x="40851" y="13714"/>
                    <a:pt x="43404" y="20571"/>
                    <a:pt x="43404" y="20571"/>
                  </a:cubicBezTo>
                  <a:cubicBezTo>
                    <a:pt x="40851" y="27428"/>
                    <a:pt x="33191" y="24000"/>
                    <a:pt x="33191" y="30857"/>
                  </a:cubicBezTo>
                  <a:cubicBezTo>
                    <a:pt x="30638" y="34285"/>
                    <a:pt x="30638" y="37714"/>
                    <a:pt x="30638" y="44571"/>
                  </a:cubicBezTo>
                  <a:cubicBezTo>
                    <a:pt x="30638" y="48000"/>
                    <a:pt x="22978" y="48000"/>
                    <a:pt x="20425" y="48000"/>
                  </a:cubicBezTo>
                  <a:cubicBezTo>
                    <a:pt x="12765" y="51428"/>
                    <a:pt x="10212" y="54857"/>
                    <a:pt x="2553" y="54857"/>
                  </a:cubicBezTo>
                  <a:cubicBezTo>
                    <a:pt x="5106" y="65142"/>
                    <a:pt x="12765" y="72000"/>
                    <a:pt x="5106" y="82285"/>
                  </a:cubicBezTo>
                  <a:cubicBezTo>
                    <a:pt x="0" y="85714"/>
                    <a:pt x="0" y="89142"/>
                    <a:pt x="2553" y="92571"/>
                  </a:cubicBezTo>
                  <a:cubicBezTo>
                    <a:pt x="7659" y="96000"/>
                    <a:pt x="2553" y="102857"/>
                    <a:pt x="2553" y="106285"/>
                  </a:cubicBezTo>
                  <a:cubicBezTo>
                    <a:pt x="7659" y="106285"/>
                    <a:pt x="10212" y="106285"/>
                    <a:pt x="12765" y="102857"/>
                  </a:cubicBezTo>
                  <a:cubicBezTo>
                    <a:pt x="17872" y="99428"/>
                    <a:pt x="25531" y="99428"/>
                    <a:pt x="28085" y="9942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58" name="Google Shape;958;g90e2d1f501_0_5781"/>
            <p:cNvSpPr/>
            <p:nvPr/>
          </p:nvSpPr>
          <p:spPr>
            <a:xfrm>
              <a:off x="12658793" y="6067328"/>
              <a:ext cx="270600" cy="178500"/>
            </a:xfrm>
            <a:custGeom>
              <a:avLst/>
              <a:gdLst/>
              <a:ahLst/>
              <a:cxnLst/>
              <a:rect l="l" t="t" r="r" b="b"/>
              <a:pathLst>
                <a:path w="120000" h="120000" extrusionOk="0">
                  <a:moveTo>
                    <a:pt x="66206" y="113684"/>
                  </a:moveTo>
                  <a:cubicBezTo>
                    <a:pt x="74482" y="101052"/>
                    <a:pt x="86896" y="101052"/>
                    <a:pt x="95172" y="94736"/>
                  </a:cubicBezTo>
                  <a:cubicBezTo>
                    <a:pt x="95172" y="88421"/>
                    <a:pt x="95172" y="82105"/>
                    <a:pt x="95172" y="75789"/>
                  </a:cubicBezTo>
                  <a:cubicBezTo>
                    <a:pt x="99310" y="63157"/>
                    <a:pt x="103448" y="63157"/>
                    <a:pt x="111724" y="56842"/>
                  </a:cubicBezTo>
                  <a:cubicBezTo>
                    <a:pt x="120000" y="50526"/>
                    <a:pt x="115862" y="31578"/>
                    <a:pt x="107586" y="25263"/>
                  </a:cubicBezTo>
                  <a:cubicBezTo>
                    <a:pt x="99310" y="18947"/>
                    <a:pt x="91034" y="12631"/>
                    <a:pt x="78620" y="6315"/>
                  </a:cubicBezTo>
                  <a:cubicBezTo>
                    <a:pt x="70344" y="0"/>
                    <a:pt x="53793" y="6315"/>
                    <a:pt x="41379" y="6315"/>
                  </a:cubicBezTo>
                  <a:cubicBezTo>
                    <a:pt x="33103" y="6315"/>
                    <a:pt x="0" y="0"/>
                    <a:pt x="0" y="25263"/>
                  </a:cubicBezTo>
                  <a:cubicBezTo>
                    <a:pt x="0" y="25263"/>
                    <a:pt x="4137" y="31578"/>
                    <a:pt x="4137" y="37894"/>
                  </a:cubicBezTo>
                  <a:cubicBezTo>
                    <a:pt x="8275" y="44210"/>
                    <a:pt x="4137" y="50526"/>
                    <a:pt x="8275" y="56842"/>
                  </a:cubicBezTo>
                  <a:cubicBezTo>
                    <a:pt x="12413" y="56842"/>
                    <a:pt x="16551" y="69473"/>
                    <a:pt x="20689" y="63157"/>
                  </a:cubicBezTo>
                  <a:cubicBezTo>
                    <a:pt x="28965" y="63157"/>
                    <a:pt x="37241" y="56842"/>
                    <a:pt x="37241" y="69473"/>
                  </a:cubicBezTo>
                  <a:cubicBezTo>
                    <a:pt x="37241" y="75789"/>
                    <a:pt x="37241" y="88421"/>
                    <a:pt x="33103" y="94736"/>
                  </a:cubicBezTo>
                  <a:cubicBezTo>
                    <a:pt x="45517" y="94736"/>
                    <a:pt x="45517" y="94736"/>
                    <a:pt x="49655" y="113684"/>
                  </a:cubicBezTo>
                  <a:cubicBezTo>
                    <a:pt x="53793" y="113684"/>
                    <a:pt x="66206" y="113684"/>
                    <a:pt x="66206" y="113684"/>
                  </a:cubicBezTo>
                  <a:cubicBezTo>
                    <a:pt x="70344" y="107368"/>
                    <a:pt x="62068" y="120000"/>
                    <a:pt x="66206" y="11368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59" name="Google Shape;959;g90e2d1f501_0_5781"/>
            <p:cNvSpPr/>
            <p:nvPr/>
          </p:nvSpPr>
          <p:spPr>
            <a:xfrm>
              <a:off x="12658793" y="5955833"/>
              <a:ext cx="334500" cy="168900"/>
            </a:xfrm>
            <a:custGeom>
              <a:avLst/>
              <a:gdLst/>
              <a:ahLst/>
              <a:cxnLst/>
              <a:rect l="l" t="t" r="r" b="b"/>
              <a:pathLst>
                <a:path w="120000" h="120000" extrusionOk="0">
                  <a:moveTo>
                    <a:pt x="36666" y="86666"/>
                  </a:moveTo>
                  <a:cubicBezTo>
                    <a:pt x="46666" y="86666"/>
                    <a:pt x="53333" y="80000"/>
                    <a:pt x="63333" y="80000"/>
                  </a:cubicBezTo>
                  <a:cubicBezTo>
                    <a:pt x="66666" y="80000"/>
                    <a:pt x="80000" y="93333"/>
                    <a:pt x="83333" y="100000"/>
                  </a:cubicBezTo>
                  <a:cubicBezTo>
                    <a:pt x="86666" y="106666"/>
                    <a:pt x="90000" y="120000"/>
                    <a:pt x="96666" y="113333"/>
                  </a:cubicBezTo>
                  <a:cubicBezTo>
                    <a:pt x="100000" y="113333"/>
                    <a:pt x="103333" y="106666"/>
                    <a:pt x="110000" y="106666"/>
                  </a:cubicBezTo>
                  <a:cubicBezTo>
                    <a:pt x="113333" y="106666"/>
                    <a:pt x="113333" y="93333"/>
                    <a:pt x="120000" y="93333"/>
                  </a:cubicBezTo>
                  <a:cubicBezTo>
                    <a:pt x="116666" y="80000"/>
                    <a:pt x="110000" y="60000"/>
                    <a:pt x="113333" y="53333"/>
                  </a:cubicBezTo>
                  <a:cubicBezTo>
                    <a:pt x="116666" y="40000"/>
                    <a:pt x="106666" y="26666"/>
                    <a:pt x="103333" y="26666"/>
                  </a:cubicBezTo>
                  <a:cubicBezTo>
                    <a:pt x="96666" y="20000"/>
                    <a:pt x="90000" y="33333"/>
                    <a:pt x="83333" y="20000"/>
                  </a:cubicBezTo>
                  <a:cubicBezTo>
                    <a:pt x="73333" y="6666"/>
                    <a:pt x="70000" y="0"/>
                    <a:pt x="60000" y="6666"/>
                  </a:cubicBezTo>
                  <a:cubicBezTo>
                    <a:pt x="53333" y="13333"/>
                    <a:pt x="56666" y="20000"/>
                    <a:pt x="56666" y="33333"/>
                  </a:cubicBezTo>
                  <a:cubicBezTo>
                    <a:pt x="53333" y="40000"/>
                    <a:pt x="53333" y="46666"/>
                    <a:pt x="50000" y="46666"/>
                  </a:cubicBezTo>
                  <a:cubicBezTo>
                    <a:pt x="40000" y="60000"/>
                    <a:pt x="33333" y="33333"/>
                    <a:pt x="26666" y="26666"/>
                  </a:cubicBezTo>
                  <a:cubicBezTo>
                    <a:pt x="10000" y="0"/>
                    <a:pt x="0" y="73333"/>
                    <a:pt x="0" y="100000"/>
                  </a:cubicBezTo>
                  <a:cubicBezTo>
                    <a:pt x="13333" y="86666"/>
                    <a:pt x="23333" y="86666"/>
                    <a:pt x="36666" y="8666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60" name="Google Shape;960;g90e2d1f501_0_5781"/>
            <p:cNvSpPr/>
            <p:nvPr/>
          </p:nvSpPr>
          <p:spPr>
            <a:xfrm>
              <a:off x="12760703" y="5853898"/>
              <a:ext cx="222900" cy="140100"/>
            </a:xfrm>
            <a:custGeom>
              <a:avLst/>
              <a:gdLst/>
              <a:ahLst/>
              <a:cxnLst/>
              <a:rect l="l" t="t" r="r" b="b"/>
              <a:pathLst>
                <a:path w="120000" h="120000" extrusionOk="0">
                  <a:moveTo>
                    <a:pt x="80000" y="120000"/>
                  </a:moveTo>
                  <a:cubicBezTo>
                    <a:pt x="85000" y="120000"/>
                    <a:pt x="95000" y="120000"/>
                    <a:pt x="100000" y="120000"/>
                  </a:cubicBezTo>
                  <a:cubicBezTo>
                    <a:pt x="100000" y="112000"/>
                    <a:pt x="110000" y="112000"/>
                    <a:pt x="110000" y="104000"/>
                  </a:cubicBezTo>
                  <a:cubicBezTo>
                    <a:pt x="110000" y="96000"/>
                    <a:pt x="110000" y="88000"/>
                    <a:pt x="110000" y="80000"/>
                  </a:cubicBezTo>
                  <a:cubicBezTo>
                    <a:pt x="105000" y="64000"/>
                    <a:pt x="100000" y="56000"/>
                    <a:pt x="105000" y="40000"/>
                  </a:cubicBezTo>
                  <a:cubicBezTo>
                    <a:pt x="115000" y="32000"/>
                    <a:pt x="120000" y="16000"/>
                    <a:pt x="120000" y="0"/>
                  </a:cubicBezTo>
                  <a:cubicBezTo>
                    <a:pt x="110000" y="24000"/>
                    <a:pt x="75000" y="0"/>
                    <a:pt x="60000" y="0"/>
                  </a:cubicBezTo>
                  <a:cubicBezTo>
                    <a:pt x="50000" y="0"/>
                    <a:pt x="40000" y="0"/>
                    <a:pt x="30000" y="8000"/>
                  </a:cubicBezTo>
                  <a:cubicBezTo>
                    <a:pt x="25000" y="8000"/>
                    <a:pt x="0" y="40000"/>
                    <a:pt x="0" y="40000"/>
                  </a:cubicBezTo>
                  <a:cubicBezTo>
                    <a:pt x="0" y="48000"/>
                    <a:pt x="15000" y="40000"/>
                    <a:pt x="10000" y="48000"/>
                  </a:cubicBezTo>
                  <a:cubicBezTo>
                    <a:pt x="10000" y="56000"/>
                    <a:pt x="10000" y="56000"/>
                    <a:pt x="10000" y="64000"/>
                  </a:cubicBezTo>
                  <a:cubicBezTo>
                    <a:pt x="15000" y="80000"/>
                    <a:pt x="35000" y="72000"/>
                    <a:pt x="35000" y="72000"/>
                  </a:cubicBezTo>
                  <a:cubicBezTo>
                    <a:pt x="35000" y="80000"/>
                    <a:pt x="30000" y="96000"/>
                    <a:pt x="30000" y="104000"/>
                  </a:cubicBezTo>
                  <a:cubicBezTo>
                    <a:pt x="35000" y="96000"/>
                    <a:pt x="45000" y="88000"/>
                    <a:pt x="55000" y="96000"/>
                  </a:cubicBezTo>
                  <a:cubicBezTo>
                    <a:pt x="65000" y="104000"/>
                    <a:pt x="70000" y="120000"/>
                    <a:pt x="8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61" name="Google Shape;961;g90e2d1f501_0_5781"/>
            <p:cNvSpPr/>
            <p:nvPr/>
          </p:nvSpPr>
          <p:spPr>
            <a:xfrm>
              <a:off x="12591917" y="6143782"/>
              <a:ext cx="149700" cy="73200"/>
            </a:xfrm>
            <a:custGeom>
              <a:avLst/>
              <a:gdLst/>
              <a:ahLst/>
              <a:cxnLst/>
              <a:rect l="l" t="t" r="r" b="b"/>
              <a:pathLst>
                <a:path w="120000" h="120000" extrusionOk="0">
                  <a:moveTo>
                    <a:pt x="120000" y="60000"/>
                  </a:moveTo>
                  <a:cubicBezTo>
                    <a:pt x="120000" y="15000"/>
                    <a:pt x="105000" y="30000"/>
                    <a:pt x="90000" y="30000"/>
                  </a:cubicBezTo>
                  <a:cubicBezTo>
                    <a:pt x="82500" y="45000"/>
                    <a:pt x="75000" y="15000"/>
                    <a:pt x="60000" y="0"/>
                  </a:cubicBezTo>
                  <a:cubicBezTo>
                    <a:pt x="60000" y="15000"/>
                    <a:pt x="60000" y="30000"/>
                    <a:pt x="52500" y="45000"/>
                  </a:cubicBezTo>
                  <a:cubicBezTo>
                    <a:pt x="45000" y="45000"/>
                    <a:pt x="52500" y="15000"/>
                    <a:pt x="37500" y="30000"/>
                  </a:cubicBezTo>
                  <a:cubicBezTo>
                    <a:pt x="30000" y="30000"/>
                    <a:pt x="15000" y="30000"/>
                    <a:pt x="15000" y="45000"/>
                  </a:cubicBezTo>
                  <a:cubicBezTo>
                    <a:pt x="7500" y="75000"/>
                    <a:pt x="15000" y="90000"/>
                    <a:pt x="0" y="75000"/>
                  </a:cubicBezTo>
                  <a:cubicBezTo>
                    <a:pt x="0" y="75000"/>
                    <a:pt x="0" y="75000"/>
                    <a:pt x="0" y="90000"/>
                  </a:cubicBezTo>
                  <a:cubicBezTo>
                    <a:pt x="0" y="90000"/>
                    <a:pt x="7500" y="90000"/>
                    <a:pt x="15000" y="90000"/>
                  </a:cubicBezTo>
                  <a:cubicBezTo>
                    <a:pt x="30000" y="105000"/>
                    <a:pt x="45000" y="105000"/>
                    <a:pt x="60000" y="105000"/>
                  </a:cubicBezTo>
                  <a:cubicBezTo>
                    <a:pt x="75000" y="105000"/>
                    <a:pt x="120000" y="120000"/>
                    <a:pt x="120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62" name="Google Shape;962;g90e2d1f501_0_5781"/>
            <p:cNvSpPr/>
            <p:nvPr/>
          </p:nvSpPr>
          <p:spPr>
            <a:xfrm>
              <a:off x="12359428" y="6162892"/>
              <a:ext cx="445800" cy="391800"/>
            </a:xfrm>
            <a:custGeom>
              <a:avLst/>
              <a:gdLst/>
              <a:ahLst/>
              <a:cxnLst/>
              <a:rect l="l" t="t" r="r" b="b"/>
              <a:pathLst>
                <a:path w="120000" h="120000" extrusionOk="0">
                  <a:moveTo>
                    <a:pt x="2500" y="34285"/>
                  </a:moveTo>
                  <a:cubicBezTo>
                    <a:pt x="2500" y="37142"/>
                    <a:pt x="0" y="42857"/>
                    <a:pt x="0" y="45714"/>
                  </a:cubicBezTo>
                  <a:cubicBezTo>
                    <a:pt x="2500" y="48571"/>
                    <a:pt x="5000" y="54285"/>
                    <a:pt x="5000" y="57142"/>
                  </a:cubicBezTo>
                  <a:cubicBezTo>
                    <a:pt x="5000" y="62857"/>
                    <a:pt x="7500" y="71428"/>
                    <a:pt x="10000" y="77142"/>
                  </a:cubicBezTo>
                  <a:cubicBezTo>
                    <a:pt x="12500" y="85714"/>
                    <a:pt x="20000" y="82857"/>
                    <a:pt x="22500" y="88571"/>
                  </a:cubicBezTo>
                  <a:cubicBezTo>
                    <a:pt x="22500" y="88571"/>
                    <a:pt x="22500" y="94285"/>
                    <a:pt x="25000" y="94285"/>
                  </a:cubicBezTo>
                  <a:cubicBezTo>
                    <a:pt x="27500" y="97142"/>
                    <a:pt x="30000" y="91428"/>
                    <a:pt x="32500" y="91428"/>
                  </a:cubicBezTo>
                  <a:cubicBezTo>
                    <a:pt x="37500" y="88571"/>
                    <a:pt x="47500" y="100000"/>
                    <a:pt x="52500" y="102857"/>
                  </a:cubicBezTo>
                  <a:cubicBezTo>
                    <a:pt x="55000" y="105714"/>
                    <a:pt x="57500" y="111428"/>
                    <a:pt x="62500" y="105714"/>
                  </a:cubicBezTo>
                  <a:cubicBezTo>
                    <a:pt x="65000" y="102857"/>
                    <a:pt x="77500" y="105714"/>
                    <a:pt x="82500" y="105714"/>
                  </a:cubicBezTo>
                  <a:cubicBezTo>
                    <a:pt x="90000" y="105714"/>
                    <a:pt x="92500" y="111428"/>
                    <a:pt x="97500" y="117142"/>
                  </a:cubicBezTo>
                  <a:cubicBezTo>
                    <a:pt x="100000" y="120000"/>
                    <a:pt x="100000" y="102857"/>
                    <a:pt x="102500" y="100000"/>
                  </a:cubicBezTo>
                  <a:cubicBezTo>
                    <a:pt x="105000" y="97142"/>
                    <a:pt x="107500" y="94285"/>
                    <a:pt x="110000" y="91428"/>
                  </a:cubicBezTo>
                  <a:cubicBezTo>
                    <a:pt x="112500" y="91428"/>
                    <a:pt x="120000" y="91428"/>
                    <a:pt x="120000" y="88571"/>
                  </a:cubicBezTo>
                  <a:cubicBezTo>
                    <a:pt x="117500" y="80000"/>
                    <a:pt x="117500" y="77142"/>
                    <a:pt x="112500" y="74285"/>
                  </a:cubicBezTo>
                  <a:cubicBezTo>
                    <a:pt x="107500" y="68571"/>
                    <a:pt x="115000" y="60000"/>
                    <a:pt x="110000" y="54285"/>
                  </a:cubicBezTo>
                  <a:cubicBezTo>
                    <a:pt x="105000" y="51428"/>
                    <a:pt x="117500" y="40000"/>
                    <a:pt x="115000" y="34285"/>
                  </a:cubicBezTo>
                  <a:cubicBezTo>
                    <a:pt x="112500" y="28571"/>
                    <a:pt x="110000" y="25714"/>
                    <a:pt x="110000" y="20000"/>
                  </a:cubicBezTo>
                  <a:cubicBezTo>
                    <a:pt x="110000" y="17142"/>
                    <a:pt x="110000" y="14285"/>
                    <a:pt x="105000" y="14285"/>
                  </a:cubicBezTo>
                  <a:cubicBezTo>
                    <a:pt x="92500" y="8571"/>
                    <a:pt x="75000" y="17142"/>
                    <a:pt x="62500" y="11428"/>
                  </a:cubicBezTo>
                  <a:cubicBezTo>
                    <a:pt x="62500" y="20000"/>
                    <a:pt x="52500" y="5714"/>
                    <a:pt x="50000" y="5714"/>
                  </a:cubicBezTo>
                  <a:cubicBezTo>
                    <a:pt x="42500" y="0"/>
                    <a:pt x="37500" y="5714"/>
                    <a:pt x="32500" y="11428"/>
                  </a:cubicBezTo>
                  <a:cubicBezTo>
                    <a:pt x="25000" y="14285"/>
                    <a:pt x="20000" y="17142"/>
                    <a:pt x="15000" y="17142"/>
                  </a:cubicBezTo>
                  <a:cubicBezTo>
                    <a:pt x="12500" y="20000"/>
                    <a:pt x="7500" y="20000"/>
                    <a:pt x="5000" y="20000"/>
                  </a:cubicBezTo>
                  <a:cubicBezTo>
                    <a:pt x="2500" y="22857"/>
                    <a:pt x="7500" y="25714"/>
                    <a:pt x="2500" y="25714"/>
                  </a:cubicBezTo>
                  <a:cubicBezTo>
                    <a:pt x="2500" y="28571"/>
                    <a:pt x="2500" y="31428"/>
                    <a:pt x="2500" y="34285"/>
                  </a:cubicBezTo>
                  <a:cubicBezTo>
                    <a:pt x="2500" y="40000"/>
                    <a:pt x="2500" y="34285"/>
                    <a:pt x="2500" y="3428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63" name="Google Shape;963;g90e2d1f501_0_5781"/>
            <p:cNvSpPr/>
            <p:nvPr/>
          </p:nvSpPr>
          <p:spPr>
            <a:xfrm>
              <a:off x="12630128" y="6573832"/>
              <a:ext cx="429900" cy="280200"/>
            </a:xfrm>
            <a:custGeom>
              <a:avLst/>
              <a:gdLst/>
              <a:ahLst/>
              <a:cxnLst/>
              <a:rect l="l" t="t" r="r" b="b"/>
              <a:pathLst>
                <a:path w="120000" h="120000" extrusionOk="0">
                  <a:moveTo>
                    <a:pt x="99130" y="52000"/>
                  </a:moveTo>
                  <a:cubicBezTo>
                    <a:pt x="101739" y="40000"/>
                    <a:pt x="93913" y="32000"/>
                    <a:pt x="91304" y="24000"/>
                  </a:cubicBezTo>
                  <a:cubicBezTo>
                    <a:pt x="86086" y="20000"/>
                    <a:pt x="83478" y="8000"/>
                    <a:pt x="83478" y="0"/>
                  </a:cubicBezTo>
                  <a:cubicBezTo>
                    <a:pt x="75652" y="4000"/>
                    <a:pt x="67826" y="16000"/>
                    <a:pt x="57391" y="16000"/>
                  </a:cubicBezTo>
                  <a:cubicBezTo>
                    <a:pt x="54782" y="16000"/>
                    <a:pt x="49565" y="12000"/>
                    <a:pt x="46956" y="12000"/>
                  </a:cubicBezTo>
                  <a:cubicBezTo>
                    <a:pt x="41739" y="12000"/>
                    <a:pt x="36521" y="12000"/>
                    <a:pt x="31304" y="12000"/>
                  </a:cubicBezTo>
                  <a:cubicBezTo>
                    <a:pt x="31304" y="12000"/>
                    <a:pt x="23478" y="24000"/>
                    <a:pt x="20869" y="24000"/>
                  </a:cubicBezTo>
                  <a:cubicBezTo>
                    <a:pt x="18260" y="36000"/>
                    <a:pt x="13043" y="44000"/>
                    <a:pt x="10434" y="56000"/>
                  </a:cubicBezTo>
                  <a:cubicBezTo>
                    <a:pt x="7826" y="56000"/>
                    <a:pt x="2608" y="56000"/>
                    <a:pt x="0" y="60000"/>
                  </a:cubicBezTo>
                  <a:cubicBezTo>
                    <a:pt x="0" y="64000"/>
                    <a:pt x="7826" y="68000"/>
                    <a:pt x="7826" y="72000"/>
                  </a:cubicBezTo>
                  <a:cubicBezTo>
                    <a:pt x="7826" y="80000"/>
                    <a:pt x="10434" y="80000"/>
                    <a:pt x="13043" y="88000"/>
                  </a:cubicBezTo>
                  <a:cubicBezTo>
                    <a:pt x="13043" y="96000"/>
                    <a:pt x="15652" y="96000"/>
                    <a:pt x="20869" y="96000"/>
                  </a:cubicBezTo>
                  <a:cubicBezTo>
                    <a:pt x="23478" y="96000"/>
                    <a:pt x="28695" y="96000"/>
                    <a:pt x="28695" y="100000"/>
                  </a:cubicBezTo>
                  <a:cubicBezTo>
                    <a:pt x="28695" y="104000"/>
                    <a:pt x="28695" y="108000"/>
                    <a:pt x="28695" y="112000"/>
                  </a:cubicBezTo>
                  <a:cubicBezTo>
                    <a:pt x="33913" y="120000"/>
                    <a:pt x="46956" y="120000"/>
                    <a:pt x="54782" y="120000"/>
                  </a:cubicBezTo>
                  <a:cubicBezTo>
                    <a:pt x="62608" y="120000"/>
                    <a:pt x="67826" y="120000"/>
                    <a:pt x="73043" y="112000"/>
                  </a:cubicBezTo>
                  <a:cubicBezTo>
                    <a:pt x="83478" y="104000"/>
                    <a:pt x="93913" y="112000"/>
                    <a:pt x="104347" y="120000"/>
                  </a:cubicBezTo>
                  <a:cubicBezTo>
                    <a:pt x="104347" y="112000"/>
                    <a:pt x="104347" y="100000"/>
                    <a:pt x="106956" y="92000"/>
                  </a:cubicBezTo>
                  <a:cubicBezTo>
                    <a:pt x="109565" y="88000"/>
                    <a:pt x="117391" y="96000"/>
                    <a:pt x="120000" y="80000"/>
                  </a:cubicBezTo>
                  <a:cubicBezTo>
                    <a:pt x="112173" y="72000"/>
                    <a:pt x="109565" y="80000"/>
                    <a:pt x="101739" y="80000"/>
                  </a:cubicBezTo>
                  <a:cubicBezTo>
                    <a:pt x="96521" y="76000"/>
                    <a:pt x="96521" y="56000"/>
                    <a:pt x="99130" y="52000"/>
                  </a:cubicBezTo>
                  <a:cubicBezTo>
                    <a:pt x="101739" y="44000"/>
                    <a:pt x="96521" y="60000"/>
                    <a:pt x="99130" y="5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64" name="Google Shape;964;g90e2d1f501_0_5781"/>
            <p:cNvSpPr/>
            <p:nvPr/>
          </p:nvSpPr>
          <p:spPr>
            <a:xfrm>
              <a:off x="12929493" y="6564274"/>
              <a:ext cx="156000" cy="188100"/>
            </a:xfrm>
            <a:custGeom>
              <a:avLst/>
              <a:gdLst/>
              <a:ahLst/>
              <a:cxnLst/>
              <a:rect l="l" t="t" r="r" b="b"/>
              <a:pathLst>
                <a:path w="120000" h="120000" extrusionOk="0">
                  <a:moveTo>
                    <a:pt x="98823" y="60000"/>
                  </a:moveTo>
                  <a:cubicBezTo>
                    <a:pt x="84705" y="48000"/>
                    <a:pt x="77647" y="24000"/>
                    <a:pt x="63529" y="18000"/>
                  </a:cubicBezTo>
                  <a:cubicBezTo>
                    <a:pt x="56470" y="18000"/>
                    <a:pt x="0" y="0"/>
                    <a:pt x="0" y="6000"/>
                  </a:cubicBezTo>
                  <a:cubicBezTo>
                    <a:pt x="7058" y="30000"/>
                    <a:pt x="21176" y="42000"/>
                    <a:pt x="35294" y="60000"/>
                  </a:cubicBezTo>
                  <a:cubicBezTo>
                    <a:pt x="49411" y="78000"/>
                    <a:pt x="28235" y="102000"/>
                    <a:pt x="49411" y="120000"/>
                  </a:cubicBezTo>
                  <a:cubicBezTo>
                    <a:pt x="56470" y="114000"/>
                    <a:pt x="63529" y="96000"/>
                    <a:pt x="70588" y="84000"/>
                  </a:cubicBezTo>
                  <a:cubicBezTo>
                    <a:pt x="84705" y="78000"/>
                    <a:pt x="91764" y="84000"/>
                    <a:pt x="98823" y="84000"/>
                  </a:cubicBezTo>
                  <a:cubicBezTo>
                    <a:pt x="120000" y="84000"/>
                    <a:pt x="98823" y="60000"/>
                    <a:pt x="98823" y="60000"/>
                  </a:cubicBezTo>
                  <a:cubicBezTo>
                    <a:pt x="91764" y="54000"/>
                    <a:pt x="98823" y="60000"/>
                    <a:pt x="98823"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65" name="Google Shape;965;g90e2d1f501_0_5781"/>
            <p:cNvSpPr/>
            <p:nvPr/>
          </p:nvSpPr>
          <p:spPr>
            <a:xfrm>
              <a:off x="12993189" y="6666210"/>
              <a:ext cx="92400" cy="95700"/>
            </a:xfrm>
            <a:custGeom>
              <a:avLst/>
              <a:gdLst/>
              <a:ahLst/>
              <a:cxnLst/>
              <a:rect l="l" t="t" r="r" b="b"/>
              <a:pathLst>
                <a:path w="120000" h="120000" extrusionOk="0">
                  <a:moveTo>
                    <a:pt x="84000" y="108000"/>
                  </a:moveTo>
                  <a:cubicBezTo>
                    <a:pt x="72000" y="96000"/>
                    <a:pt x="72000" y="96000"/>
                    <a:pt x="84000" y="84000"/>
                  </a:cubicBezTo>
                  <a:cubicBezTo>
                    <a:pt x="96000" y="72000"/>
                    <a:pt x="108000" y="60000"/>
                    <a:pt x="120000" y="48000"/>
                  </a:cubicBezTo>
                  <a:cubicBezTo>
                    <a:pt x="120000" y="48000"/>
                    <a:pt x="96000" y="24000"/>
                    <a:pt x="96000" y="12000"/>
                  </a:cubicBezTo>
                  <a:cubicBezTo>
                    <a:pt x="96000" y="60000"/>
                    <a:pt x="36000" y="0"/>
                    <a:pt x="36000" y="48000"/>
                  </a:cubicBezTo>
                  <a:cubicBezTo>
                    <a:pt x="36000" y="72000"/>
                    <a:pt x="12000" y="96000"/>
                    <a:pt x="0" y="108000"/>
                  </a:cubicBezTo>
                  <a:cubicBezTo>
                    <a:pt x="0" y="120000"/>
                    <a:pt x="24000" y="108000"/>
                    <a:pt x="36000" y="108000"/>
                  </a:cubicBezTo>
                  <a:cubicBezTo>
                    <a:pt x="60000" y="108000"/>
                    <a:pt x="72000" y="108000"/>
                    <a:pt x="84000" y="120000"/>
                  </a:cubicBezTo>
                  <a:cubicBezTo>
                    <a:pt x="84000" y="120000"/>
                    <a:pt x="84000" y="108000"/>
                    <a:pt x="84000" y="108000"/>
                  </a:cubicBezTo>
                  <a:cubicBezTo>
                    <a:pt x="72000" y="96000"/>
                    <a:pt x="84000" y="108000"/>
                    <a:pt x="84000" y="108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66" name="Google Shape;966;g90e2d1f501_0_5781"/>
            <p:cNvSpPr/>
            <p:nvPr/>
          </p:nvSpPr>
          <p:spPr>
            <a:xfrm>
              <a:off x="12712935" y="6815931"/>
              <a:ext cx="299400" cy="178500"/>
            </a:xfrm>
            <a:custGeom>
              <a:avLst/>
              <a:gdLst/>
              <a:ahLst/>
              <a:cxnLst/>
              <a:rect l="l" t="t" r="r" b="b"/>
              <a:pathLst>
                <a:path w="120000" h="120000" extrusionOk="0">
                  <a:moveTo>
                    <a:pt x="63750" y="25263"/>
                  </a:moveTo>
                  <a:cubicBezTo>
                    <a:pt x="48750" y="25263"/>
                    <a:pt x="11250" y="37894"/>
                    <a:pt x="7500" y="0"/>
                  </a:cubicBezTo>
                  <a:cubicBezTo>
                    <a:pt x="3750" y="12631"/>
                    <a:pt x="0" y="25263"/>
                    <a:pt x="7500" y="31578"/>
                  </a:cubicBezTo>
                  <a:cubicBezTo>
                    <a:pt x="11250" y="37894"/>
                    <a:pt x="15000" y="44210"/>
                    <a:pt x="11250" y="50526"/>
                  </a:cubicBezTo>
                  <a:cubicBezTo>
                    <a:pt x="7500" y="56842"/>
                    <a:pt x="3750" y="56842"/>
                    <a:pt x="3750" y="69473"/>
                  </a:cubicBezTo>
                  <a:cubicBezTo>
                    <a:pt x="7500" y="82105"/>
                    <a:pt x="11250" y="88421"/>
                    <a:pt x="11250" y="107368"/>
                  </a:cubicBezTo>
                  <a:cubicBezTo>
                    <a:pt x="18750" y="107368"/>
                    <a:pt x="26250" y="107368"/>
                    <a:pt x="33750" y="107368"/>
                  </a:cubicBezTo>
                  <a:cubicBezTo>
                    <a:pt x="41250" y="107368"/>
                    <a:pt x="52500" y="120000"/>
                    <a:pt x="60000" y="113684"/>
                  </a:cubicBezTo>
                  <a:cubicBezTo>
                    <a:pt x="67500" y="113684"/>
                    <a:pt x="75000" y="101052"/>
                    <a:pt x="78750" y="94736"/>
                  </a:cubicBezTo>
                  <a:cubicBezTo>
                    <a:pt x="86250" y="82105"/>
                    <a:pt x="93750" y="88421"/>
                    <a:pt x="105000" y="88421"/>
                  </a:cubicBezTo>
                  <a:cubicBezTo>
                    <a:pt x="101250" y="75789"/>
                    <a:pt x="101250" y="69473"/>
                    <a:pt x="105000" y="50526"/>
                  </a:cubicBezTo>
                  <a:cubicBezTo>
                    <a:pt x="108750" y="37894"/>
                    <a:pt x="120000" y="25263"/>
                    <a:pt x="108750" y="18947"/>
                  </a:cubicBezTo>
                  <a:cubicBezTo>
                    <a:pt x="101250" y="12631"/>
                    <a:pt x="90000" y="6315"/>
                    <a:pt x="78750" y="12631"/>
                  </a:cubicBezTo>
                  <a:cubicBezTo>
                    <a:pt x="71250" y="12631"/>
                    <a:pt x="67500" y="25263"/>
                    <a:pt x="63750" y="2526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67" name="Google Shape;967;g90e2d1f501_0_5781"/>
            <p:cNvSpPr/>
            <p:nvPr/>
          </p:nvSpPr>
          <p:spPr>
            <a:xfrm>
              <a:off x="12423124" y="6771334"/>
              <a:ext cx="168900" cy="140100"/>
            </a:xfrm>
            <a:custGeom>
              <a:avLst/>
              <a:gdLst/>
              <a:ahLst/>
              <a:cxnLst/>
              <a:rect l="l" t="t" r="r" b="b"/>
              <a:pathLst>
                <a:path w="120000" h="120000" extrusionOk="0">
                  <a:moveTo>
                    <a:pt x="66666" y="0"/>
                  </a:moveTo>
                  <a:cubicBezTo>
                    <a:pt x="53333" y="0"/>
                    <a:pt x="0" y="0"/>
                    <a:pt x="6666" y="16000"/>
                  </a:cubicBezTo>
                  <a:cubicBezTo>
                    <a:pt x="6666" y="24000"/>
                    <a:pt x="20000" y="56000"/>
                    <a:pt x="26666" y="64000"/>
                  </a:cubicBezTo>
                  <a:cubicBezTo>
                    <a:pt x="40000" y="88000"/>
                    <a:pt x="66666" y="104000"/>
                    <a:pt x="86666" y="120000"/>
                  </a:cubicBezTo>
                  <a:cubicBezTo>
                    <a:pt x="86666" y="104000"/>
                    <a:pt x="86666" y="88000"/>
                    <a:pt x="100000" y="80000"/>
                  </a:cubicBezTo>
                  <a:cubicBezTo>
                    <a:pt x="113333" y="72000"/>
                    <a:pt x="120000" y="64000"/>
                    <a:pt x="113333" y="48000"/>
                  </a:cubicBezTo>
                  <a:cubicBezTo>
                    <a:pt x="113333" y="32000"/>
                    <a:pt x="113333" y="24000"/>
                    <a:pt x="106666" y="16000"/>
                  </a:cubicBezTo>
                  <a:cubicBezTo>
                    <a:pt x="93333" y="8000"/>
                    <a:pt x="80000" y="0"/>
                    <a:pt x="66666"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68" name="Google Shape;968;g90e2d1f501_0_5781"/>
            <p:cNvSpPr/>
            <p:nvPr/>
          </p:nvSpPr>
          <p:spPr>
            <a:xfrm>
              <a:off x="12544142" y="6704436"/>
              <a:ext cx="207000" cy="251700"/>
            </a:xfrm>
            <a:custGeom>
              <a:avLst/>
              <a:gdLst/>
              <a:ahLst/>
              <a:cxnLst/>
              <a:rect l="l" t="t" r="r" b="b"/>
              <a:pathLst>
                <a:path w="120000" h="120000" extrusionOk="0">
                  <a:moveTo>
                    <a:pt x="114545" y="84444"/>
                  </a:moveTo>
                  <a:cubicBezTo>
                    <a:pt x="120000" y="80000"/>
                    <a:pt x="114545" y="80000"/>
                    <a:pt x="109090" y="75555"/>
                  </a:cubicBezTo>
                  <a:cubicBezTo>
                    <a:pt x="103636" y="71111"/>
                    <a:pt x="103636" y="66666"/>
                    <a:pt x="103636" y="57777"/>
                  </a:cubicBezTo>
                  <a:cubicBezTo>
                    <a:pt x="114545" y="44444"/>
                    <a:pt x="98181" y="44444"/>
                    <a:pt x="81818" y="44444"/>
                  </a:cubicBezTo>
                  <a:cubicBezTo>
                    <a:pt x="76363" y="44444"/>
                    <a:pt x="76363" y="40000"/>
                    <a:pt x="76363" y="35555"/>
                  </a:cubicBezTo>
                  <a:cubicBezTo>
                    <a:pt x="70909" y="26666"/>
                    <a:pt x="65454" y="31111"/>
                    <a:pt x="65454" y="22222"/>
                  </a:cubicBezTo>
                  <a:cubicBezTo>
                    <a:pt x="60000" y="8888"/>
                    <a:pt x="49090" y="0"/>
                    <a:pt x="27272" y="4444"/>
                  </a:cubicBezTo>
                  <a:cubicBezTo>
                    <a:pt x="10909" y="8888"/>
                    <a:pt x="10909" y="8888"/>
                    <a:pt x="10909" y="17777"/>
                  </a:cubicBezTo>
                  <a:cubicBezTo>
                    <a:pt x="16363" y="31111"/>
                    <a:pt x="21818" y="44444"/>
                    <a:pt x="21818" y="62222"/>
                  </a:cubicBezTo>
                  <a:cubicBezTo>
                    <a:pt x="27272" y="75555"/>
                    <a:pt x="10909" y="71111"/>
                    <a:pt x="5454" y="84444"/>
                  </a:cubicBezTo>
                  <a:cubicBezTo>
                    <a:pt x="0" y="88888"/>
                    <a:pt x="0" y="97777"/>
                    <a:pt x="0" y="102222"/>
                  </a:cubicBezTo>
                  <a:cubicBezTo>
                    <a:pt x="0" y="111111"/>
                    <a:pt x="16363" y="115555"/>
                    <a:pt x="21818" y="120000"/>
                  </a:cubicBezTo>
                  <a:cubicBezTo>
                    <a:pt x="21818" y="115555"/>
                    <a:pt x="21818" y="102222"/>
                    <a:pt x="32727" y="102222"/>
                  </a:cubicBezTo>
                  <a:cubicBezTo>
                    <a:pt x="43636" y="102222"/>
                    <a:pt x="49090" y="106666"/>
                    <a:pt x="54545" y="115555"/>
                  </a:cubicBezTo>
                  <a:cubicBezTo>
                    <a:pt x="60000" y="115555"/>
                    <a:pt x="98181" y="106666"/>
                    <a:pt x="109090" y="106666"/>
                  </a:cubicBezTo>
                  <a:cubicBezTo>
                    <a:pt x="98181" y="97777"/>
                    <a:pt x="109090" y="93333"/>
                    <a:pt x="114545" y="84444"/>
                  </a:cubicBezTo>
                  <a:cubicBezTo>
                    <a:pt x="120000" y="80000"/>
                    <a:pt x="109090" y="88888"/>
                    <a:pt x="114545" y="8444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69" name="Google Shape;969;g90e2d1f501_0_5781"/>
            <p:cNvSpPr/>
            <p:nvPr/>
          </p:nvSpPr>
          <p:spPr>
            <a:xfrm>
              <a:off x="12432678" y="6554718"/>
              <a:ext cx="327900" cy="178500"/>
            </a:xfrm>
            <a:custGeom>
              <a:avLst/>
              <a:gdLst/>
              <a:ahLst/>
              <a:cxnLst/>
              <a:rect l="l" t="t" r="r" b="b"/>
              <a:pathLst>
                <a:path w="120000" h="120000" extrusionOk="0">
                  <a:moveTo>
                    <a:pt x="102857" y="18947"/>
                  </a:moveTo>
                  <a:cubicBezTo>
                    <a:pt x="102857" y="12631"/>
                    <a:pt x="85714" y="12631"/>
                    <a:pt x="82285" y="6315"/>
                  </a:cubicBezTo>
                  <a:cubicBezTo>
                    <a:pt x="68571" y="0"/>
                    <a:pt x="75428" y="25263"/>
                    <a:pt x="65142" y="25263"/>
                  </a:cubicBezTo>
                  <a:cubicBezTo>
                    <a:pt x="61714" y="18947"/>
                    <a:pt x="58285" y="25263"/>
                    <a:pt x="51428" y="25263"/>
                  </a:cubicBezTo>
                  <a:cubicBezTo>
                    <a:pt x="48000" y="25263"/>
                    <a:pt x="48000" y="37894"/>
                    <a:pt x="44571" y="37894"/>
                  </a:cubicBezTo>
                  <a:cubicBezTo>
                    <a:pt x="30857" y="50526"/>
                    <a:pt x="24000" y="37894"/>
                    <a:pt x="17142" y="25263"/>
                  </a:cubicBezTo>
                  <a:cubicBezTo>
                    <a:pt x="17142" y="31578"/>
                    <a:pt x="17142" y="37894"/>
                    <a:pt x="17142" y="44210"/>
                  </a:cubicBezTo>
                  <a:cubicBezTo>
                    <a:pt x="13714" y="50526"/>
                    <a:pt x="10285" y="37894"/>
                    <a:pt x="10285" y="50526"/>
                  </a:cubicBezTo>
                  <a:cubicBezTo>
                    <a:pt x="10285" y="69473"/>
                    <a:pt x="0" y="82105"/>
                    <a:pt x="10285" y="94736"/>
                  </a:cubicBezTo>
                  <a:cubicBezTo>
                    <a:pt x="17142" y="107368"/>
                    <a:pt x="27428" y="120000"/>
                    <a:pt x="37714" y="120000"/>
                  </a:cubicBezTo>
                  <a:cubicBezTo>
                    <a:pt x="51428" y="120000"/>
                    <a:pt x="58285" y="101052"/>
                    <a:pt x="72000" y="107368"/>
                  </a:cubicBezTo>
                  <a:cubicBezTo>
                    <a:pt x="72000" y="101052"/>
                    <a:pt x="82285" y="101052"/>
                    <a:pt x="85714" y="94736"/>
                  </a:cubicBezTo>
                  <a:cubicBezTo>
                    <a:pt x="89142" y="82105"/>
                    <a:pt x="92571" y="69473"/>
                    <a:pt x="99428" y="56842"/>
                  </a:cubicBezTo>
                  <a:cubicBezTo>
                    <a:pt x="102857" y="44210"/>
                    <a:pt x="106285" y="44210"/>
                    <a:pt x="113142" y="37894"/>
                  </a:cubicBezTo>
                  <a:cubicBezTo>
                    <a:pt x="120000" y="25263"/>
                    <a:pt x="102857" y="25263"/>
                    <a:pt x="102857" y="18947"/>
                  </a:cubicBezTo>
                  <a:cubicBezTo>
                    <a:pt x="102857" y="18947"/>
                    <a:pt x="102857" y="25263"/>
                    <a:pt x="102857" y="1894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70" name="Google Shape;970;g90e2d1f501_0_5781"/>
            <p:cNvSpPr/>
            <p:nvPr/>
          </p:nvSpPr>
          <p:spPr>
            <a:xfrm>
              <a:off x="12620574" y="6956096"/>
              <a:ext cx="289800" cy="299400"/>
            </a:xfrm>
            <a:custGeom>
              <a:avLst/>
              <a:gdLst/>
              <a:ahLst/>
              <a:cxnLst/>
              <a:rect l="l" t="t" r="r" b="b"/>
              <a:pathLst>
                <a:path w="120000" h="120000" extrusionOk="0">
                  <a:moveTo>
                    <a:pt x="120000" y="0"/>
                  </a:moveTo>
                  <a:cubicBezTo>
                    <a:pt x="108387" y="7500"/>
                    <a:pt x="104516" y="15000"/>
                    <a:pt x="89032" y="11250"/>
                  </a:cubicBezTo>
                  <a:cubicBezTo>
                    <a:pt x="81290" y="7500"/>
                    <a:pt x="58064" y="3750"/>
                    <a:pt x="50322" y="7500"/>
                  </a:cubicBezTo>
                  <a:cubicBezTo>
                    <a:pt x="50322" y="18750"/>
                    <a:pt x="38709" y="11250"/>
                    <a:pt x="34838" y="15000"/>
                  </a:cubicBezTo>
                  <a:cubicBezTo>
                    <a:pt x="30967" y="18750"/>
                    <a:pt x="27096" y="18750"/>
                    <a:pt x="23225" y="18750"/>
                  </a:cubicBezTo>
                  <a:cubicBezTo>
                    <a:pt x="15483" y="22500"/>
                    <a:pt x="15483" y="26250"/>
                    <a:pt x="15483" y="30000"/>
                  </a:cubicBezTo>
                  <a:cubicBezTo>
                    <a:pt x="11612" y="33750"/>
                    <a:pt x="11612" y="37500"/>
                    <a:pt x="7741" y="41250"/>
                  </a:cubicBezTo>
                  <a:cubicBezTo>
                    <a:pt x="0" y="48750"/>
                    <a:pt x="0" y="48750"/>
                    <a:pt x="7741" y="56250"/>
                  </a:cubicBezTo>
                  <a:cubicBezTo>
                    <a:pt x="11612" y="60000"/>
                    <a:pt x="15483" y="60000"/>
                    <a:pt x="15483" y="63750"/>
                  </a:cubicBezTo>
                  <a:cubicBezTo>
                    <a:pt x="15483" y="71250"/>
                    <a:pt x="15483" y="75000"/>
                    <a:pt x="19354" y="82500"/>
                  </a:cubicBezTo>
                  <a:cubicBezTo>
                    <a:pt x="19354" y="86250"/>
                    <a:pt x="19354" y="90000"/>
                    <a:pt x="23225" y="93750"/>
                  </a:cubicBezTo>
                  <a:cubicBezTo>
                    <a:pt x="30967" y="97500"/>
                    <a:pt x="23225" y="101250"/>
                    <a:pt x="27096" y="105000"/>
                  </a:cubicBezTo>
                  <a:cubicBezTo>
                    <a:pt x="27096" y="112500"/>
                    <a:pt x="30967" y="108750"/>
                    <a:pt x="30967" y="108750"/>
                  </a:cubicBezTo>
                  <a:cubicBezTo>
                    <a:pt x="38709" y="108750"/>
                    <a:pt x="38709" y="112500"/>
                    <a:pt x="38709" y="116250"/>
                  </a:cubicBezTo>
                  <a:cubicBezTo>
                    <a:pt x="42580" y="116250"/>
                    <a:pt x="46451" y="112500"/>
                    <a:pt x="46451" y="112500"/>
                  </a:cubicBezTo>
                  <a:cubicBezTo>
                    <a:pt x="50322" y="108750"/>
                    <a:pt x="50322" y="116250"/>
                    <a:pt x="50322" y="116250"/>
                  </a:cubicBezTo>
                  <a:cubicBezTo>
                    <a:pt x="54193" y="120000"/>
                    <a:pt x="50322" y="93750"/>
                    <a:pt x="50322" y="97500"/>
                  </a:cubicBezTo>
                  <a:cubicBezTo>
                    <a:pt x="50322" y="93750"/>
                    <a:pt x="61935" y="97500"/>
                    <a:pt x="65806" y="97500"/>
                  </a:cubicBezTo>
                  <a:cubicBezTo>
                    <a:pt x="65806" y="93750"/>
                    <a:pt x="54193" y="90000"/>
                    <a:pt x="54193" y="86250"/>
                  </a:cubicBezTo>
                  <a:cubicBezTo>
                    <a:pt x="58064" y="78750"/>
                    <a:pt x="65806" y="86250"/>
                    <a:pt x="65806" y="90000"/>
                  </a:cubicBezTo>
                  <a:cubicBezTo>
                    <a:pt x="73548" y="93750"/>
                    <a:pt x="69677" y="86250"/>
                    <a:pt x="69677" y="82500"/>
                  </a:cubicBezTo>
                  <a:cubicBezTo>
                    <a:pt x="69677" y="78750"/>
                    <a:pt x="81290" y="86250"/>
                    <a:pt x="81290" y="86250"/>
                  </a:cubicBezTo>
                  <a:cubicBezTo>
                    <a:pt x="81290" y="82500"/>
                    <a:pt x="73548" y="71250"/>
                    <a:pt x="73548" y="71250"/>
                  </a:cubicBezTo>
                  <a:cubicBezTo>
                    <a:pt x="69677" y="67500"/>
                    <a:pt x="61935" y="67500"/>
                    <a:pt x="58064" y="63750"/>
                  </a:cubicBezTo>
                  <a:cubicBezTo>
                    <a:pt x="58064" y="63750"/>
                    <a:pt x="58064" y="56250"/>
                    <a:pt x="58064" y="60000"/>
                  </a:cubicBezTo>
                  <a:cubicBezTo>
                    <a:pt x="54193" y="52500"/>
                    <a:pt x="42580" y="45000"/>
                    <a:pt x="42580" y="37500"/>
                  </a:cubicBezTo>
                  <a:cubicBezTo>
                    <a:pt x="46451" y="22500"/>
                    <a:pt x="58064" y="37500"/>
                    <a:pt x="61935" y="41250"/>
                  </a:cubicBezTo>
                  <a:cubicBezTo>
                    <a:pt x="61935" y="41250"/>
                    <a:pt x="61935" y="37500"/>
                    <a:pt x="61935" y="37500"/>
                  </a:cubicBezTo>
                  <a:cubicBezTo>
                    <a:pt x="65806" y="33750"/>
                    <a:pt x="69677" y="37500"/>
                    <a:pt x="69677" y="41250"/>
                  </a:cubicBezTo>
                  <a:cubicBezTo>
                    <a:pt x="69677" y="41250"/>
                    <a:pt x="65806" y="33750"/>
                    <a:pt x="65806" y="33750"/>
                  </a:cubicBezTo>
                  <a:cubicBezTo>
                    <a:pt x="69677" y="33750"/>
                    <a:pt x="77419" y="37500"/>
                    <a:pt x="81290" y="37500"/>
                  </a:cubicBezTo>
                  <a:cubicBezTo>
                    <a:pt x="81290" y="33750"/>
                    <a:pt x="65806" y="33750"/>
                    <a:pt x="65806" y="26250"/>
                  </a:cubicBezTo>
                  <a:cubicBezTo>
                    <a:pt x="65806" y="26250"/>
                    <a:pt x="81290" y="18750"/>
                    <a:pt x="85161" y="18750"/>
                  </a:cubicBezTo>
                  <a:cubicBezTo>
                    <a:pt x="85161" y="18750"/>
                    <a:pt x="81290" y="26250"/>
                    <a:pt x="81290" y="26250"/>
                  </a:cubicBezTo>
                  <a:cubicBezTo>
                    <a:pt x="81290" y="26250"/>
                    <a:pt x="92903" y="18750"/>
                    <a:pt x="96774" y="18750"/>
                  </a:cubicBezTo>
                  <a:cubicBezTo>
                    <a:pt x="100645" y="18750"/>
                    <a:pt x="104516" y="22500"/>
                    <a:pt x="112258" y="26250"/>
                  </a:cubicBezTo>
                  <a:cubicBezTo>
                    <a:pt x="116129" y="18750"/>
                    <a:pt x="120000" y="7500"/>
                    <a:pt x="12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71" name="Google Shape;971;g90e2d1f501_0_5781"/>
            <p:cNvSpPr/>
            <p:nvPr/>
          </p:nvSpPr>
          <p:spPr>
            <a:xfrm>
              <a:off x="12881724" y="6940165"/>
              <a:ext cx="140100" cy="92400"/>
            </a:xfrm>
            <a:custGeom>
              <a:avLst/>
              <a:gdLst/>
              <a:ahLst/>
              <a:cxnLst/>
              <a:rect l="l" t="t" r="r" b="b"/>
              <a:pathLst>
                <a:path w="120000" h="120000" extrusionOk="0">
                  <a:moveTo>
                    <a:pt x="120000" y="72000"/>
                  </a:moveTo>
                  <a:cubicBezTo>
                    <a:pt x="104000" y="48000"/>
                    <a:pt x="80000" y="48000"/>
                    <a:pt x="80000" y="12000"/>
                  </a:cubicBezTo>
                  <a:cubicBezTo>
                    <a:pt x="40000" y="0"/>
                    <a:pt x="32000" y="0"/>
                    <a:pt x="16000" y="60000"/>
                  </a:cubicBezTo>
                  <a:cubicBezTo>
                    <a:pt x="16000" y="72000"/>
                    <a:pt x="0" y="108000"/>
                    <a:pt x="8000" y="108000"/>
                  </a:cubicBezTo>
                  <a:cubicBezTo>
                    <a:pt x="24000" y="120000"/>
                    <a:pt x="40000" y="120000"/>
                    <a:pt x="48000" y="108000"/>
                  </a:cubicBezTo>
                  <a:cubicBezTo>
                    <a:pt x="64000" y="96000"/>
                    <a:pt x="72000" y="84000"/>
                    <a:pt x="88000" y="84000"/>
                  </a:cubicBezTo>
                  <a:cubicBezTo>
                    <a:pt x="88000" y="84000"/>
                    <a:pt x="120000" y="84000"/>
                    <a:pt x="120000" y="72000"/>
                  </a:cubicBezTo>
                  <a:cubicBezTo>
                    <a:pt x="112000" y="72000"/>
                    <a:pt x="120000" y="84000"/>
                    <a:pt x="120000" y="7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72" name="Google Shape;972;g90e2d1f501_0_5781"/>
            <p:cNvSpPr/>
            <p:nvPr/>
          </p:nvSpPr>
          <p:spPr>
            <a:xfrm>
              <a:off x="12582360" y="6911499"/>
              <a:ext cx="82800" cy="168900"/>
            </a:xfrm>
            <a:custGeom>
              <a:avLst/>
              <a:gdLst/>
              <a:ahLst/>
              <a:cxnLst/>
              <a:rect l="l" t="t" r="r" b="b"/>
              <a:pathLst>
                <a:path w="120000" h="120000" extrusionOk="0">
                  <a:moveTo>
                    <a:pt x="80000" y="106666"/>
                  </a:moveTo>
                  <a:cubicBezTo>
                    <a:pt x="93333" y="93333"/>
                    <a:pt x="120000" y="80000"/>
                    <a:pt x="93333" y="73333"/>
                  </a:cubicBezTo>
                  <a:cubicBezTo>
                    <a:pt x="80000" y="66666"/>
                    <a:pt x="66666" y="53333"/>
                    <a:pt x="80000" y="40000"/>
                  </a:cubicBezTo>
                  <a:cubicBezTo>
                    <a:pt x="80000" y="40000"/>
                    <a:pt x="93333" y="26666"/>
                    <a:pt x="93333" y="26666"/>
                  </a:cubicBezTo>
                  <a:cubicBezTo>
                    <a:pt x="80000" y="20000"/>
                    <a:pt x="53333" y="6666"/>
                    <a:pt x="40000" y="6666"/>
                  </a:cubicBezTo>
                  <a:cubicBezTo>
                    <a:pt x="0" y="0"/>
                    <a:pt x="0" y="46666"/>
                    <a:pt x="0" y="60000"/>
                  </a:cubicBezTo>
                  <a:cubicBezTo>
                    <a:pt x="0" y="86666"/>
                    <a:pt x="26666" y="100000"/>
                    <a:pt x="53333" y="120000"/>
                  </a:cubicBezTo>
                  <a:cubicBezTo>
                    <a:pt x="66666" y="113333"/>
                    <a:pt x="80000" y="106666"/>
                    <a:pt x="80000" y="106666"/>
                  </a:cubicBezTo>
                  <a:cubicBezTo>
                    <a:pt x="93333" y="93333"/>
                    <a:pt x="80000" y="106666"/>
                    <a:pt x="80000" y="10666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73" name="Google Shape;973;g90e2d1f501_0_5781"/>
            <p:cNvSpPr/>
            <p:nvPr/>
          </p:nvSpPr>
          <p:spPr>
            <a:xfrm>
              <a:off x="12630128" y="6930613"/>
              <a:ext cx="120900" cy="82800"/>
            </a:xfrm>
            <a:custGeom>
              <a:avLst/>
              <a:gdLst/>
              <a:ahLst/>
              <a:cxnLst/>
              <a:rect l="l" t="t" r="r" b="b"/>
              <a:pathLst>
                <a:path w="120000" h="120000" extrusionOk="0">
                  <a:moveTo>
                    <a:pt x="101538" y="0"/>
                  </a:moveTo>
                  <a:cubicBezTo>
                    <a:pt x="83076" y="0"/>
                    <a:pt x="18461" y="0"/>
                    <a:pt x="18461" y="26666"/>
                  </a:cubicBezTo>
                  <a:cubicBezTo>
                    <a:pt x="0" y="53333"/>
                    <a:pt x="0" y="106666"/>
                    <a:pt x="27692" y="120000"/>
                  </a:cubicBezTo>
                  <a:cubicBezTo>
                    <a:pt x="36923" y="106666"/>
                    <a:pt x="55384" y="120000"/>
                    <a:pt x="64615" y="106666"/>
                  </a:cubicBezTo>
                  <a:cubicBezTo>
                    <a:pt x="73846" y="106666"/>
                    <a:pt x="83076" y="80000"/>
                    <a:pt x="92307" y="93333"/>
                  </a:cubicBezTo>
                  <a:cubicBezTo>
                    <a:pt x="120000" y="120000"/>
                    <a:pt x="101538" y="13333"/>
                    <a:pt x="101538"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74" name="Google Shape;974;g90e2d1f501_0_5781"/>
            <p:cNvSpPr/>
            <p:nvPr/>
          </p:nvSpPr>
          <p:spPr>
            <a:xfrm>
              <a:off x="13655609" y="6984764"/>
              <a:ext cx="178200" cy="149700"/>
            </a:xfrm>
            <a:custGeom>
              <a:avLst/>
              <a:gdLst/>
              <a:ahLst/>
              <a:cxnLst/>
              <a:rect l="l" t="t" r="r" b="b"/>
              <a:pathLst>
                <a:path w="120000" h="120000" extrusionOk="0">
                  <a:moveTo>
                    <a:pt x="120000" y="105000"/>
                  </a:moveTo>
                  <a:cubicBezTo>
                    <a:pt x="120000" y="90000"/>
                    <a:pt x="120000" y="82500"/>
                    <a:pt x="107368" y="75000"/>
                  </a:cubicBezTo>
                  <a:cubicBezTo>
                    <a:pt x="94736" y="67500"/>
                    <a:pt x="107368" y="60000"/>
                    <a:pt x="101052" y="52500"/>
                  </a:cubicBezTo>
                  <a:cubicBezTo>
                    <a:pt x="94736" y="37500"/>
                    <a:pt x="88421" y="45000"/>
                    <a:pt x="88421" y="22500"/>
                  </a:cubicBezTo>
                  <a:cubicBezTo>
                    <a:pt x="88421" y="22500"/>
                    <a:pt x="69473" y="7500"/>
                    <a:pt x="75789" y="0"/>
                  </a:cubicBezTo>
                  <a:cubicBezTo>
                    <a:pt x="56842" y="0"/>
                    <a:pt x="0" y="7500"/>
                    <a:pt x="37894" y="45000"/>
                  </a:cubicBezTo>
                  <a:cubicBezTo>
                    <a:pt x="44210" y="52500"/>
                    <a:pt x="50526" y="60000"/>
                    <a:pt x="56842" y="67500"/>
                  </a:cubicBezTo>
                  <a:cubicBezTo>
                    <a:pt x="63157" y="75000"/>
                    <a:pt x="69473" y="75000"/>
                    <a:pt x="75789" y="82500"/>
                  </a:cubicBezTo>
                  <a:cubicBezTo>
                    <a:pt x="88421" y="82500"/>
                    <a:pt x="101052" y="82500"/>
                    <a:pt x="101052" y="97500"/>
                  </a:cubicBezTo>
                  <a:cubicBezTo>
                    <a:pt x="107368" y="105000"/>
                    <a:pt x="113684" y="120000"/>
                    <a:pt x="120000" y="105000"/>
                  </a:cubicBezTo>
                  <a:cubicBezTo>
                    <a:pt x="120000" y="97500"/>
                    <a:pt x="113684" y="112500"/>
                    <a:pt x="120000" y="10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75" name="Google Shape;975;g90e2d1f501_0_5781"/>
            <p:cNvSpPr/>
            <p:nvPr/>
          </p:nvSpPr>
          <p:spPr>
            <a:xfrm>
              <a:off x="13722489" y="7061217"/>
              <a:ext cx="923700" cy="783600"/>
            </a:xfrm>
            <a:custGeom>
              <a:avLst/>
              <a:gdLst/>
              <a:ahLst/>
              <a:cxnLst/>
              <a:rect l="l" t="t" r="r" b="b"/>
              <a:pathLst>
                <a:path w="120000" h="120000" extrusionOk="0">
                  <a:moveTo>
                    <a:pt x="115151" y="104285"/>
                  </a:moveTo>
                  <a:cubicBezTo>
                    <a:pt x="112727" y="102857"/>
                    <a:pt x="113939" y="100000"/>
                    <a:pt x="112727" y="97142"/>
                  </a:cubicBezTo>
                  <a:cubicBezTo>
                    <a:pt x="112727" y="95714"/>
                    <a:pt x="110303" y="94285"/>
                    <a:pt x="109090" y="92857"/>
                  </a:cubicBezTo>
                  <a:cubicBezTo>
                    <a:pt x="106666" y="91428"/>
                    <a:pt x="105454" y="88571"/>
                    <a:pt x="104242" y="85714"/>
                  </a:cubicBezTo>
                  <a:cubicBezTo>
                    <a:pt x="101818" y="82857"/>
                    <a:pt x="103030" y="82857"/>
                    <a:pt x="105454" y="78571"/>
                  </a:cubicBezTo>
                  <a:cubicBezTo>
                    <a:pt x="106666" y="77142"/>
                    <a:pt x="109090" y="74285"/>
                    <a:pt x="107878" y="71428"/>
                  </a:cubicBezTo>
                  <a:cubicBezTo>
                    <a:pt x="106666" y="70000"/>
                    <a:pt x="103030" y="70000"/>
                    <a:pt x="101818" y="70000"/>
                  </a:cubicBezTo>
                  <a:cubicBezTo>
                    <a:pt x="100606" y="68571"/>
                    <a:pt x="101818" y="65714"/>
                    <a:pt x="101818" y="65714"/>
                  </a:cubicBezTo>
                  <a:cubicBezTo>
                    <a:pt x="100606" y="62857"/>
                    <a:pt x="100606" y="58571"/>
                    <a:pt x="101818" y="57142"/>
                  </a:cubicBezTo>
                  <a:cubicBezTo>
                    <a:pt x="104242" y="54285"/>
                    <a:pt x="100606" y="52857"/>
                    <a:pt x="99393" y="51428"/>
                  </a:cubicBezTo>
                  <a:cubicBezTo>
                    <a:pt x="99393" y="50000"/>
                    <a:pt x="101818" y="45714"/>
                    <a:pt x="103030" y="44285"/>
                  </a:cubicBezTo>
                  <a:cubicBezTo>
                    <a:pt x="103030" y="42857"/>
                    <a:pt x="105454" y="28571"/>
                    <a:pt x="104242" y="28571"/>
                  </a:cubicBezTo>
                  <a:cubicBezTo>
                    <a:pt x="100606" y="28571"/>
                    <a:pt x="99393" y="28571"/>
                    <a:pt x="95757" y="25714"/>
                  </a:cubicBezTo>
                  <a:cubicBezTo>
                    <a:pt x="94545" y="24285"/>
                    <a:pt x="93333" y="22857"/>
                    <a:pt x="92121" y="21428"/>
                  </a:cubicBezTo>
                  <a:cubicBezTo>
                    <a:pt x="90909" y="20000"/>
                    <a:pt x="87272" y="20000"/>
                    <a:pt x="86060" y="18571"/>
                  </a:cubicBezTo>
                  <a:cubicBezTo>
                    <a:pt x="83636" y="18571"/>
                    <a:pt x="82424" y="18571"/>
                    <a:pt x="80000" y="17142"/>
                  </a:cubicBezTo>
                  <a:cubicBezTo>
                    <a:pt x="78787" y="14285"/>
                    <a:pt x="76363" y="15714"/>
                    <a:pt x="73939" y="15714"/>
                  </a:cubicBezTo>
                  <a:cubicBezTo>
                    <a:pt x="72727" y="17142"/>
                    <a:pt x="70303" y="15714"/>
                    <a:pt x="69090" y="17142"/>
                  </a:cubicBezTo>
                  <a:cubicBezTo>
                    <a:pt x="66666" y="17142"/>
                    <a:pt x="65454" y="20000"/>
                    <a:pt x="64242" y="21428"/>
                  </a:cubicBezTo>
                  <a:cubicBezTo>
                    <a:pt x="63030" y="22857"/>
                    <a:pt x="59393" y="21428"/>
                    <a:pt x="59393" y="24285"/>
                  </a:cubicBezTo>
                  <a:cubicBezTo>
                    <a:pt x="59393" y="27142"/>
                    <a:pt x="58181" y="27142"/>
                    <a:pt x="55757" y="28571"/>
                  </a:cubicBezTo>
                  <a:cubicBezTo>
                    <a:pt x="49696" y="30000"/>
                    <a:pt x="44848" y="30000"/>
                    <a:pt x="40000" y="25714"/>
                  </a:cubicBezTo>
                  <a:cubicBezTo>
                    <a:pt x="38787" y="24285"/>
                    <a:pt x="37575" y="22857"/>
                    <a:pt x="36363" y="22857"/>
                  </a:cubicBezTo>
                  <a:cubicBezTo>
                    <a:pt x="33939" y="20000"/>
                    <a:pt x="32727" y="21428"/>
                    <a:pt x="30303" y="21428"/>
                  </a:cubicBezTo>
                  <a:cubicBezTo>
                    <a:pt x="29090" y="20000"/>
                    <a:pt x="29090" y="15714"/>
                    <a:pt x="29090" y="14285"/>
                  </a:cubicBezTo>
                  <a:cubicBezTo>
                    <a:pt x="25454" y="12857"/>
                    <a:pt x="24242" y="11428"/>
                    <a:pt x="24242" y="7142"/>
                  </a:cubicBezTo>
                  <a:cubicBezTo>
                    <a:pt x="24242" y="0"/>
                    <a:pt x="19393" y="4285"/>
                    <a:pt x="16969" y="7142"/>
                  </a:cubicBezTo>
                  <a:cubicBezTo>
                    <a:pt x="15757" y="8571"/>
                    <a:pt x="14545" y="10000"/>
                    <a:pt x="13333" y="10000"/>
                  </a:cubicBezTo>
                  <a:cubicBezTo>
                    <a:pt x="10909" y="8571"/>
                    <a:pt x="7272" y="8571"/>
                    <a:pt x="6060" y="5714"/>
                  </a:cubicBezTo>
                  <a:cubicBezTo>
                    <a:pt x="3636" y="2857"/>
                    <a:pt x="3636" y="1428"/>
                    <a:pt x="1212" y="4285"/>
                  </a:cubicBezTo>
                  <a:cubicBezTo>
                    <a:pt x="1212" y="5714"/>
                    <a:pt x="0" y="5714"/>
                    <a:pt x="0" y="7142"/>
                  </a:cubicBezTo>
                  <a:cubicBezTo>
                    <a:pt x="0" y="8571"/>
                    <a:pt x="0" y="10000"/>
                    <a:pt x="1212" y="11428"/>
                  </a:cubicBezTo>
                  <a:cubicBezTo>
                    <a:pt x="1212" y="11428"/>
                    <a:pt x="2424" y="14285"/>
                    <a:pt x="1212" y="14285"/>
                  </a:cubicBezTo>
                  <a:cubicBezTo>
                    <a:pt x="1212" y="15714"/>
                    <a:pt x="0" y="15714"/>
                    <a:pt x="1212" y="17142"/>
                  </a:cubicBezTo>
                  <a:cubicBezTo>
                    <a:pt x="1212" y="18571"/>
                    <a:pt x="3636" y="18571"/>
                    <a:pt x="3636" y="20000"/>
                  </a:cubicBezTo>
                  <a:cubicBezTo>
                    <a:pt x="3636" y="21428"/>
                    <a:pt x="2424" y="22857"/>
                    <a:pt x="3636" y="22857"/>
                  </a:cubicBezTo>
                  <a:cubicBezTo>
                    <a:pt x="4848" y="25714"/>
                    <a:pt x="4848" y="27142"/>
                    <a:pt x="6060" y="30000"/>
                  </a:cubicBezTo>
                  <a:cubicBezTo>
                    <a:pt x="7272" y="31428"/>
                    <a:pt x="7272" y="32857"/>
                    <a:pt x="9696" y="34285"/>
                  </a:cubicBezTo>
                  <a:cubicBezTo>
                    <a:pt x="9696" y="34285"/>
                    <a:pt x="12121" y="35714"/>
                    <a:pt x="12121" y="35714"/>
                  </a:cubicBezTo>
                  <a:cubicBezTo>
                    <a:pt x="13333" y="41428"/>
                    <a:pt x="2424" y="47142"/>
                    <a:pt x="9696" y="52857"/>
                  </a:cubicBezTo>
                  <a:cubicBezTo>
                    <a:pt x="12121" y="54285"/>
                    <a:pt x="12121" y="57142"/>
                    <a:pt x="14545" y="58571"/>
                  </a:cubicBezTo>
                  <a:cubicBezTo>
                    <a:pt x="16969" y="61428"/>
                    <a:pt x="19393" y="62857"/>
                    <a:pt x="21818" y="67142"/>
                  </a:cubicBezTo>
                  <a:cubicBezTo>
                    <a:pt x="21818" y="68571"/>
                    <a:pt x="20606" y="70000"/>
                    <a:pt x="20606" y="71428"/>
                  </a:cubicBezTo>
                  <a:cubicBezTo>
                    <a:pt x="21818" y="72857"/>
                    <a:pt x="24242" y="72857"/>
                    <a:pt x="23030" y="74285"/>
                  </a:cubicBezTo>
                  <a:cubicBezTo>
                    <a:pt x="23030" y="78571"/>
                    <a:pt x="25454" y="80000"/>
                    <a:pt x="26666" y="82857"/>
                  </a:cubicBezTo>
                  <a:cubicBezTo>
                    <a:pt x="29090" y="81428"/>
                    <a:pt x="27878" y="80000"/>
                    <a:pt x="29090" y="78571"/>
                  </a:cubicBezTo>
                  <a:cubicBezTo>
                    <a:pt x="29090" y="78571"/>
                    <a:pt x="30303" y="80000"/>
                    <a:pt x="30303" y="80000"/>
                  </a:cubicBezTo>
                  <a:cubicBezTo>
                    <a:pt x="32727" y="80000"/>
                    <a:pt x="30303" y="80000"/>
                    <a:pt x="31515" y="81428"/>
                  </a:cubicBezTo>
                  <a:cubicBezTo>
                    <a:pt x="32727" y="82857"/>
                    <a:pt x="33939" y="78571"/>
                    <a:pt x="36363" y="81428"/>
                  </a:cubicBezTo>
                  <a:cubicBezTo>
                    <a:pt x="38787" y="85714"/>
                    <a:pt x="40000" y="90000"/>
                    <a:pt x="42424" y="94285"/>
                  </a:cubicBezTo>
                  <a:cubicBezTo>
                    <a:pt x="44848" y="98571"/>
                    <a:pt x="50909" y="102857"/>
                    <a:pt x="55757" y="105714"/>
                  </a:cubicBezTo>
                  <a:cubicBezTo>
                    <a:pt x="58181" y="107142"/>
                    <a:pt x="60606" y="107142"/>
                    <a:pt x="63030" y="108571"/>
                  </a:cubicBezTo>
                  <a:cubicBezTo>
                    <a:pt x="64242" y="108571"/>
                    <a:pt x="67878" y="107142"/>
                    <a:pt x="67878" y="107142"/>
                  </a:cubicBezTo>
                  <a:cubicBezTo>
                    <a:pt x="67878" y="107142"/>
                    <a:pt x="67878" y="108571"/>
                    <a:pt x="67878" y="108571"/>
                  </a:cubicBezTo>
                  <a:cubicBezTo>
                    <a:pt x="69090" y="108571"/>
                    <a:pt x="72727" y="105714"/>
                    <a:pt x="73939" y="104285"/>
                  </a:cubicBezTo>
                  <a:cubicBezTo>
                    <a:pt x="73939" y="104285"/>
                    <a:pt x="72727" y="104285"/>
                    <a:pt x="72727" y="104285"/>
                  </a:cubicBezTo>
                  <a:cubicBezTo>
                    <a:pt x="72727" y="102857"/>
                    <a:pt x="75151" y="104285"/>
                    <a:pt x="75151" y="104285"/>
                  </a:cubicBezTo>
                  <a:cubicBezTo>
                    <a:pt x="77575" y="105714"/>
                    <a:pt x="77575" y="107142"/>
                    <a:pt x="78787" y="110000"/>
                  </a:cubicBezTo>
                  <a:cubicBezTo>
                    <a:pt x="80000" y="114285"/>
                    <a:pt x="81212" y="114285"/>
                    <a:pt x="83636" y="115714"/>
                  </a:cubicBezTo>
                  <a:cubicBezTo>
                    <a:pt x="90909" y="117142"/>
                    <a:pt x="99393" y="118571"/>
                    <a:pt x="106666" y="120000"/>
                  </a:cubicBezTo>
                  <a:cubicBezTo>
                    <a:pt x="106666" y="114285"/>
                    <a:pt x="107878" y="112857"/>
                    <a:pt x="111515" y="110000"/>
                  </a:cubicBezTo>
                  <a:cubicBezTo>
                    <a:pt x="113939" y="108571"/>
                    <a:pt x="119999" y="107142"/>
                    <a:pt x="115151" y="104285"/>
                  </a:cubicBezTo>
                  <a:cubicBezTo>
                    <a:pt x="113939" y="102857"/>
                    <a:pt x="117575" y="105714"/>
                    <a:pt x="115151" y="10428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76" name="Google Shape;976;g90e2d1f501_0_5781"/>
            <p:cNvSpPr/>
            <p:nvPr/>
          </p:nvSpPr>
          <p:spPr>
            <a:xfrm>
              <a:off x="13741595" y="7070775"/>
              <a:ext cx="73200" cy="54300"/>
            </a:xfrm>
            <a:custGeom>
              <a:avLst/>
              <a:gdLst/>
              <a:ahLst/>
              <a:cxnLst/>
              <a:rect l="l" t="t" r="r" b="b"/>
              <a:pathLst>
                <a:path w="120000" h="120000" extrusionOk="0">
                  <a:moveTo>
                    <a:pt x="15000" y="20000"/>
                  </a:moveTo>
                  <a:cubicBezTo>
                    <a:pt x="30000" y="20000"/>
                    <a:pt x="30000" y="60000"/>
                    <a:pt x="45000" y="80000"/>
                  </a:cubicBezTo>
                  <a:cubicBezTo>
                    <a:pt x="75000" y="80000"/>
                    <a:pt x="90000" y="100000"/>
                    <a:pt x="120000" y="120000"/>
                  </a:cubicBezTo>
                  <a:cubicBezTo>
                    <a:pt x="105000" y="40000"/>
                    <a:pt x="45000" y="20000"/>
                    <a:pt x="0" y="0"/>
                  </a:cubicBezTo>
                  <a:cubicBezTo>
                    <a:pt x="0" y="20000"/>
                    <a:pt x="0" y="20000"/>
                    <a:pt x="15000" y="20000"/>
                  </a:cubicBezTo>
                  <a:cubicBezTo>
                    <a:pt x="30000" y="20000"/>
                    <a:pt x="0" y="20000"/>
                    <a:pt x="15000" y="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77" name="Google Shape;977;g90e2d1f501_0_5781"/>
            <p:cNvSpPr/>
            <p:nvPr/>
          </p:nvSpPr>
          <p:spPr>
            <a:xfrm>
              <a:off x="13525034" y="6844600"/>
              <a:ext cx="327900" cy="168900"/>
            </a:xfrm>
            <a:custGeom>
              <a:avLst/>
              <a:gdLst/>
              <a:ahLst/>
              <a:cxnLst/>
              <a:rect l="l" t="t" r="r" b="b"/>
              <a:pathLst>
                <a:path w="120000" h="120000" extrusionOk="0">
                  <a:moveTo>
                    <a:pt x="89142" y="100000"/>
                  </a:moveTo>
                  <a:cubicBezTo>
                    <a:pt x="92571" y="93333"/>
                    <a:pt x="99428" y="106666"/>
                    <a:pt x="102857" y="113333"/>
                  </a:cubicBezTo>
                  <a:cubicBezTo>
                    <a:pt x="102857" y="113333"/>
                    <a:pt x="116571" y="113333"/>
                    <a:pt x="116571" y="113333"/>
                  </a:cubicBezTo>
                  <a:cubicBezTo>
                    <a:pt x="120000" y="106666"/>
                    <a:pt x="102857" y="80000"/>
                    <a:pt x="113142" y="80000"/>
                  </a:cubicBezTo>
                  <a:cubicBezTo>
                    <a:pt x="109714" y="73333"/>
                    <a:pt x="102857" y="73333"/>
                    <a:pt x="102857" y="66666"/>
                  </a:cubicBezTo>
                  <a:cubicBezTo>
                    <a:pt x="102857" y="53333"/>
                    <a:pt x="99428" y="46666"/>
                    <a:pt x="92571" y="46666"/>
                  </a:cubicBezTo>
                  <a:cubicBezTo>
                    <a:pt x="82285" y="46666"/>
                    <a:pt x="75428" y="53333"/>
                    <a:pt x="65142" y="40000"/>
                  </a:cubicBezTo>
                  <a:cubicBezTo>
                    <a:pt x="54857" y="33333"/>
                    <a:pt x="44571" y="33333"/>
                    <a:pt x="30857" y="26666"/>
                  </a:cubicBezTo>
                  <a:cubicBezTo>
                    <a:pt x="20571" y="20000"/>
                    <a:pt x="13714" y="0"/>
                    <a:pt x="0" y="13333"/>
                  </a:cubicBezTo>
                  <a:cubicBezTo>
                    <a:pt x="10285" y="40000"/>
                    <a:pt x="37714" y="46666"/>
                    <a:pt x="27428" y="93333"/>
                  </a:cubicBezTo>
                  <a:cubicBezTo>
                    <a:pt x="37714" y="93333"/>
                    <a:pt x="61714" y="93333"/>
                    <a:pt x="61714" y="120000"/>
                  </a:cubicBezTo>
                  <a:cubicBezTo>
                    <a:pt x="61714" y="100000"/>
                    <a:pt x="82285" y="100000"/>
                    <a:pt x="89142" y="100000"/>
                  </a:cubicBezTo>
                  <a:cubicBezTo>
                    <a:pt x="92571" y="93333"/>
                    <a:pt x="65142" y="100000"/>
                    <a:pt x="89142" y="10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78" name="Google Shape;978;g90e2d1f501_0_5781"/>
            <p:cNvSpPr/>
            <p:nvPr/>
          </p:nvSpPr>
          <p:spPr>
            <a:xfrm>
              <a:off x="13751153" y="6956096"/>
              <a:ext cx="251700" cy="197400"/>
            </a:xfrm>
            <a:custGeom>
              <a:avLst/>
              <a:gdLst/>
              <a:ahLst/>
              <a:cxnLst/>
              <a:rect l="l" t="t" r="r" b="b"/>
              <a:pathLst>
                <a:path w="120000" h="120000" extrusionOk="0">
                  <a:moveTo>
                    <a:pt x="35555" y="11428"/>
                  </a:moveTo>
                  <a:cubicBezTo>
                    <a:pt x="35555" y="11428"/>
                    <a:pt x="48888" y="22857"/>
                    <a:pt x="44444" y="28571"/>
                  </a:cubicBezTo>
                  <a:cubicBezTo>
                    <a:pt x="44444" y="28571"/>
                    <a:pt x="31111" y="28571"/>
                    <a:pt x="31111" y="28571"/>
                  </a:cubicBezTo>
                  <a:cubicBezTo>
                    <a:pt x="22222" y="28571"/>
                    <a:pt x="22222" y="17142"/>
                    <a:pt x="17777" y="17142"/>
                  </a:cubicBezTo>
                  <a:cubicBezTo>
                    <a:pt x="0" y="11428"/>
                    <a:pt x="17777" y="34285"/>
                    <a:pt x="17777" y="40000"/>
                  </a:cubicBezTo>
                  <a:cubicBezTo>
                    <a:pt x="17777" y="57142"/>
                    <a:pt x="31111" y="45714"/>
                    <a:pt x="26666" y="62857"/>
                  </a:cubicBezTo>
                  <a:cubicBezTo>
                    <a:pt x="22222" y="74285"/>
                    <a:pt x="31111" y="74285"/>
                    <a:pt x="35555" y="80000"/>
                  </a:cubicBezTo>
                  <a:cubicBezTo>
                    <a:pt x="40000" y="80000"/>
                    <a:pt x="40000" y="91428"/>
                    <a:pt x="40000" y="97142"/>
                  </a:cubicBezTo>
                  <a:cubicBezTo>
                    <a:pt x="44444" y="91428"/>
                    <a:pt x="62222" y="80000"/>
                    <a:pt x="71111" y="74285"/>
                  </a:cubicBezTo>
                  <a:cubicBezTo>
                    <a:pt x="75555" y="74285"/>
                    <a:pt x="75555" y="85714"/>
                    <a:pt x="75555" y="91428"/>
                  </a:cubicBezTo>
                  <a:cubicBezTo>
                    <a:pt x="75555" y="108571"/>
                    <a:pt x="80000" y="114285"/>
                    <a:pt x="93333" y="120000"/>
                  </a:cubicBezTo>
                  <a:cubicBezTo>
                    <a:pt x="93333" y="114285"/>
                    <a:pt x="93333" y="102857"/>
                    <a:pt x="93333" y="102857"/>
                  </a:cubicBezTo>
                  <a:cubicBezTo>
                    <a:pt x="97777" y="97142"/>
                    <a:pt x="102222" y="97142"/>
                    <a:pt x="102222" y="91428"/>
                  </a:cubicBezTo>
                  <a:cubicBezTo>
                    <a:pt x="106666" y="80000"/>
                    <a:pt x="106666" y="68571"/>
                    <a:pt x="111111" y="62857"/>
                  </a:cubicBezTo>
                  <a:cubicBezTo>
                    <a:pt x="120000" y="45714"/>
                    <a:pt x="93333" y="11428"/>
                    <a:pt x="84444" y="5714"/>
                  </a:cubicBezTo>
                  <a:cubicBezTo>
                    <a:pt x="75555" y="22857"/>
                    <a:pt x="66666" y="22857"/>
                    <a:pt x="53333" y="11428"/>
                  </a:cubicBezTo>
                  <a:cubicBezTo>
                    <a:pt x="53333" y="5714"/>
                    <a:pt x="44444" y="0"/>
                    <a:pt x="40000" y="0"/>
                  </a:cubicBezTo>
                  <a:cubicBezTo>
                    <a:pt x="35555" y="0"/>
                    <a:pt x="35555" y="5714"/>
                    <a:pt x="35555" y="11428"/>
                  </a:cubicBezTo>
                  <a:cubicBezTo>
                    <a:pt x="40000" y="17142"/>
                    <a:pt x="31111" y="0"/>
                    <a:pt x="35555" y="1142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79" name="Google Shape;979;g90e2d1f501_0_5781"/>
            <p:cNvSpPr/>
            <p:nvPr/>
          </p:nvSpPr>
          <p:spPr>
            <a:xfrm>
              <a:off x="13833955" y="7574092"/>
              <a:ext cx="82800" cy="95700"/>
            </a:xfrm>
            <a:custGeom>
              <a:avLst/>
              <a:gdLst/>
              <a:ahLst/>
              <a:cxnLst/>
              <a:rect l="l" t="t" r="r" b="b"/>
              <a:pathLst>
                <a:path w="120000" h="120000" extrusionOk="0">
                  <a:moveTo>
                    <a:pt x="40000" y="24000"/>
                  </a:moveTo>
                  <a:cubicBezTo>
                    <a:pt x="13333" y="36000"/>
                    <a:pt x="0" y="60000"/>
                    <a:pt x="0" y="84000"/>
                  </a:cubicBezTo>
                  <a:cubicBezTo>
                    <a:pt x="13333" y="84000"/>
                    <a:pt x="53333" y="84000"/>
                    <a:pt x="53333" y="96000"/>
                  </a:cubicBezTo>
                  <a:cubicBezTo>
                    <a:pt x="80000" y="120000"/>
                    <a:pt x="93333" y="120000"/>
                    <a:pt x="120000" y="120000"/>
                  </a:cubicBezTo>
                  <a:cubicBezTo>
                    <a:pt x="120000" y="120000"/>
                    <a:pt x="93333" y="60000"/>
                    <a:pt x="93333" y="60000"/>
                  </a:cubicBezTo>
                  <a:cubicBezTo>
                    <a:pt x="106666" y="60000"/>
                    <a:pt x="120000" y="60000"/>
                    <a:pt x="106666" y="36000"/>
                  </a:cubicBezTo>
                  <a:cubicBezTo>
                    <a:pt x="80000" y="24000"/>
                    <a:pt x="66666" y="0"/>
                    <a:pt x="40000" y="24000"/>
                  </a:cubicBezTo>
                  <a:cubicBezTo>
                    <a:pt x="13333" y="48000"/>
                    <a:pt x="53333" y="12000"/>
                    <a:pt x="40000" y="24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80" name="Google Shape;980;g90e2d1f501_0_5781"/>
            <p:cNvSpPr/>
            <p:nvPr/>
          </p:nvSpPr>
          <p:spPr>
            <a:xfrm>
              <a:off x="13311663" y="7220495"/>
              <a:ext cx="324900" cy="251700"/>
            </a:xfrm>
            <a:custGeom>
              <a:avLst/>
              <a:gdLst/>
              <a:ahLst/>
              <a:cxnLst/>
              <a:rect l="l" t="t" r="r" b="b"/>
              <a:pathLst>
                <a:path w="120000" h="120000" extrusionOk="0">
                  <a:moveTo>
                    <a:pt x="99428" y="44444"/>
                  </a:moveTo>
                  <a:cubicBezTo>
                    <a:pt x="102857" y="40000"/>
                    <a:pt x="106285" y="35555"/>
                    <a:pt x="102857" y="31111"/>
                  </a:cubicBezTo>
                  <a:cubicBezTo>
                    <a:pt x="99428" y="26666"/>
                    <a:pt x="96000" y="26666"/>
                    <a:pt x="99428" y="22222"/>
                  </a:cubicBezTo>
                  <a:cubicBezTo>
                    <a:pt x="106285" y="13333"/>
                    <a:pt x="120000" y="13333"/>
                    <a:pt x="120000" y="0"/>
                  </a:cubicBezTo>
                  <a:cubicBezTo>
                    <a:pt x="109714" y="0"/>
                    <a:pt x="96000" y="0"/>
                    <a:pt x="85714" y="4444"/>
                  </a:cubicBezTo>
                  <a:cubicBezTo>
                    <a:pt x="78857" y="4444"/>
                    <a:pt x="72000" y="8888"/>
                    <a:pt x="65142" y="8888"/>
                  </a:cubicBezTo>
                  <a:cubicBezTo>
                    <a:pt x="54857" y="8888"/>
                    <a:pt x="51428" y="4444"/>
                    <a:pt x="44571" y="8888"/>
                  </a:cubicBezTo>
                  <a:cubicBezTo>
                    <a:pt x="37714" y="13333"/>
                    <a:pt x="34285" y="13333"/>
                    <a:pt x="27428" y="8888"/>
                  </a:cubicBezTo>
                  <a:cubicBezTo>
                    <a:pt x="20571" y="0"/>
                    <a:pt x="24000" y="17777"/>
                    <a:pt x="24000" y="17777"/>
                  </a:cubicBezTo>
                  <a:cubicBezTo>
                    <a:pt x="20571" y="22222"/>
                    <a:pt x="20571" y="26666"/>
                    <a:pt x="20571" y="26666"/>
                  </a:cubicBezTo>
                  <a:cubicBezTo>
                    <a:pt x="17142" y="35555"/>
                    <a:pt x="13714" y="26666"/>
                    <a:pt x="10285" y="26666"/>
                  </a:cubicBezTo>
                  <a:cubicBezTo>
                    <a:pt x="6857" y="31111"/>
                    <a:pt x="10285" y="40000"/>
                    <a:pt x="10285" y="44444"/>
                  </a:cubicBezTo>
                  <a:cubicBezTo>
                    <a:pt x="10285" y="48888"/>
                    <a:pt x="6857" y="57777"/>
                    <a:pt x="13714" y="62222"/>
                  </a:cubicBezTo>
                  <a:cubicBezTo>
                    <a:pt x="30857" y="75555"/>
                    <a:pt x="17142" y="84444"/>
                    <a:pt x="6857" y="97777"/>
                  </a:cubicBezTo>
                  <a:cubicBezTo>
                    <a:pt x="0" y="106666"/>
                    <a:pt x="17142" y="120000"/>
                    <a:pt x="24000" y="120000"/>
                  </a:cubicBezTo>
                  <a:cubicBezTo>
                    <a:pt x="30857" y="120000"/>
                    <a:pt x="37714" y="111111"/>
                    <a:pt x="44571" y="106666"/>
                  </a:cubicBezTo>
                  <a:cubicBezTo>
                    <a:pt x="54857" y="97777"/>
                    <a:pt x="65142" y="93333"/>
                    <a:pt x="75428" y="84444"/>
                  </a:cubicBezTo>
                  <a:cubicBezTo>
                    <a:pt x="82285" y="80000"/>
                    <a:pt x="89142" y="75555"/>
                    <a:pt x="96000" y="66666"/>
                  </a:cubicBezTo>
                  <a:cubicBezTo>
                    <a:pt x="99428" y="57777"/>
                    <a:pt x="96000" y="48888"/>
                    <a:pt x="99428" y="44444"/>
                  </a:cubicBezTo>
                  <a:cubicBezTo>
                    <a:pt x="102857" y="35555"/>
                    <a:pt x="99428" y="48888"/>
                    <a:pt x="99428" y="4444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81" name="Google Shape;981;g90e2d1f501_0_5781"/>
            <p:cNvSpPr/>
            <p:nvPr/>
          </p:nvSpPr>
          <p:spPr>
            <a:xfrm>
              <a:off x="13461341" y="7201382"/>
              <a:ext cx="465000" cy="439500"/>
            </a:xfrm>
            <a:custGeom>
              <a:avLst/>
              <a:gdLst/>
              <a:ahLst/>
              <a:cxnLst/>
              <a:rect l="l" t="t" r="r" b="b"/>
              <a:pathLst>
                <a:path w="120000" h="120000" extrusionOk="0">
                  <a:moveTo>
                    <a:pt x="112800" y="91914"/>
                  </a:moveTo>
                  <a:cubicBezTo>
                    <a:pt x="112800" y="91914"/>
                    <a:pt x="108000" y="89361"/>
                    <a:pt x="108000" y="86808"/>
                  </a:cubicBezTo>
                  <a:cubicBezTo>
                    <a:pt x="108000" y="84255"/>
                    <a:pt x="110400" y="84255"/>
                    <a:pt x="110400" y="81702"/>
                  </a:cubicBezTo>
                  <a:cubicBezTo>
                    <a:pt x="108000" y="76595"/>
                    <a:pt x="103200" y="74042"/>
                    <a:pt x="98400" y="68936"/>
                  </a:cubicBezTo>
                  <a:cubicBezTo>
                    <a:pt x="96000" y="68936"/>
                    <a:pt x="91200" y="66382"/>
                    <a:pt x="91200" y="63829"/>
                  </a:cubicBezTo>
                  <a:cubicBezTo>
                    <a:pt x="88800" y="58723"/>
                    <a:pt x="84000" y="53617"/>
                    <a:pt x="84000" y="45957"/>
                  </a:cubicBezTo>
                  <a:cubicBezTo>
                    <a:pt x="81600" y="40851"/>
                    <a:pt x="96000" y="30638"/>
                    <a:pt x="91200" y="25531"/>
                  </a:cubicBezTo>
                  <a:cubicBezTo>
                    <a:pt x="86400" y="22978"/>
                    <a:pt x="84000" y="20425"/>
                    <a:pt x="81600" y="15319"/>
                  </a:cubicBezTo>
                  <a:cubicBezTo>
                    <a:pt x="79200" y="12765"/>
                    <a:pt x="79200" y="7659"/>
                    <a:pt x="76800" y="5106"/>
                  </a:cubicBezTo>
                  <a:cubicBezTo>
                    <a:pt x="74400" y="5106"/>
                    <a:pt x="74400" y="7659"/>
                    <a:pt x="72000" y="7659"/>
                  </a:cubicBezTo>
                  <a:cubicBezTo>
                    <a:pt x="67200" y="7659"/>
                    <a:pt x="69600" y="2553"/>
                    <a:pt x="67200" y="2553"/>
                  </a:cubicBezTo>
                  <a:cubicBezTo>
                    <a:pt x="64800" y="2553"/>
                    <a:pt x="60000" y="5106"/>
                    <a:pt x="60000" y="5106"/>
                  </a:cubicBezTo>
                  <a:cubicBezTo>
                    <a:pt x="55200" y="0"/>
                    <a:pt x="52800" y="2553"/>
                    <a:pt x="48000" y="2553"/>
                  </a:cubicBezTo>
                  <a:cubicBezTo>
                    <a:pt x="43200" y="5106"/>
                    <a:pt x="45600" y="7659"/>
                    <a:pt x="43200" y="10212"/>
                  </a:cubicBezTo>
                  <a:cubicBezTo>
                    <a:pt x="38400" y="12765"/>
                    <a:pt x="33600" y="12765"/>
                    <a:pt x="31200" y="17872"/>
                  </a:cubicBezTo>
                  <a:cubicBezTo>
                    <a:pt x="28800" y="22978"/>
                    <a:pt x="33600" y="20425"/>
                    <a:pt x="33600" y="25531"/>
                  </a:cubicBezTo>
                  <a:cubicBezTo>
                    <a:pt x="33600" y="28085"/>
                    <a:pt x="31200" y="28085"/>
                    <a:pt x="31200" y="33191"/>
                  </a:cubicBezTo>
                  <a:cubicBezTo>
                    <a:pt x="31200" y="40851"/>
                    <a:pt x="28800" y="43404"/>
                    <a:pt x="21600" y="48510"/>
                  </a:cubicBezTo>
                  <a:cubicBezTo>
                    <a:pt x="16800" y="51063"/>
                    <a:pt x="0" y="58723"/>
                    <a:pt x="2400" y="63829"/>
                  </a:cubicBezTo>
                  <a:cubicBezTo>
                    <a:pt x="4800" y="66382"/>
                    <a:pt x="4800" y="74042"/>
                    <a:pt x="7200" y="76595"/>
                  </a:cubicBezTo>
                  <a:cubicBezTo>
                    <a:pt x="9600" y="79148"/>
                    <a:pt x="19200" y="79148"/>
                    <a:pt x="21600" y="79148"/>
                  </a:cubicBezTo>
                  <a:cubicBezTo>
                    <a:pt x="28800" y="81702"/>
                    <a:pt x="36000" y="86808"/>
                    <a:pt x="43200" y="91914"/>
                  </a:cubicBezTo>
                  <a:cubicBezTo>
                    <a:pt x="52800" y="99574"/>
                    <a:pt x="60000" y="107234"/>
                    <a:pt x="69600" y="114893"/>
                  </a:cubicBezTo>
                  <a:cubicBezTo>
                    <a:pt x="76800" y="120000"/>
                    <a:pt x="84000" y="120000"/>
                    <a:pt x="91200" y="120000"/>
                  </a:cubicBezTo>
                  <a:cubicBezTo>
                    <a:pt x="98400" y="120000"/>
                    <a:pt x="98400" y="112340"/>
                    <a:pt x="103200" y="107234"/>
                  </a:cubicBezTo>
                  <a:cubicBezTo>
                    <a:pt x="108000" y="102127"/>
                    <a:pt x="117600" y="112340"/>
                    <a:pt x="120000" y="109787"/>
                  </a:cubicBezTo>
                  <a:cubicBezTo>
                    <a:pt x="117600" y="107234"/>
                    <a:pt x="115200" y="104680"/>
                    <a:pt x="112800" y="99574"/>
                  </a:cubicBezTo>
                  <a:cubicBezTo>
                    <a:pt x="112800" y="97021"/>
                    <a:pt x="115200" y="94468"/>
                    <a:pt x="112800" y="91914"/>
                  </a:cubicBezTo>
                  <a:cubicBezTo>
                    <a:pt x="110400" y="89361"/>
                    <a:pt x="115200" y="94468"/>
                    <a:pt x="112800" y="9191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82" name="Google Shape;982;g90e2d1f501_0_5781"/>
            <p:cNvSpPr/>
            <p:nvPr/>
          </p:nvSpPr>
          <p:spPr>
            <a:xfrm>
              <a:off x="12872167" y="6946540"/>
              <a:ext cx="885300" cy="337800"/>
            </a:xfrm>
            <a:custGeom>
              <a:avLst/>
              <a:gdLst/>
              <a:ahLst/>
              <a:cxnLst/>
              <a:rect l="l" t="t" r="r" b="b"/>
              <a:pathLst>
                <a:path w="120000" h="120000" extrusionOk="0">
                  <a:moveTo>
                    <a:pt x="65684" y="120000"/>
                  </a:moveTo>
                  <a:cubicBezTo>
                    <a:pt x="66947" y="116666"/>
                    <a:pt x="68210" y="110000"/>
                    <a:pt x="68210" y="110000"/>
                  </a:cubicBezTo>
                  <a:cubicBezTo>
                    <a:pt x="66947" y="103333"/>
                    <a:pt x="68210" y="100000"/>
                    <a:pt x="69473" y="103333"/>
                  </a:cubicBezTo>
                  <a:cubicBezTo>
                    <a:pt x="72000" y="106666"/>
                    <a:pt x="73263" y="103333"/>
                    <a:pt x="75789" y="103333"/>
                  </a:cubicBezTo>
                  <a:cubicBezTo>
                    <a:pt x="78315" y="100000"/>
                    <a:pt x="78315" y="100000"/>
                    <a:pt x="80842" y="103333"/>
                  </a:cubicBezTo>
                  <a:cubicBezTo>
                    <a:pt x="85894" y="103333"/>
                    <a:pt x="89684" y="96666"/>
                    <a:pt x="94736" y="96666"/>
                  </a:cubicBezTo>
                  <a:cubicBezTo>
                    <a:pt x="98526" y="96666"/>
                    <a:pt x="103578" y="96666"/>
                    <a:pt x="107368" y="93333"/>
                  </a:cubicBezTo>
                  <a:cubicBezTo>
                    <a:pt x="109894" y="90000"/>
                    <a:pt x="109894" y="96666"/>
                    <a:pt x="113684" y="93333"/>
                  </a:cubicBezTo>
                  <a:cubicBezTo>
                    <a:pt x="116210" y="90000"/>
                    <a:pt x="114947" y="96666"/>
                    <a:pt x="116210" y="100000"/>
                  </a:cubicBezTo>
                  <a:cubicBezTo>
                    <a:pt x="117473" y="103333"/>
                    <a:pt x="120000" y="96666"/>
                    <a:pt x="118736" y="93333"/>
                  </a:cubicBezTo>
                  <a:cubicBezTo>
                    <a:pt x="117473" y="90000"/>
                    <a:pt x="120000" y="83333"/>
                    <a:pt x="116210" y="80000"/>
                  </a:cubicBezTo>
                  <a:cubicBezTo>
                    <a:pt x="114947" y="76666"/>
                    <a:pt x="117473" y="76666"/>
                    <a:pt x="116210" y="73333"/>
                  </a:cubicBezTo>
                  <a:cubicBezTo>
                    <a:pt x="116210" y="66666"/>
                    <a:pt x="114947" y="63333"/>
                    <a:pt x="114947" y="56666"/>
                  </a:cubicBezTo>
                  <a:cubicBezTo>
                    <a:pt x="114947" y="53333"/>
                    <a:pt x="117473" y="46666"/>
                    <a:pt x="117473" y="46666"/>
                  </a:cubicBezTo>
                  <a:cubicBezTo>
                    <a:pt x="116210" y="40000"/>
                    <a:pt x="113684" y="36666"/>
                    <a:pt x="112421" y="26666"/>
                  </a:cubicBezTo>
                  <a:cubicBezTo>
                    <a:pt x="109894" y="16666"/>
                    <a:pt x="109894" y="13333"/>
                    <a:pt x="104842" y="10000"/>
                  </a:cubicBezTo>
                  <a:cubicBezTo>
                    <a:pt x="103578" y="10000"/>
                    <a:pt x="102315" y="10000"/>
                    <a:pt x="101052" y="10000"/>
                  </a:cubicBezTo>
                  <a:cubicBezTo>
                    <a:pt x="98526" y="6666"/>
                    <a:pt x="99789" y="10000"/>
                    <a:pt x="98526" y="10000"/>
                  </a:cubicBezTo>
                  <a:cubicBezTo>
                    <a:pt x="96000" y="16666"/>
                    <a:pt x="93473" y="16666"/>
                    <a:pt x="92210" y="20000"/>
                  </a:cubicBezTo>
                  <a:cubicBezTo>
                    <a:pt x="88421" y="23333"/>
                    <a:pt x="83368" y="20000"/>
                    <a:pt x="79578" y="20000"/>
                  </a:cubicBezTo>
                  <a:cubicBezTo>
                    <a:pt x="77052" y="20000"/>
                    <a:pt x="74526" y="20000"/>
                    <a:pt x="73263" y="20000"/>
                  </a:cubicBezTo>
                  <a:cubicBezTo>
                    <a:pt x="70736" y="16666"/>
                    <a:pt x="70736" y="13333"/>
                    <a:pt x="68210" y="13333"/>
                  </a:cubicBezTo>
                  <a:cubicBezTo>
                    <a:pt x="65684" y="13333"/>
                    <a:pt x="64421" y="10000"/>
                    <a:pt x="63157" y="6666"/>
                  </a:cubicBezTo>
                  <a:cubicBezTo>
                    <a:pt x="61894" y="6666"/>
                    <a:pt x="56842" y="0"/>
                    <a:pt x="58105" y="0"/>
                  </a:cubicBezTo>
                  <a:cubicBezTo>
                    <a:pt x="55578" y="3333"/>
                    <a:pt x="49263" y="0"/>
                    <a:pt x="46736" y="0"/>
                  </a:cubicBezTo>
                  <a:cubicBezTo>
                    <a:pt x="42947" y="0"/>
                    <a:pt x="39157" y="10000"/>
                    <a:pt x="36631" y="13333"/>
                  </a:cubicBezTo>
                  <a:cubicBezTo>
                    <a:pt x="32842" y="20000"/>
                    <a:pt x="26526" y="13333"/>
                    <a:pt x="22736" y="16666"/>
                  </a:cubicBezTo>
                  <a:cubicBezTo>
                    <a:pt x="21473" y="16666"/>
                    <a:pt x="20210" y="16666"/>
                    <a:pt x="20210" y="20000"/>
                  </a:cubicBezTo>
                  <a:cubicBezTo>
                    <a:pt x="20210" y="20000"/>
                    <a:pt x="22736" y="20000"/>
                    <a:pt x="22736" y="23333"/>
                  </a:cubicBezTo>
                  <a:cubicBezTo>
                    <a:pt x="22736" y="23333"/>
                    <a:pt x="18947" y="23333"/>
                    <a:pt x="18947" y="26666"/>
                  </a:cubicBezTo>
                  <a:cubicBezTo>
                    <a:pt x="18947" y="30000"/>
                    <a:pt x="18947" y="30000"/>
                    <a:pt x="16421" y="30000"/>
                  </a:cubicBezTo>
                  <a:cubicBezTo>
                    <a:pt x="12631" y="30000"/>
                    <a:pt x="8842" y="30000"/>
                    <a:pt x="5052" y="30000"/>
                  </a:cubicBezTo>
                  <a:cubicBezTo>
                    <a:pt x="2526" y="30000"/>
                    <a:pt x="3789" y="33333"/>
                    <a:pt x="3789" y="36666"/>
                  </a:cubicBezTo>
                  <a:cubicBezTo>
                    <a:pt x="2526" y="43333"/>
                    <a:pt x="0" y="46666"/>
                    <a:pt x="3789" y="50000"/>
                  </a:cubicBezTo>
                  <a:cubicBezTo>
                    <a:pt x="3789" y="50000"/>
                    <a:pt x="6315" y="46666"/>
                    <a:pt x="6315" y="46666"/>
                  </a:cubicBezTo>
                  <a:cubicBezTo>
                    <a:pt x="6315" y="50000"/>
                    <a:pt x="3789" y="56666"/>
                    <a:pt x="3789" y="56666"/>
                  </a:cubicBezTo>
                  <a:cubicBezTo>
                    <a:pt x="5052" y="60000"/>
                    <a:pt x="5052" y="56666"/>
                    <a:pt x="6315" y="56666"/>
                  </a:cubicBezTo>
                  <a:cubicBezTo>
                    <a:pt x="6315" y="56666"/>
                    <a:pt x="6315" y="63333"/>
                    <a:pt x="6315" y="63333"/>
                  </a:cubicBezTo>
                  <a:cubicBezTo>
                    <a:pt x="8842" y="73333"/>
                    <a:pt x="5052" y="66666"/>
                    <a:pt x="3789" y="66666"/>
                  </a:cubicBezTo>
                  <a:cubicBezTo>
                    <a:pt x="3789" y="66666"/>
                    <a:pt x="2526" y="76666"/>
                    <a:pt x="5052" y="73333"/>
                  </a:cubicBezTo>
                  <a:cubicBezTo>
                    <a:pt x="7578" y="73333"/>
                    <a:pt x="5052" y="80000"/>
                    <a:pt x="5052" y="83333"/>
                  </a:cubicBezTo>
                  <a:cubicBezTo>
                    <a:pt x="5052" y="86666"/>
                    <a:pt x="8842" y="86666"/>
                    <a:pt x="10105" y="90000"/>
                  </a:cubicBezTo>
                  <a:cubicBezTo>
                    <a:pt x="11368" y="93333"/>
                    <a:pt x="8842" y="100000"/>
                    <a:pt x="8842" y="100000"/>
                  </a:cubicBezTo>
                  <a:cubicBezTo>
                    <a:pt x="10105" y="100000"/>
                    <a:pt x="11368" y="93333"/>
                    <a:pt x="12631" y="100000"/>
                  </a:cubicBezTo>
                  <a:cubicBezTo>
                    <a:pt x="12631" y="103333"/>
                    <a:pt x="10105" y="103333"/>
                    <a:pt x="10105" y="103333"/>
                  </a:cubicBezTo>
                  <a:cubicBezTo>
                    <a:pt x="10105" y="103333"/>
                    <a:pt x="12631" y="103333"/>
                    <a:pt x="12631" y="103333"/>
                  </a:cubicBezTo>
                  <a:cubicBezTo>
                    <a:pt x="13894" y="106666"/>
                    <a:pt x="12631" y="110000"/>
                    <a:pt x="11368" y="113333"/>
                  </a:cubicBezTo>
                  <a:cubicBezTo>
                    <a:pt x="11368" y="116666"/>
                    <a:pt x="13894" y="120000"/>
                    <a:pt x="13894" y="116666"/>
                  </a:cubicBezTo>
                  <a:cubicBezTo>
                    <a:pt x="15157" y="113333"/>
                    <a:pt x="13894" y="106666"/>
                    <a:pt x="15157" y="103333"/>
                  </a:cubicBezTo>
                  <a:cubicBezTo>
                    <a:pt x="16421" y="100000"/>
                    <a:pt x="18947" y="106666"/>
                    <a:pt x="20210" y="106666"/>
                  </a:cubicBezTo>
                  <a:cubicBezTo>
                    <a:pt x="22736" y="110000"/>
                    <a:pt x="25263" y="116666"/>
                    <a:pt x="27789" y="110000"/>
                  </a:cubicBezTo>
                  <a:cubicBezTo>
                    <a:pt x="31578" y="106666"/>
                    <a:pt x="29052" y="96666"/>
                    <a:pt x="34105" y="103333"/>
                  </a:cubicBezTo>
                  <a:cubicBezTo>
                    <a:pt x="36631" y="110000"/>
                    <a:pt x="40421" y="116666"/>
                    <a:pt x="44210" y="116666"/>
                  </a:cubicBezTo>
                  <a:cubicBezTo>
                    <a:pt x="46736" y="113333"/>
                    <a:pt x="50526" y="110000"/>
                    <a:pt x="53052" y="106666"/>
                  </a:cubicBezTo>
                  <a:cubicBezTo>
                    <a:pt x="54315" y="103333"/>
                    <a:pt x="54315" y="100000"/>
                    <a:pt x="55578" y="100000"/>
                  </a:cubicBezTo>
                  <a:cubicBezTo>
                    <a:pt x="58105" y="103333"/>
                    <a:pt x="59368" y="106666"/>
                    <a:pt x="60631" y="103333"/>
                  </a:cubicBezTo>
                  <a:cubicBezTo>
                    <a:pt x="64421" y="100000"/>
                    <a:pt x="64421" y="103333"/>
                    <a:pt x="63157" y="110000"/>
                  </a:cubicBezTo>
                  <a:cubicBezTo>
                    <a:pt x="63157" y="113333"/>
                    <a:pt x="65684" y="113333"/>
                    <a:pt x="63157" y="116666"/>
                  </a:cubicBezTo>
                  <a:cubicBezTo>
                    <a:pt x="64421" y="120000"/>
                    <a:pt x="64421" y="120000"/>
                    <a:pt x="65684" y="120000"/>
                  </a:cubicBezTo>
                  <a:cubicBezTo>
                    <a:pt x="66947" y="116666"/>
                    <a:pt x="64421" y="120000"/>
                    <a:pt x="65684"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83" name="Google Shape;983;g90e2d1f501_0_5781"/>
            <p:cNvSpPr/>
            <p:nvPr/>
          </p:nvSpPr>
          <p:spPr>
            <a:xfrm>
              <a:off x="13273442" y="7481711"/>
              <a:ext cx="981000" cy="786900"/>
            </a:xfrm>
            <a:custGeom>
              <a:avLst/>
              <a:gdLst/>
              <a:ahLst/>
              <a:cxnLst/>
              <a:rect l="l" t="t" r="r" b="b"/>
              <a:pathLst>
                <a:path w="120000" h="120000" extrusionOk="0">
                  <a:moveTo>
                    <a:pt x="74285" y="28571"/>
                  </a:moveTo>
                  <a:cubicBezTo>
                    <a:pt x="73142" y="24285"/>
                    <a:pt x="73142" y="24285"/>
                    <a:pt x="69714" y="24285"/>
                  </a:cubicBezTo>
                  <a:cubicBezTo>
                    <a:pt x="66285" y="24285"/>
                    <a:pt x="62857" y="24285"/>
                    <a:pt x="59428" y="24285"/>
                  </a:cubicBezTo>
                  <a:cubicBezTo>
                    <a:pt x="57142" y="24285"/>
                    <a:pt x="56000" y="21428"/>
                    <a:pt x="54857" y="21428"/>
                  </a:cubicBezTo>
                  <a:cubicBezTo>
                    <a:pt x="51428" y="17142"/>
                    <a:pt x="48000" y="14285"/>
                    <a:pt x="45714" y="11428"/>
                  </a:cubicBezTo>
                  <a:cubicBezTo>
                    <a:pt x="41142" y="7142"/>
                    <a:pt x="36571" y="2857"/>
                    <a:pt x="30857" y="1428"/>
                  </a:cubicBezTo>
                  <a:cubicBezTo>
                    <a:pt x="28571" y="0"/>
                    <a:pt x="27428" y="0"/>
                    <a:pt x="24000" y="1428"/>
                  </a:cubicBezTo>
                  <a:cubicBezTo>
                    <a:pt x="21714" y="1428"/>
                    <a:pt x="18285" y="2857"/>
                    <a:pt x="14857" y="4285"/>
                  </a:cubicBezTo>
                  <a:cubicBezTo>
                    <a:pt x="16000" y="7142"/>
                    <a:pt x="19428" y="10000"/>
                    <a:pt x="19428" y="12857"/>
                  </a:cubicBezTo>
                  <a:cubicBezTo>
                    <a:pt x="19428" y="15714"/>
                    <a:pt x="16000" y="17142"/>
                    <a:pt x="14857" y="17142"/>
                  </a:cubicBezTo>
                  <a:cubicBezTo>
                    <a:pt x="13714" y="18571"/>
                    <a:pt x="12571" y="17142"/>
                    <a:pt x="11428" y="17142"/>
                  </a:cubicBezTo>
                  <a:cubicBezTo>
                    <a:pt x="10285" y="18571"/>
                    <a:pt x="10285" y="20000"/>
                    <a:pt x="10285" y="20000"/>
                  </a:cubicBezTo>
                  <a:cubicBezTo>
                    <a:pt x="8000" y="24285"/>
                    <a:pt x="3428" y="21428"/>
                    <a:pt x="2285" y="20000"/>
                  </a:cubicBezTo>
                  <a:cubicBezTo>
                    <a:pt x="1142" y="22857"/>
                    <a:pt x="1142" y="24285"/>
                    <a:pt x="1142" y="27142"/>
                  </a:cubicBezTo>
                  <a:cubicBezTo>
                    <a:pt x="0" y="31428"/>
                    <a:pt x="1142" y="30000"/>
                    <a:pt x="3428" y="31428"/>
                  </a:cubicBezTo>
                  <a:cubicBezTo>
                    <a:pt x="5714" y="34285"/>
                    <a:pt x="8000" y="40000"/>
                    <a:pt x="9142" y="44285"/>
                  </a:cubicBezTo>
                  <a:cubicBezTo>
                    <a:pt x="11428" y="47142"/>
                    <a:pt x="12571" y="50000"/>
                    <a:pt x="13714" y="54285"/>
                  </a:cubicBezTo>
                  <a:cubicBezTo>
                    <a:pt x="14857" y="57142"/>
                    <a:pt x="16000" y="58571"/>
                    <a:pt x="17142" y="60000"/>
                  </a:cubicBezTo>
                  <a:cubicBezTo>
                    <a:pt x="19428" y="62857"/>
                    <a:pt x="21714" y="62857"/>
                    <a:pt x="22857" y="65714"/>
                  </a:cubicBezTo>
                  <a:cubicBezTo>
                    <a:pt x="24000" y="68571"/>
                    <a:pt x="25142" y="71428"/>
                    <a:pt x="25142" y="75714"/>
                  </a:cubicBezTo>
                  <a:cubicBezTo>
                    <a:pt x="26285" y="78571"/>
                    <a:pt x="25142" y="81428"/>
                    <a:pt x="26285" y="84285"/>
                  </a:cubicBezTo>
                  <a:cubicBezTo>
                    <a:pt x="28571" y="90000"/>
                    <a:pt x="33142" y="91428"/>
                    <a:pt x="35428" y="95714"/>
                  </a:cubicBezTo>
                  <a:cubicBezTo>
                    <a:pt x="37714" y="100000"/>
                    <a:pt x="38857" y="105714"/>
                    <a:pt x="41142" y="108571"/>
                  </a:cubicBezTo>
                  <a:cubicBezTo>
                    <a:pt x="42285" y="111428"/>
                    <a:pt x="44571" y="114285"/>
                    <a:pt x="45714" y="115714"/>
                  </a:cubicBezTo>
                  <a:cubicBezTo>
                    <a:pt x="45714" y="117142"/>
                    <a:pt x="45714" y="120000"/>
                    <a:pt x="46857" y="120000"/>
                  </a:cubicBezTo>
                  <a:cubicBezTo>
                    <a:pt x="49142" y="120000"/>
                    <a:pt x="48000" y="117142"/>
                    <a:pt x="49142" y="115714"/>
                  </a:cubicBezTo>
                  <a:cubicBezTo>
                    <a:pt x="49142" y="111428"/>
                    <a:pt x="54857" y="112857"/>
                    <a:pt x="57142" y="112857"/>
                  </a:cubicBezTo>
                  <a:cubicBezTo>
                    <a:pt x="60571" y="112857"/>
                    <a:pt x="66285" y="111428"/>
                    <a:pt x="68571" y="114285"/>
                  </a:cubicBezTo>
                  <a:cubicBezTo>
                    <a:pt x="72000" y="115714"/>
                    <a:pt x="73142" y="112857"/>
                    <a:pt x="75428" y="110000"/>
                  </a:cubicBezTo>
                  <a:cubicBezTo>
                    <a:pt x="78857" y="104285"/>
                    <a:pt x="82285" y="104285"/>
                    <a:pt x="86857" y="102857"/>
                  </a:cubicBezTo>
                  <a:cubicBezTo>
                    <a:pt x="93714" y="102857"/>
                    <a:pt x="100571" y="100000"/>
                    <a:pt x="107428" y="97142"/>
                  </a:cubicBezTo>
                  <a:cubicBezTo>
                    <a:pt x="109714" y="95714"/>
                    <a:pt x="113142" y="94285"/>
                    <a:pt x="116571" y="94285"/>
                  </a:cubicBezTo>
                  <a:cubicBezTo>
                    <a:pt x="117714" y="92857"/>
                    <a:pt x="117714" y="90000"/>
                    <a:pt x="118857" y="87142"/>
                  </a:cubicBezTo>
                  <a:cubicBezTo>
                    <a:pt x="118857" y="85714"/>
                    <a:pt x="120000" y="82857"/>
                    <a:pt x="120000" y="80000"/>
                  </a:cubicBezTo>
                  <a:cubicBezTo>
                    <a:pt x="120000" y="78571"/>
                    <a:pt x="118857" y="74285"/>
                    <a:pt x="117714" y="72857"/>
                  </a:cubicBezTo>
                  <a:cubicBezTo>
                    <a:pt x="114285" y="72857"/>
                    <a:pt x="109714" y="72857"/>
                    <a:pt x="106285" y="71428"/>
                  </a:cubicBezTo>
                  <a:cubicBezTo>
                    <a:pt x="102857" y="71428"/>
                    <a:pt x="102857" y="70000"/>
                    <a:pt x="100571" y="67142"/>
                  </a:cubicBezTo>
                  <a:cubicBezTo>
                    <a:pt x="98285" y="61428"/>
                    <a:pt x="94857" y="60000"/>
                    <a:pt x="92571" y="55714"/>
                  </a:cubicBezTo>
                  <a:cubicBezTo>
                    <a:pt x="91428" y="55714"/>
                    <a:pt x="89142" y="50000"/>
                    <a:pt x="88000" y="48571"/>
                  </a:cubicBezTo>
                  <a:cubicBezTo>
                    <a:pt x="86857" y="45714"/>
                    <a:pt x="92571" y="44285"/>
                    <a:pt x="88000" y="41428"/>
                  </a:cubicBezTo>
                  <a:cubicBezTo>
                    <a:pt x="86857" y="41428"/>
                    <a:pt x="85714" y="38571"/>
                    <a:pt x="84571" y="38571"/>
                  </a:cubicBezTo>
                  <a:cubicBezTo>
                    <a:pt x="82285" y="38571"/>
                    <a:pt x="81142" y="34285"/>
                    <a:pt x="80000" y="31428"/>
                  </a:cubicBezTo>
                  <a:cubicBezTo>
                    <a:pt x="78857" y="27142"/>
                    <a:pt x="78857" y="28571"/>
                    <a:pt x="74285" y="28571"/>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84" name="Google Shape;984;g90e2d1f501_0_5781"/>
            <p:cNvSpPr/>
            <p:nvPr/>
          </p:nvSpPr>
          <p:spPr>
            <a:xfrm>
              <a:off x="13292552" y="7424368"/>
              <a:ext cx="194400" cy="207000"/>
            </a:xfrm>
            <a:custGeom>
              <a:avLst/>
              <a:gdLst/>
              <a:ahLst/>
              <a:cxnLst/>
              <a:rect l="l" t="t" r="r" b="b"/>
              <a:pathLst>
                <a:path w="120000" h="120000" extrusionOk="0">
                  <a:moveTo>
                    <a:pt x="28571" y="120000"/>
                  </a:moveTo>
                  <a:cubicBezTo>
                    <a:pt x="40000" y="120000"/>
                    <a:pt x="40000" y="103636"/>
                    <a:pt x="45714" y="103636"/>
                  </a:cubicBezTo>
                  <a:cubicBezTo>
                    <a:pt x="51428" y="92727"/>
                    <a:pt x="62857" y="98181"/>
                    <a:pt x="68571" y="98181"/>
                  </a:cubicBezTo>
                  <a:cubicBezTo>
                    <a:pt x="74285" y="92727"/>
                    <a:pt x="91428" y="87272"/>
                    <a:pt x="85714" y="81818"/>
                  </a:cubicBezTo>
                  <a:cubicBezTo>
                    <a:pt x="80000" y="70909"/>
                    <a:pt x="74285" y="60000"/>
                    <a:pt x="62857" y="49090"/>
                  </a:cubicBezTo>
                  <a:cubicBezTo>
                    <a:pt x="85714" y="43636"/>
                    <a:pt x="102857" y="38181"/>
                    <a:pt x="120000" y="32727"/>
                  </a:cubicBezTo>
                  <a:cubicBezTo>
                    <a:pt x="120000" y="21818"/>
                    <a:pt x="114285" y="10909"/>
                    <a:pt x="108571" y="0"/>
                  </a:cubicBezTo>
                  <a:cubicBezTo>
                    <a:pt x="91428" y="5454"/>
                    <a:pt x="68571" y="27272"/>
                    <a:pt x="51428" y="27272"/>
                  </a:cubicBezTo>
                  <a:cubicBezTo>
                    <a:pt x="40000" y="27272"/>
                    <a:pt x="22857" y="16363"/>
                    <a:pt x="22857" y="5454"/>
                  </a:cubicBezTo>
                  <a:cubicBezTo>
                    <a:pt x="17142" y="27272"/>
                    <a:pt x="17142" y="43636"/>
                    <a:pt x="17142" y="60000"/>
                  </a:cubicBezTo>
                  <a:cubicBezTo>
                    <a:pt x="11428" y="70909"/>
                    <a:pt x="0" y="87272"/>
                    <a:pt x="0" y="98181"/>
                  </a:cubicBezTo>
                  <a:cubicBezTo>
                    <a:pt x="0" y="109090"/>
                    <a:pt x="0" y="109090"/>
                    <a:pt x="5714" y="114545"/>
                  </a:cubicBezTo>
                  <a:cubicBezTo>
                    <a:pt x="17142" y="114545"/>
                    <a:pt x="22857" y="120000"/>
                    <a:pt x="28571"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85" name="Google Shape;985;g90e2d1f501_0_5781"/>
            <p:cNvSpPr/>
            <p:nvPr/>
          </p:nvSpPr>
          <p:spPr>
            <a:xfrm>
              <a:off x="13302106" y="7351104"/>
              <a:ext cx="73200" cy="82800"/>
            </a:xfrm>
            <a:custGeom>
              <a:avLst/>
              <a:gdLst/>
              <a:ahLst/>
              <a:cxnLst/>
              <a:rect l="l" t="t" r="r" b="b"/>
              <a:pathLst>
                <a:path w="120000" h="120000" extrusionOk="0">
                  <a:moveTo>
                    <a:pt x="105000" y="26666"/>
                  </a:moveTo>
                  <a:cubicBezTo>
                    <a:pt x="105000" y="13333"/>
                    <a:pt x="75000" y="0"/>
                    <a:pt x="60000" y="0"/>
                  </a:cubicBezTo>
                  <a:cubicBezTo>
                    <a:pt x="45000" y="13333"/>
                    <a:pt x="45000" y="13333"/>
                    <a:pt x="30000" y="26666"/>
                  </a:cubicBezTo>
                  <a:cubicBezTo>
                    <a:pt x="30000" y="53333"/>
                    <a:pt x="15000" y="80000"/>
                    <a:pt x="0" y="106666"/>
                  </a:cubicBezTo>
                  <a:cubicBezTo>
                    <a:pt x="30000" y="106666"/>
                    <a:pt x="30000" y="120000"/>
                    <a:pt x="60000" y="106666"/>
                  </a:cubicBezTo>
                  <a:cubicBezTo>
                    <a:pt x="75000" y="93333"/>
                    <a:pt x="120000" y="53333"/>
                    <a:pt x="105000" y="2666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86" name="Google Shape;986;g90e2d1f501_0_5781"/>
            <p:cNvSpPr/>
            <p:nvPr/>
          </p:nvSpPr>
          <p:spPr>
            <a:xfrm>
              <a:off x="13292552" y="7462599"/>
              <a:ext cx="28800" cy="66900"/>
            </a:xfrm>
            <a:custGeom>
              <a:avLst/>
              <a:gdLst/>
              <a:ahLst/>
              <a:cxnLst/>
              <a:rect l="l" t="t" r="r" b="b"/>
              <a:pathLst>
                <a:path w="120000" h="120000" extrusionOk="0">
                  <a:moveTo>
                    <a:pt x="0" y="51428"/>
                  </a:moveTo>
                  <a:cubicBezTo>
                    <a:pt x="0" y="85714"/>
                    <a:pt x="40000" y="102857"/>
                    <a:pt x="120000" y="119999"/>
                  </a:cubicBezTo>
                  <a:cubicBezTo>
                    <a:pt x="120000" y="85714"/>
                    <a:pt x="120000" y="51428"/>
                    <a:pt x="120000" y="17142"/>
                  </a:cubicBezTo>
                  <a:cubicBezTo>
                    <a:pt x="120000" y="0"/>
                    <a:pt x="120000" y="0"/>
                    <a:pt x="80000" y="0"/>
                  </a:cubicBezTo>
                  <a:cubicBezTo>
                    <a:pt x="0" y="0"/>
                    <a:pt x="0" y="34285"/>
                    <a:pt x="0" y="5142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87" name="Google Shape;987;g90e2d1f501_0_5781"/>
            <p:cNvSpPr/>
            <p:nvPr/>
          </p:nvSpPr>
          <p:spPr>
            <a:xfrm>
              <a:off x="13254334" y="7424368"/>
              <a:ext cx="76500" cy="245400"/>
            </a:xfrm>
            <a:custGeom>
              <a:avLst/>
              <a:gdLst/>
              <a:ahLst/>
              <a:cxnLst/>
              <a:rect l="l" t="t" r="r" b="b"/>
              <a:pathLst>
                <a:path w="120000" h="120000" extrusionOk="0">
                  <a:moveTo>
                    <a:pt x="60000" y="78461"/>
                  </a:moveTo>
                  <a:cubicBezTo>
                    <a:pt x="60000" y="73846"/>
                    <a:pt x="75000" y="69230"/>
                    <a:pt x="90000" y="60000"/>
                  </a:cubicBezTo>
                  <a:cubicBezTo>
                    <a:pt x="105000" y="50769"/>
                    <a:pt x="90000" y="55384"/>
                    <a:pt x="75000" y="46153"/>
                  </a:cubicBezTo>
                  <a:cubicBezTo>
                    <a:pt x="45000" y="36923"/>
                    <a:pt x="60000" y="13846"/>
                    <a:pt x="105000" y="18461"/>
                  </a:cubicBezTo>
                  <a:cubicBezTo>
                    <a:pt x="120000" y="4615"/>
                    <a:pt x="120000" y="4615"/>
                    <a:pt x="90000" y="0"/>
                  </a:cubicBezTo>
                  <a:cubicBezTo>
                    <a:pt x="60000" y="0"/>
                    <a:pt x="45000" y="23076"/>
                    <a:pt x="30000" y="32307"/>
                  </a:cubicBezTo>
                  <a:cubicBezTo>
                    <a:pt x="15000" y="36923"/>
                    <a:pt x="0" y="41538"/>
                    <a:pt x="0" y="50769"/>
                  </a:cubicBezTo>
                  <a:cubicBezTo>
                    <a:pt x="0" y="55384"/>
                    <a:pt x="15000" y="64615"/>
                    <a:pt x="15000" y="73846"/>
                  </a:cubicBezTo>
                  <a:cubicBezTo>
                    <a:pt x="15000" y="87692"/>
                    <a:pt x="30000" y="101538"/>
                    <a:pt x="30000" y="120000"/>
                  </a:cubicBezTo>
                  <a:cubicBezTo>
                    <a:pt x="30000" y="115384"/>
                    <a:pt x="30000" y="115384"/>
                    <a:pt x="30000" y="115384"/>
                  </a:cubicBezTo>
                  <a:cubicBezTo>
                    <a:pt x="45000" y="106153"/>
                    <a:pt x="45000" y="92307"/>
                    <a:pt x="60000" y="78461"/>
                  </a:cubicBezTo>
                  <a:cubicBezTo>
                    <a:pt x="60000" y="73846"/>
                    <a:pt x="60000" y="83076"/>
                    <a:pt x="60000" y="78461"/>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88" name="Google Shape;988;g90e2d1f501_0_5781"/>
            <p:cNvSpPr/>
            <p:nvPr/>
          </p:nvSpPr>
          <p:spPr>
            <a:xfrm>
              <a:off x="14028220" y="7790707"/>
              <a:ext cx="47700" cy="73200"/>
            </a:xfrm>
            <a:custGeom>
              <a:avLst/>
              <a:gdLst/>
              <a:ahLst/>
              <a:cxnLst/>
              <a:rect l="l" t="t" r="r" b="b"/>
              <a:pathLst>
                <a:path w="120000" h="120000" extrusionOk="0">
                  <a:moveTo>
                    <a:pt x="72000" y="120000"/>
                  </a:moveTo>
                  <a:cubicBezTo>
                    <a:pt x="72000" y="105000"/>
                    <a:pt x="120000" y="0"/>
                    <a:pt x="48000" y="0"/>
                  </a:cubicBezTo>
                  <a:cubicBezTo>
                    <a:pt x="24000" y="15000"/>
                    <a:pt x="0" y="45000"/>
                    <a:pt x="0" y="60000"/>
                  </a:cubicBezTo>
                  <a:cubicBezTo>
                    <a:pt x="0" y="90000"/>
                    <a:pt x="24000" y="105000"/>
                    <a:pt x="72000" y="120000"/>
                  </a:cubicBezTo>
                  <a:cubicBezTo>
                    <a:pt x="72000" y="120000"/>
                    <a:pt x="48000" y="120000"/>
                    <a:pt x="72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89" name="Google Shape;989;g90e2d1f501_0_5781"/>
            <p:cNvSpPr/>
            <p:nvPr/>
          </p:nvSpPr>
          <p:spPr>
            <a:xfrm>
              <a:off x="13646056" y="8137935"/>
              <a:ext cx="496800" cy="315300"/>
            </a:xfrm>
            <a:custGeom>
              <a:avLst/>
              <a:gdLst/>
              <a:ahLst/>
              <a:cxnLst/>
              <a:rect l="l" t="t" r="r" b="b"/>
              <a:pathLst>
                <a:path w="120000" h="120000" extrusionOk="0">
                  <a:moveTo>
                    <a:pt x="106415" y="0"/>
                  </a:moveTo>
                  <a:cubicBezTo>
                    <a:pt x="99622" y="3529"/>
                    <a:pt x="92830" y="7058"/>
                    <a:pt x="86037" y="7058"/>
                  </a:cubicBezTo>
                  <a:cubicBezTo>
                    <a:pt x="79245" y="10588"/>
                    <a:pt x="70188" y="7058"/>
                    <a:pt x="63396" y="14117"/>
                  </a:cubicBezTo>
                  <a:cubicBezTo>
                    <a:pt x="58867" y="21176"/>
                    <a:pt x="56603" y="28235"/>
                    <a:pt x="52075" y="35294"/>
                  </a:cubicBezTo>
                  <a:cubicBezTo>
                    <a:pt x="49811" y="38823"/>
                    <a:pt x="43018" y="31764"/>
                    <a:pt x="38490" y="31764"/>
                  </a:cubicBezTo>
                  <a:cubicBezTo>
                    <a:pt x="31698" y="31764"/>
                    <a:pt x="27169" y="31764"/>
                    <a:pt x="20377" y="31764"/>
                  </a:cubicBezTo>
                  <a:cubicBezTo>
                    <a:pt x="13584" y="31764"/>
                    <a:pt x="6792" y="28235"/>
                    <a:pt x="6792" y="42352"/>
                  </a:cubicBezTo>
                  <a:cubicBezTo>
                    <a:pt x="4528" y="49411"/>
                    <a:pt x="2264" y="45882"/>
                    <a:pt x="2264" y="52941"/>
                  </a:cubicBezTo>
                  <a:cubicBezTo>
                    <a:pt x="0" y="60000"/>
                    <a:pt x="0" y="67058"/>
                    <a:pt x="2264" y="74117"/>
                  </a:cubicBezTo>
                  <a:cubicBezTo>
                    <a:pt x="2264" y="81176"/>
                    <a:pt x="4528" y="91764"/>
                    <a:pt x="6792" y="98823"/>
                  </a:cubicBezTo>
                  <a:cubicBezTo>
                    <a:pt x="6792" y="102352"/>
                    <a:pt x="6792" y="109411"/>
                    <a:pt x="9056" y="112941"/>
                  </a:cubicBezTo>
                  <a:cubicBezTo>
                    <a:pt x="11320" y="120000"/>
                    <a:pt x="22641" y="116470"/>
                    <a:pt x="27169" y="112941"/>
                  </a:cubicBezTo>
                  <a:cubicBezTo>
                    <a:pt x="29433" y="109411"/>
                    <a:pt x="31698" y="105882"/>
                    <a:pt x="36226" y="102352"/>
                  </a:cubicBezTo>
                  <a:cubicBezTo>
                    <a:pt x="38490" y="102352"/>
                    <a:pt x="43018" y="102352"/>
                    <a:pt x="47547" y="102352"/>
                  </a:cubicBezTo>
                  <a:cubicBezTo>
                    <a:pt x="49811" y="98823"/>
                    <a:pt x="52075" y="95294"/>
                    <a:pt x="54339" y="91764"/>
                  </a:cubicBezTo>
                  <a:cubicBezTo>
                    <a:pt x="61132" y="88235"/>
                    <a:pt x="65660" y="88235"/>
                    <a:pt x="72452" y="84705"/>
                  </a:cubicBezTo>
                  <a:cubicBezTo>
                    <a:pt x="79245" y="81176"/>
                    <a:pt x="86037" y="77647"/>
                    <a:pt x="92830" y="74117"/>
                  </a:cubicBezTo>
                  <a:cubicBezTo>
                    <a:pt x="97358" y="70588"/>
                    <a:pt x="106415" y="67058"/>
                    <a:pt x="106415" y="60000"/>
                  </a:cubicBezTo>
                  <a:cubicBezTo>
                    <a:pt x="108679" y="49411"/>
                    <a:pt x="120000" y="49411"/>
                    <a:pt x="117735" y="42352"/>
                  </a:cubicBezTo>
                  <a:cubicBezTo>
                    <a:pt x="113207" y="28235"/>
                    <a:pt x="110943" y="14117"/>
                    <a:pt x="106415"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90" name="Google Shape;990;g90e2d1f501_0_5781"/>
            <p:cNvSpPr/>
            <p:nvPr/>
          </p:nvSpPr>
          <p:spPr>
            <a:xfrm>
              <a:off x="14085545" y="7790707"/>
              <a:ext cx="382200" cy="458700"/>
            </a:xfrm>
            <a:custGeom>
              <a:avLst/>
              <a:gdLst/>
              <a:ahLst/>
              <a:cxnLst/>
              <a:rect l="l" t="t" r="r" b="b"/>
              <a:pathLst>
                <a:path w="120000" h="120000" extrusionOk="0">
                  <a:moveTo>
                    <a:pt x="114146" y="46530"/>
                  </a:moveTo>
                  <a:cubicBezTo>
                    <a:pt x="105365" y="46530"/>
                    <a:pt x="102439" y="39183"/>
                    <a:pt x="99512" y="34285"/>
                  </a:cubicBezTo>
                  <a:cubicBezTo>
                    <a:pt x="96585" y="31836"/>
                    <a:pt x="84878" y="31836"/>
                    <a:pt x="81951" y="29387"/>
                  </a:cubicBezTo>
                  <a:cubicBezTo>
                    <a:pt x="73170" y="26938"/>
                    <a:pt x="70243" y="22040"/>
                    <a:pt x="64390" y="14693"/>
                  </a:cubicBezTo>
                  <a:cubicBezTo>
                    <a:pt x="64390" y="12244"/>
                    <a:pt x="61463" y="9795"/>
                    <a:pt x="61463" y="7346"/>
                  </a:cubicBezTo>
                  <a:cubicBezTo>
                    <a:pt x="61463" y="7346"/>
                    <a:pt x="64390" y="0"/>
                    <a:pt x="64390" y="0"/>
                  </a:cubicBezTo>
                  <a:cubicBezTo>
                    <a:pt x="61463" y="0"/>
                    <a:pt x="52682" y="9795"/>
                    <a:pt x="49756" y="12244"/>
                  </a:cubicBezTo>
                  <a:cubicBezTo>
                    <a:pt x="43902" y="17142"/>
                    <a:pt x="38048" y="24489"/>
                    <a:pt x="29268" y="24489"/>
                  </a:cubicBezTo>
                  <a:cubicBezTo>
                    <a:pt x="23414" y="26938"/>
                    <a:pt x="20487" y="24489"/>
                    <a:pt x="14634" y="24489"/>
                  </a:cubicBezTo>
                  <a:cubicBezTo>
                    <a:pt x="8780" y="26938"/>
                    <a:pt x="2926" y="31836"/>
                    <a:pt x="0" y="26938"/>
                  </a:cubicBezTo>
                  <a:cubicBezTo>
                    <a:pt x="2926" y="34285"/>
                    <a:pt x="5853" y="41632"/>
                    <a:pt x="14634" y="41632"/>
                  </a:cubicBezTo>
                  <a:cubicBezTo>
                    <a:pt x="20487" y="41632"/>
                    <a:pt x="43902" y="41632"/>
                    <a:pt x="46829" y="46530"/>
                  </a:cubicBezTo>
                  <a:cubicBezTo>
                    <a:pt x="55609" y="56326"/>
                    <a:pt x="49756" y="66122"/>
                    <a:pt x="46829" y="78367"/>
                  </a:cubicBezTo>
                  <a:cubicBezTo>
                    <a:pt x="43902" y="80816"/>
                    <a:pt x="32195" y="83265"/>
                    <a:pt x="32195" y="83265"/>
                  </a:cubicBezTo>
                  <a:cubicBezTo>
                    <a:pt x="20487" y="85714"/>
                    <a:pt x="8780" y="88163"/>
                    <a:pt x="0" y="90612"/>
                  </a:cubicBezTo>
                  <a:cubicBezTo>
                    <a:pt x="5853" y="100408"/>
                    <a:pt x="11707" y="110204"/>
                    <a:pt x="14634" y="119999"/>
                  </a:cubicBezTo>
                  <a:cubicBezTo>
                    <a:pt x="23414" y="117551"/>
                    <a:pt x="32195" y="117551"/>
                    <a:pt x="40975" y="117551"/>
                  </a:cubicBezTo>
                  <a:cubicBezTo>
                    <a:pt x="52682" y="115102"/>
                    <a:pt x="43902" y="112653"/>
                    <a:pt x="49756" y="107755"/>
                  </a:cubicBezTo>
                  <a:cubicBezTo>
                    <a:pt x="55609" y="105306"/>
                    <a:pt x="64390" y="107755"/>
                    <a:pt x="67317" y="102857"/>
                  </a:cubicBezTo>
                  <a:cubicBezTo>
                    <a:pt x="73170" y="97959"/>
                    <a:pt x="73170" y="95510"/>
                    <a:pt x="81951" y="93061"/>
                  </a:cubicBezTo>
                  <a:cubicBezTo>
                    <a:pt x="87804" y="90612"/>
                    <a:pt x="84878" y="83265"/>
                    <a:pt x="84878" y="78367"/>
                  </a:cubicBezTo>
                  <a:cubicBezTo>
                    <a:pt x="81951" y="73469"/>
                    <a:pt x="87804" y="73469"/>
                    <a:pt x="93658" y="73469"/>
                  </a:cubicBezTo>
                  <a:cubicBezTo>
                    <a:pt x="102439" y="71020"/>
                    <a:pt x="102439" y="63673"/>
                    <a:pt x="108292" y="58775"/>
                  </a:cubicBezTo>
                  <a:cubicBezTo>
                    <a:pt x="111219" y="56326"/>
                    <a:pt x="120000" y="48979"/>
                    <a:pt x="114146" y="46530"/>
                  </a:cubicBezTo>
                  <a:cubicBezTo>
                    <a:pt x="111219" y="46530"/>
                    <a:pt x="117073" y="48979"/>
                    <a:pt x="114146" y="4653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91" name="Google Shape;991;g90e2d1f501_0_5781"/>
            <p:cNvSpPr/>
            <p:nvPr/>
          </p:nvSpPr>
          <p:spPr>
            <a:xfrm>
              <a:off x="14897645" y="6892385"/>
              <a:ext cx="512700" cy="222900"/>
            </a:xfrm>
            <a:custGeom>
              <a:avLst/>
              <a:gdLst/>
              <a:ahLst/>
              <a:cxnLst/>
              <a:rect l="l" t="t" r="r" b="b"/>
              <a:pathLst>
                <a:path w="120000" h="120000" extrusionOk="0">
                  <a:moveTo>
                    <a:pt x="120000" y="25000"/>
                  </a:moveTo>
                  <a:cubicBezTo>
                    <a:pt x="113454" y="25000"/>
                    <a:pt x="109090" y="15000"/>
                    <a:pt x="102545" y="15000"/>
                  </a:cubicBezTo>
                  <a:cubicBezTo>
                    <a:pt x="96000" y="10000"/>
                    <a:pt x="87272" y="10000"/>
                    <a:pt x="78545" y="10000"/>
                  </a:cubicBezTo>
                  <a:cubicBezTo>
                    <a:pt x="72000" y="10000"/>
                    <a:pt x="65454" y="10000"/>
                    <a:pt x="58909" y="0"/>
                  </a:cubicBezTo>
                  <a:cubicBezTo>
                    <a:pt x="54545" y="0"/>
                    <a:pt x="50181" y="0"/>
                    <a:pt x="48000" y="10000"/>
                  </a:cubicBezTo>
                  <a:cubicBezTo>
                    <a:pt x="48000" y="20000"/>
                    <a:pt x="45818" y="25000"/>
                    <a:pt x="41454" y="20000"/>
                  </a:cubicBezTo>
                  <a:cubicBezTo>
                    <a:pt x="37090" y="15000"/>
                    <a:pt x="26181" y="5000"/>
                    <a:pt x="24000" y="25000"/>
                  </a:cubicBezTo>
                  <a:cubicBezTo>
                    <a:pt x="21818" y="30000"/>
                    <a:pt x="24000" y="30000"/>
                    <a:pt x="19636" y="35000"/>
                  </a:cubicBezTo>
                  <a:cubicBezTo>
                    <a:pt x="17454" y="40000"/>
                    <a:pt x="13090" y="50000"/>
                    <a:pt x="17454" y="55000"/>
                  </a:cubicBezTo>
                  <a:cubicBezTo>
                    <a:pt x="19636" y="60000"/>
                    <a:pt x="26181" y="65000"/>
                    <a:pt x="26181" y="60000"/>
                  </a:cubicBezTo>
                  <a:cubicBezTo>
                    <a:pt x="28363" y="50000"/>
                    <a:pt x="30545" y="55000"/>
                    <a:pt x="32727" y="60000"/>
                  </a:cubicBezTo>
                  <a:cubicBezTo>
                    <a:pt x="34909" y="65000"/>
                    <a:pt x="43636" y="70000"/>
                    <a:pt x="41454" y="75000"/>
                  </a:cubicBezTo>
                  <a:cubicBezTo>
                    <a:pt x="41454" y="80000"/>
                    <a:pt x="34909" y="80000"/>
                    <a:pt x="32727" y="85000"/>
                  </a:cubicBezTo>
                  <a:cubicBezTo>
                    <a:pt x="30545" y="90000"/>
                    <a:pt x="28363" y="95000"/>
                    <a:pt x="24000" y="85000"/>
                  </a:cubicBezTo>
                  <a:cubicBezTo>
                    <a:pt x="21818" y="80000"/>
                    <a:pt x="21818" y="95000"/>
                    <a:pt x="21818" y="100000"/>
                  </a:cubicBezTo>
                  <a:cubicBezTo>
                    <a:pt x="13090" y="110000"/>
                    <a:pt x="8727" y="75000"/>
                    <a:pt x="2181" y="100000"/>
                  </a:cubicBezTo>
                  <a:cubicBezTo>
                    <a:pt x="0" y="105000"/>
                    <a:pt x="21818" y="115000"/>
                    <a:pt x="24000" y="110000"/>
                  </a:cubicBezTo>
                  <a:cubicBezTo>
                    <a:pt x="26181" y="105000"/>
                    <a:pt x="30545" y="110000"/>
                    <a:pt x="32727" y="115000"/>
                  </a:cubicBezTo>
                  <a:cubicBezTo>
                    <a:pt x="34909" y="115000"/>
                    <a:pt x="41454" y="120000"/>
                    <a:pt x="45818" y="115000"/>
                  </a:cubicBezTo>
                  <a:cubicBezTo>
                    <a:pt x="48000" y="110000"/>
                    <a:pt x="52363" y="115000"/>
                    <a:pt x="54545" y="100000"/>
                  </a:cubicBezTo>
                  <a:cubicBezTo>
                    <a:pt x="54545" y="95000"/>
                    <a:pt x="58909" y="90000"/>
                    <a:pt x="61090" y="85000"/>
                  </a:cubicBezTo>
                  <a:cubicBezTo>
                    <a:pt x="63272" y="80000"/>
                    <a:pt x="72000" y="80000"/>
                    <a:pt x="72000" y="80000"/>
                  </a:cubicBezTo>
                  <a:cubicBezTo>
                    <a:pt x="74181" y="90000"/>
                    <a:pt x="76363" y="80000"/>
                    <a:pt x="80727" y="80000"/>
                  </a:cubicBezTo>
                  <a:cubicBezTo>
                    <a:pt x="82909" y="80000"/>
                    <a:pt x="85090" y="65000"/>
                    <a:pt x="87272" y="65000"/>
                  </a:cubicBezTo>
                  <a:cubicBezTo>
                    <a:pt x="89454" y="60000"/>
                    <a:pt x="93818" y="65000"/>
                    <a:pt x="96000" y="60000"/>
                  </a:cubicBezTo>
                  <a:cubicBezTo>
                    <a:pt x="104727" y="55000"/>
                    <a:pt x="109090" y="45000"/>
                    <a:pt x="117818" y="35000"/>
                  </a:cubicBezTo>
                  <a:cubicBezTo>
                    <a:pt x="120000" y="35000"/>
                    <a:pt x="120000" y="35000"/>
                    <a:pt x="120000" y="2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92" name="Google Shape;992;g90e2d1f501_0_5781"/>
            <p:cNvSpPr/>
            <p:nvPr/>
          </p:nvSpPr>
          <p:spPr>
            <a:xfrm>
              <a:off x="14273445" y="6752221"/>
              <a:ext cx="831300" cy="487500"/>
            </a:xfrm>
            <a:custGeom>
              <a:avLst/>
              <a:gdLst/>
              <a:ahLst/>
              <a:cxnLst/>
              <a:rect l="l" t="t" r="r" b="b"/>
              <a:pathLst>
                <a:path w="120000" h="120000" extrusionOk="0">
                  <a:moveTo>
                    <a:pt x="105168" y="73846"/>
                  </a:moveTo>
                  <a:cubicBezTo>
                    <a:pt x="106516" y="76153"/>
                    <a:pt x="106516" y="78461"/>
                    <a:pt x="109213" y="76153"/>
                  </a:cubicBezTo>
                  <a:cubicBezTo>
                    <a:pt x="110561" y="76153"/>
                    <a:pt x="111910" y="71538"/>
                    <a:pt x="113258" y="71538"/>
                  </a:cubicBezTo>
                  <a:cubicBezTo>
                    <a:pt x="120000" y="69230"/>
                    <a:pt x="111910" y="64615"/>
                    <a:pt x="109213" y="60000"/>
                  </a:cubicBezTo>
                  <a:cubicBezTo>
                    <a:pt x="107865" y="57692"/>
                    <a:pt x="107865" y="60000"/>
                    <a:pt x="106516" y="62307"/>
                  </a:cubicBezTo>
                  <a:cubicBezTo>
                    <a:pt x="106516" y="64615"/>
                    <a:pt x="102471" y="62307"/>
                    <a:pt x="101123" y="62307"/>
                  </a:cubicBezTo>
                  <a:cubicBezTo>
                    <a:pt x="95730" y="57692"/>
                    <a:pt x="103820" y="50769"/>
                    <a:pt x="105168" y="48461"/>
                  </a:cubicBezTo>
                  <a:cubicBezTo>
                    <a:pt x="105168" y="48461"/>
                    <a:pt x="99775" y="50769"/>
                    <a:pt x="99775" y="50769"/>
                  </a:cubicBezTo>
                  <a:cubicBezTo>
                    <a:pt x="97078" y="53076"/>
                    <a:pt x="94382" y="53076"/>
                    <a:pt x="91685" y="57692"/>
                  </a:cubicBezTo>
                  <a:cubicBezTo>
                    <a:pt x="90337" y="60000"/>
                    <a:pt x="88988" y="64615"/>
                    <a:pt x="87640" y="66923"/>
                  </a:cubicBezTo>
                  <a:cubicBezTo>
                    <a:pt x="86292" y="73846"/>
                    <a:pt x="84943" y="69230"/>
                    <a:pt x="83595" y="64615"/>
                  </a:cubicBezTo>
                  <a:cubicBezTo>
                    <a:pt x="82247" y="60000"/>
                    <a:pt x="79550" y="62307"/>
                    <a:pt x="76853" y="62307"/>
                  </a:cubicBezTo>
                  <a:cubicBezTo>
                    <a:pt x="74157" y="62307"/>
                    <a:pt x="72808" y="55384"/>
                    <a:pt x="71460" y="53076"/>
                  </a:cubicBezTo>
                  <a:cubicBezTo>
                    <a:pt x="68764" y="48461"/>
                    <a:pt x="72808" y="43846"/>
                    <a:pt x="70112" y="39230"/>
                  </a:cubicBezTo>
                  <a:cubicBezTo>
                    <a:pt x="68764" y="36923"/>
                    <a:pt x="67415" y="32307"/>
                    <a:pt x="66067" y="30000"/>
                  </a:cubicBezTo>
                  <a:cubicBezTo>
                    <a:pt x="64719" y="27692"/>
                    <a:pt x="62022" y="25384"/>
                    <a:pt x="60674" y="27692"/>
                  </a:cubicBezTo>
                  <a:cubicBezTo>
                    <a:pt x="57977" y="30000"/>
                    <a:pt x="55280" y="27692"/>
                    <a:pt x="51235" y="27692"/>
                  </a:cubicBezTo>
                  <a:cubicBezTo>
                    <a:pt x="48539" y="27692"/>
                    <a:pt x="44494" y="30000"/>
                    <a:pt x="41797" y="27692"/>
                  </a:cubicBezTo>
                  <a:cubicBezTo>
                    <a:pt x="40449" y="25384"/>
                    <a:pt x="37752" y="20769"/>
                    <a:pt x="36404" y="18461"/>
                  </a:cubicBezTo>
                  <a:cubicBezTo>
                    <a:pt x="33707" y="13846"/>
                    <a:pt x="32359" y="13846"/>
                    <a:pt x="31011" y="18461"/>
                  </a:cubicBezTo>
                  <a:cubicBezTo>
                    <a:pt x="29662" y="20769"/>
                    <a:pt x="28314" y="23076"/>
                    <a:pt x="25617" y="23076"/>
                  </a:cubicBezTo>
                  <a:cubicBezTo>
                    <a:pt x="21573" y="23076"/>
                    <a:pt x="21573" y="18461"/>
                    <a:pt x="22921" y="13846"/>
                  </a:cubicBezTo>
                  <a:cubicBezTo>
                    <a:pt x="24269" y="6923"/>
                    <a:pt x="24269" y="6923"/>
                    <a:pt x="20224" y="2307"/>
                  </a:cubicBezTo>
                  <a:cubicBezTo>
                    <a:pt x="20224" y="4615"/>
                    <a:pt x="20224" y="9230"/>
                    <a:pt x="20224" y="11538"/>
                  </a:cubicBezTo>
                  <a:cubicBezTo>
                    <a:pt x="20224" y="16153"/>
                    <a:pt x="21573" y="18461"/>
                    <a:pt x="18876" y="18461"/>
                  </a:cubicBezTo>
                  <a:cubicBezTo>
                    <a:pt x="16179" y="16153"/>
                    <a:pt x="16179" y="9230"/>
                    <a:pt x="17528" y="6923"/>
                  </a:cubicBezTo>
                  <a:cubicBezTo>
                    <a:pt x="17528" y="6923"/>
                    <a:pt x="20224" y="0"/>
                    <a:pt x="18876" y="0"/>
                  </a:cubicBezTo>
                  <a:cubicBezTo>
                    <a:pt x="12134" y="2307"/>
                    <a:pt x="6741" y="4615"/>
                    <a:pt x="1348" y="9230"/>
                  </a:cubicBezTo>
                  <a:cubicBezTo>
                    <a:pt x="0" y="9230"/>
                    <a:pt x="1348" y="32307"/>
                    <a:pt x="1348" y="34615"/>
                  </a:cubicBezTo>
                  <a:cubicBezTo>
                    <a:pt x="1348" y="41538"/>
                    <a:pt x="1348" y="48461"/>
                    <a:pt x="1348" y="53076"/>
                  </a:cubicBezTo>
                  <a:cubicBezTo>
                    <a:pt x="1348" y="57692"/>
                    <a:pt x="0" y="60000"/>
                    <a:pt x="2696" y="60000"/>
                  </a:cubicBezTo>
                  <a:cubicBezTo>
                    <a:pt x="4044" y="60000"/>
                    <a:pt x="5393" y="60000"/>
                    <a:pt x="8089" y="60000"/>
                  </a:cubicBezTo>
                  <a:cubicBezTo>
                    <a:pt x="10786" y="60000"/>
                    <a:pt x="6741" y="55384"/>
                    <a:pt x="8089" y="53076"/>
                  </a:cubicBezTo>
                  <a:cubicBezTo>
                    <a:pt x="9438" y="48461"/>
                    <a:pt x="12134" y="50769"/>
                    <a:pt x="13483" y="46153"/>
                  </a:cubicBezTo>
                  <a:cubicBezTo>
                    <a:pt x="16179" y="43846"/>
                    <a:pt x="16179" y="43846"/>
                    <a:pt x="17528" y="41538"/>
                  </a:cubicBezTo>
                  <a:cubicBezTo>
                    <a:pt x="20224" y="39230"/>
                    <a:pt x="21573" y="41538"/>
                    <a:pt x="22921" y="43846"/>
                  </a:cubicBezTo>
                  <a:cubicBezTo>
                    <a:pt x="24269" y="46153"/>
                    <a:pt x="28314" y="46153"/>
                    <a:pt x="28314" y="46153"/>
                  </a:cubicBezTo>
                  <a:cubicBezTo>
                    <a:pt x="29662" y="50769"/>
                    <a:pt x="28314" y="53076"/>
                    <a:pt x="28314" y="55384"/>
                  </a:cubicBezTo>
                  <a:cubicBezTo>
                    <a:pt x="29662" y="62307"/>
                    <a:pt x="33707" y="62307"/>
                    <a:pt x="35056" y="62307"/>
                  </a:cubicBezTo>
                  <a:cubicBezTo>
                    <a:pt x="41797" y="62307"/>
                    <a:pt x="41797" y="69230"/>
                    <a:pt x="44494" y="78461"/>
                  </a:cubicBezTo>
                  <a:cubicBezTo>
                    <a:pt x="45842" y="80769"/>
                    <a:pt x="48539" y="83076"/>
                    <a:pt x="51235" y="85384"/>
                  </a:cubicBezTo>
                  <a:cubicBezTo>
                    <a:pt x="52584" y="85384"/>
                    <a:pt x="53932" y="87692"/>
                    <a:pt x="55280" y="90000"/>
                  </a:cubicBezTo>
                  <a:cubicBezTo>
                    <a:pt x="59325" y="94615"/>
                    <a:pt x="63370" y="101538"/>
                    <a:pt x="67415" y="103846"/>
                  </a:cubicBezTo>
                  <a:cubicBezTo>
                    <a:pt x="72808" y="106153"/>
                    <a:pt x="72808" y="106153"/>
                    <a:pt x="72808" y="113076"/>
                  </a:cubicBezTo>
                  <a:cubicBezTo>
                    <a:pt x="75505" y="113076"/>
                    <a:pt x="79550" y="117692"/>
                    <a:pt x="82247" y="120000"/>
                  </a:cubicBezTo>
                  <a:cubicBezTo>
                    <a:pt x="82247" y="113076"/>
                    <a:pt x="80898" y="113076"/>
                    <a:pt x="84943" y="108461"/>
                  </a:cubicBezTo>
                  <a:cubicBezTo>
                    <a:pt x="86292" y="103846"/>
                    <a:pt x="83595" y="101538"/>
                    <a:pt x="83595" y="96923"/>
                  </a:cubicBezTo>
                  <a:cubicBezTo>
                    <a:pt x="84943" y="90000"/>
                    <a:pt x="80898" y="92307"/>
                    <a:pt x="79550" y="87692"/>
                  </a:cubicBezTo>
                  <a:cubicBezTo>
                    <a:pt x="78202" y="83076"/>
                    <a:pt x="84943" y="85384"/>
                    <a:pt x="86292" y="83076"/>
                  </a:cubicBezTo>
                  <a:cubicBezTo>
                    <a:pt x="90337" y="80769"/>
                    <a:pt x="86292" y="73846"/>
                    <a:pt x="88988" y="76153"/>
                  </a:cubicBezTo>
                  <a:cubicBezTo>
                    <a:pt x="94382" y="76153"/>
                    <a:pt x="88988" y="69230"/>
                    <a:pt x="91685" y="69230"/>
                  </a:cubicBezTo>
                  <a:cubicBezTo>
                    <a:pt x="93033" y="66923"/>
                    <a:pt x="94382" y="71538"/>
                    <a:pt x="95730" y="69230"/>
                  </a:cubicBezTo>
                  <a:cubicBezTo>
                    <a:pt x="97078" y="69230"/>
                    <a:pt x="98426" y="66923"/>
                    <a:pt x="99775" y="66923"/>
                  </a:cubicBezTo>
                  <a:cubicBezTo>
                    <a:pt x="102471" y="66923"/>
                    <a:pt x="99775" y="76153"/>
                    <a:pt x="99775" y="78461"/>
                  </a:cubicBezTo>
                  <a:cubicBezTo>
                    <a:pt x="101123" y="78461"/>
                    <a:pt x="103820" y="71538"/>
                    <a:pt x="103820" y="78461"/>
                  </a:cubicBezTo>
                  <a:cubicBezTo>
                    <a:pt x="103820" y="78461"/>
                    <a:pt x="103820" y="73846"/>
                    <a:pt x="105168" y="73846"/>
                  </a:cubicBezTo>
                  <a:cubicBezTo>
                    <a:pt x="106516" y="73846"/>
                    <a:pt x="103820" y="73846"/>
                    <a:pt x="105168" y="7384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93" name="Google Shape;993;g90e2d1f501_0_5781"/>
            <p:cNvSpPr/>
            <p:nvPr/>
          </p:nvSpPr>
          <p:spPr>
            <a:xfrm>
              <a:off x="14525038" y="7293764"/>
              <a:ext cx="0" cy="9600"/>
            </a:xfrm>
            <a:custGeom>
              <a:avLst/>
              <a:gdLst/>
              <a:ahLst/>
              <a:cxnLst/>
              <a:rect l="l" t="t" r="r" b="b"/>
              <a:pathLst>
                <a:path w="120000" h="120000" extrusionOk="0">
                  <a:moveTo>
                    <a:pt x="0" y="120000"/>
                  </a:moveTo>
                  <a:cubicBezTo>
                    <a:pt x="0" y="0"/>
                    <a:pt x="0" y="0"/>
                    <a:pt x="0" y="0"/>
                  </a:cubicBezTo>
                  <a:cubicBezTo>
                    <a:pt x="0" y="0"/>
                    <a:pt x="0" y="0"/>
                    <a:pt x="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94" name="Google Shape;994;g90e2d1f501_0_5781"/>
            <p:cNvSpPr/>
            <p:nvPr/>
          </p:nvSpPr>
          <p:spPr>
            <a:xfrm>
              <a:off x="14095098" y="6921054"/>
              <a:ext cx="681600" cy="401400"/>
            </a:xfrm>
            <a:custGeom>
              <a:avLst/>
              <a:gdLst/>
              <a:ahLst/>
              <a:cxnLst/>
              <a:rect l="l" t="t" r="r" b="b"/>
              <a:pathLst>
                <a:path w="120000" h="120000" extrusionOk="0">
                  <a:moveTo>
                    <a:pt x="119999" y="78139"/>
                  </a:moveTo>
                  <a:cubicBezTo>
                    <a:pt x="118356" y="75348"/>
                    <a:pt x="116712" y="75348"/>
                    <a:pt x="113424" y="75348"/>
                  </a:cubicBezTo>
                  <a:cubicBezTo>
                    <a:pt x="111780" y="72558"/>
                    <a:pt x="108493" y="69767"/>
                    <a:pt x="106849" y="66976"/>
                  </a:cubicBezTo>
                  <a:cubicBezTo>
                    <a:pt x="103561" y="64186"/>
                    <a:pt x="98630" y="61395"/>
                    <a:pt x="95342" y="55813"/>
                  </a:cubicBezTo>
                  <a:cubicBezTo>
                    <a:pt x="93698" y="50232"/>
                    <a:pt x="88767" y="50232"/>
                    <a:pt x="85479" y="44651"/>
                  </a:cubicBezTo>
                  <a:cubicBezTo>
                    <a:pt x="83835" y="36279"/>
                    <a:pt x="82191" y="25116"/>
                    <a:pt x="77260" y="25116"/>
                  </a:cubicBezTo>
                  <a:cubicBezTo>
                    <a:pt x="72328" y="25116"/>
                    <a:pt x="65753" y="25116"/>
                    <a:pt x="65753" y="13953"/>
                  </a:cubicBezTo>
                  <a:cubicBezTo>
                    <a:pt x="65753" y="11162"/>
                    <a:pt x="67397" y="5581"/>
                    <a:pt x="65753" y="5581"/>
                  </a:cubicBezTo>
                  <a:cubicBezTo>
                    <a:pt x="64109" y="2790"/>
                    <a:pt x="62465" y="5581"/>
                    <a:pt x="59178" y="2790"/>
                  </a:cubicBezTo>
                  <a:cubicBezTo>
                    <a:pt x="59178" y="2790"/>
                    <a:pt x="57534" y="0"/>
                    <a:pt x="55890" y="0"/>
                  </a:cubicBezTo>
                  <a:cubicBezTo>
                    <a:pt x="54246" y="0"/>
                    <a:pt x="52602" y="2790"/>
                    <a:pt x="50958" y="2790"/>
                  </a:cubicBezTo>
                  <a:cubicBezTo>
                    <a:pt x="49315" y="0"/>
                    <a:pt x="47671" y="8372"/>
                    <a:pt x="46027" y="8372"/>
                  </a:cubicBezTo>
                  <a:cubicBezTo>
                    <a:pt x="44383" y="8372"/>
                    <a:pt x="39452" y="11162"/>
                    <a:pt x="41095" y="16744"/>
                  </a:cubicBezTo>
                  <a:cubicBezTo>
                    <a:pt x="42739" y="25116"/>
                    <a:pt x="41095" y="22325"/>
                    <a:pt x="36164" y="22325"/>
                  </a:cubicBezTo>
                  <a:cubicBezTo>
                    <a:pt x="34520" y="22325"/>
                    <a:pt x="29589" y="22325"/>
                    <a:pt x="27945" y="22325"/>
                  </a:cubicBezTo>
                  <a:cubicBezTo>
                    <a:pt x="24657" y="16744"/>
                    <a:pt x="23013" y="11162"/>
                    <a:pt x="19726" y="5581"/>
                  </a:cubicBezTo>
                  <a:cubicBezTo>
                    <a:pt x="14794" y="0"/>
                    <a:pt x="8219" y="8372"/>
                    <a:pt x="3287" y="13953"/>
                  </a:cubicBezTo>
                  <a:cubicBezTo>
                    <a:pt x="4931" y="16744"/>
                    <a:pt x="9863" y="27906"/>
                    <a:pt x="8219" y="33488"/>
                  </a:cubicBezTo>
                  <a:cubicBezTo>
                    <a:pt x="0" y="41860"/>
                    <a:pt x="9863" y="41860"/>
                    <a:pt x="13150" y="47441"/>
                  </a:cubicBezTo>
                  <a:cubicBezTo>
                    <a:pt x="13150" y="47441"/>
                    <a:pt x="13150" y="53023"/>
                    <a:pt x="13150" y="53023"/>
                  </a:cubicBezTo>
                  <a:cubicBezTo>
                    <a:pt x="11506" y="55813"/>
                    <a:pt x="14794" y="61395"/>
                    <a:pt x="16438" y="61395"/>
                  </a:cubicBezTo>
                  <a:cubicBezTo>
                    <a:pt x="16438" y="64186"/>
                    <a:pt x="14794" y="66976"/>
                    <a:pt x="14794" y="72558"/>
                  </a:cubicBezTo>
                  <a:cubicBezTo>
                    <a:pt x="14794" y="75348"/>
                    <a:pt x="14794" y="80930"/>
                    <a:pt x="14794" y="86511"/>
                  </a:cubicBezTo>
                  <a:cubicBezTo>
                    <a:pt x="18082" y="86511"/>
                    <a:pt x="19726" y="86511"/>
                    <a:pt x="23013" y="80930"/>
                  </a:cubicBezTo>
                  <a:cubicBezTo>
                    <a:pt x="24657" y="78139"/>
                    <a:pt x="26301" y="75348"/>
                    <a:pt x="27945" y="72558"/>
                  </a:cubicBezTo>
                  <a:cubicBezTo>
                    <a:pt x="34520" y="72558"/>
                    <a:pt x="39452" y="69767"/>
                    <a:pt x="44383" y="75348"/>
                  </a:cubicBezTo>
                  <a:cubicBezTo>
                    <a:pt x="47671" y="83720"/>
                    <a:pt x="57534" y="78139"/>
                    <a:pt x="60821" y="86511"/>
                  </a:cubicBezTo>
                  <a:cubicBezTo>
                    <a:pt x="64109" y="94883"/>
                    <a:pt x="67397" y="97674"/>
                    <a:pt x="73972" y="97674"/>
                  </a:cubicBezTo>
                  <a:cubicBezTo>
                    <a:pt x="75616" y="97674"/>
                    <a:pt x="75616" y="97674"/>
                    <a:pt x="75616" y="103255"/>
                  </a:cubicBezTo>
                  <a:cubicBezTo>
                    <a:pt x="75616" y="111627"/>
                    <a:pt x="75616" y="111627"/>
                    <a:pt x="78904" y="117209"/>
                  </a:cubicBezTo>
                  <a:cubicBezTo>
                    <a:pt x="82191" y="117209"/>
                    <a:pt x="83835" y="120000"/>
                    <a:pt x="87123" y="120000"/>
                  </a:cubicBezTo>
                  <a:cubicBezTo>
                    <a:pt x="92054" y="120000"/>
                    <a:pt x="92054" y="117209"/>
                    <a:pt x="93698" y="111627"/>
                  </a:cubicBezTo>
                  <a:cubicBezTo>
                    <a:pt x="95342" y="106046"/>
                    <a:pt x="98630" y="108837"/>
                    <a:pt x="101917" y="106046"/>
                  </a:cubicBezTo>
                  <a:cubicBezTo>
                    <a:pt x="105205" y="103255"/>
                    <a:pt x="105205" y="97674"/>
                    <a:pt x="106849" y="92093"/>
                  </a:cubicBezTo>
                  <a:cubicBezTo>
                    <a:pt x="106849" y="86511"/>
                    <a:pt x="111780" y="92093"/>
                    <a:pt x="113424" y="86511"/>
                  </a:cubicBezTo>
                  <a:cubicBezTo>
                    <a:pt x="113424" y="80930"/>
                    <a:pt x="118356" y="86511"/>
                    <a:pt x="119999" y="86511"/>
                  </a:cubicBezTo>
                  <a:cubicBezTo>
                    <a:pt x="119999" y="83720"/>
                    <a:pt x="119999" y="80930"/>
                    <a:pt x="119999" y="7813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95" name="Google Shape;995;g90e2d1f501_0_5781"/>
            <p:cNvSpPr/>
            <p:nvPr/>
          </p:nvSpPr>
          <p:spPr>
            <a:xfrm>
              <a:off x="14814845" y="7013435"/>
              <a:ext cx="372600" cy="251700"/>
            </a:xfrm>
            <a:custGeom>
              <a:avLst/>
              <a:gdLst/>
              <a:ahLst/>
              <a:cxnLst/>
              <a:rect l="l" t="t" r="r" b="b"/>
              <a:pathLst>
                <a:path w="120000" h="120000" extrusionOk="0">
                  <a:moveTo>
                    <a:pt x="90000" y="44444"/>
                  </a:moveTo>
                  <a:cubicBezTo>
                    <a:pt x="84000" y="48888"/>
                    <a:pt x="81000" y="44444"/>
                    <a:pt x="75000" y="44444"/>
                  </a:cubicBezTo>
                  <a:cubicBezTo>
                    <a:pt x="69000" y="44444"/>
                    <a:pt x="66000" y="35555"/>
                    <a:pt x="63000" y="35555"/>
                  </a:cubicBezTo>
                  <a:cubicBezTo>
                    <a:pt x="60000" y="35555"/>
                    <a:pt x="60000" y="40000"/>
                    <a:pt x="57000" y="40000"/>
                  </a:cubicBezTo>
                  <a:cubicBezTo>
                    <a:pt x="57000" y="44444"/>
                    <a:pt x="54000" y="40000"/>
                    <a:pt x="51000" y="40000"/>
                  </a:cubicBezTo>
                  <a:cubicBezTo>
                    <a:pt x="45000" y="40000"/>
                    <a:pt x="36000" y="40000"/>
                    <a:pt x="30000" y="35555"/>
                  </a:cubicBezTo>
                  <a:cubicBezTo>
                    <a:pt x="27000" y="31111"/>
                    <a:pt x="36000" y="22222"/>
                    <a:pt x="36000" y="22222"/>
                  </a:cubicBezTo>
                  <a:cubicBezTo>
                    <a:pt x="42000" y="17777"/>
                    <a:pt x="45000" y="31111"/>
                    <a:pt x="48000" y="31111"/>
                  </a:cubicBezTo>
                  <a:cubicBezTo>
                    <a:pt x="54000" y="31111"/>
                    <a:pt x="57000" y="26666"/>
                    <a:pt x="57000" y="22222"/>
                  </a:cubicBezTo>
                  <a:cubicBezTo>
                    <a:pt x="54000" y="17777"/>
                    <a:pt x="51000" y="26666"/>
                    <a:pt x="48000" y="26666"/>
                  </a:cubicBezTo>
                  <a:cubicBezTo>
                    <a:pt x="45000" y="22222"/>
                    <a:pt x="51000" y="8888"/>
                    <a:pt x="48000" y="4444"/>
                  </a:cubicBezTo>
                  <a:cubicBezTo>
                    <a:pt x="48000" y="0"/>
                    <a:pt x="42000" y="8888"/>
                    <a:pt x="42000" y="8888"/>
                  </a:cubicBezTo>
                  <a:cubicBezTo>
                    <a:pt x="36000" y="13333"/>
                    <a:pt x="33000" y="4444"/>
                    <a:pt x="30000" y="8888"/>
                  </a:cubicBezTo>
                  <a:cubicBezTo>
                    <a:pt x="24000" y="8888"/>
                    <a:pt x="36000" y="22222"/>
                    <a:pt x="24000" y="22222"/>
                  </a:cubicBezTo>
                  <a:cubicBezTo>
                    <a:pt x="18000" y="17777"/>
                    <a:pt x="27000" y="35555"/>
                    <a:pt x="18000" y="35555"/>
                  </a:cubicBezTo>
                  <a:cubicBezTo>
                    <a:pt x="15000" y="40000"/>
                    <a:pt x="0" y="35555"/>
                    <a:pt x="3000" y="44444"/>
                  </a:cubicBezTo>
                  <a:cubicBezTo>
                    <a:pt x="6000" y="57777"/>
                    <a:pt x="15000" y="48888"/>
                    <a:pt x="12000" y="62222"/>
                  </a:cubicBezTo>
                  <a:cubicBezTo>
                    <a:pt x="12000" y="75555"/>
                    <a:pt x="21000" y="75555"/>
                    <a:pt x="12000" y="84444"/>
                  </a:cubicBezTo>
                  <a:cubicBezTo>
                    <a:pt x="9000" y="88888"/>
                    <a:pt x="3000" y="106666"/>
                    <a:pt x="12000" y="106666"/>
                  </a:cubicBezTo>
                  <a:cubicBezTo>
                    <a:pt x="18000" y="106666"/>
                    <a:pt x="24000" y="93333"/>
                    <a:pt x="27000" y="97777"/>
                  </a:cubicBezTo>
                  <a:cubicBezTo>
                    <a:pt x="36000" y="111111"/>
                    <a:pt x="27000" y="88888"/>
                    <a:pt x="36000" y="88888"/>
                  </a:cubicBezTo>
                  <a:cubicBezTo>
                    <a:pt x="42000" y="88888"/>
                    <a:pt x="45000" y="84444"/>
                    <a:pt x="51000" y="75555"/>
                  </a:cubicBezTo>
                  <a:cubicBezTo>
                    <a:pt x="54000" y="62222"/>
                    <a:pt x="57000" y="66666"/>
                    <a:pt x="60000" y="75555"/>
                  </a:cubicBezTo>
                  <a:cubicBezTo>
                    <a:pt x="63000" y="80000"/>
                    <a:pt x="66000" y="84444"/>
                    <a:pt x="66000" y="93333"/>
                  </a:cubicBezTo>
                  <a:cubicBezTo>
                    <a:pt x="66000" y="97777"/>
                    <a:pt x="63000" y="102222"/>
                    <a:pt x="63000" y="106666"/>
                  </a:cubicBezTo>
                  <a:cubicBezTo>
                    <a:pt x="66000" y="120000"/>
                    <a:pt x="78000" y="106666"/>
                    <a:pt x="81000" y="102222"/>
                  </a:cubicBezTo>
                  <a:cubicBezTo>
                    <a:pt x="84000" y="97777"/>
                    <a:pt x="93000" y="88888"/>
                    <a:pt x="96000" y="93333"/>
                  </a:cubicBezTo>
                  <a:cubicBezTo>
                    <a:pt x="102000" y="102222"/>
                    <a:pt x="108000" y="88888"/>
                    <a:pt x="117000" y="93333"/>
                  </a:cubicBezTo>
                  <a:cubicBezTo>
                    <a:pt x="120000" y="88888"/>
                    <a:pt x="114000" y="80000"/>
                    <a:pt x="114000" y="80000"/>
                  </a:cubicBezTo>
                  <a:cubicBezTo>
                    <a:pt x="111000" y="71111"/>
                    <a:pt x="114000" y="62222"/>
                    <a:pt x="108000" y="62222"/>
                  </a:cubicBezTo>
                  <a:cubicBezTo>
                    <a:pt x="99000" y="66666"/>
                    <a:pt x="93000" y="53333"/>
                    <a:pt x="96000" y="40000"/>
                  </a:cubicBezTo>
                  <a:cubicBezTo>
                    <a:pt x="96000" y="40000"/>
                    <a:pt x="93000" y="40000"/>
                    <a:pt x="90000" y="44444"/>
                  </a:cubicBezTo>
                  <a:cubicBezTo>
                    <a:pt x="87000" y="44444"/>
                    <a:pt x="93000" y="40000"/>
                    <a:pt x="90000" y="4444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96" name="Google Shape;996;g90e2d1f501_0_5781"/>
            <p:cNvSpPr/>
            <p:nvPr/>
          </p:nvSpPr>
          <p:spPr>
            <a:xfrm>
              <a:off x="14515484" y="7230053"/>
              <a:ext cx="774000" cy="691200"/>
            </a:xfrm>
            <a:custGeom>
              <a:avLst/>
              <a:gdLst/>
              <a:ahLst/>
              <a:cxnLst/>
              <a:rect l="l" t="t" r="r" b="b"/>
              <a:pathLst>
                <a:path w="120000" h="120000" extrusionOk="0">
                  <a:moveTo>
                    <a:pt x="11566" y="82702"/>
                  </a:moveTo>
                  <a:cubicBezTo>
                    <a:pt x="11566" y="84324"/>
                    <a:pt x="11566" y="85945"/>
                    <a:pt x="13012" y="87567"/>
                  </a:cubicBezTo>
                  <a:cubicBezTo>
                    <a:pt x="14457" y="89189"/>
                    <a:pt x="15903" y="90810"/>
                    <a:pt x="15903" y="92432"/>
                  </a:cubicBezTo>
                  <a:cubicBezTo>
                    <a:pt x="15903" y="94054"/>
                    <a:pt x="8674" y="97297"/>
                    <a:pt x="7228" y="98918"/>
                  </a:cubicBezTo>
                  <a:cubicBezTo>
                    <a:pt x="5783" y="98918"/>
                    <a:pt x="4337" y="100540"/>
                    <a:pt x="4337" y="103783"/>
                  </a:cubicBezTo>
                  <a:cubicBezTo>
                    <a:pt x="4337" y="107027"/>
                    <a:pt x="4337" y="107027"/>
                    <a:pt x="8674" y="107027"/>
                  </a:cubicBezTo>
                  <a:cubicBezTo>
                    <a:pt x="11566" y="105405"/>
                    <a:pt x="15903" y="105405"/>
                    <a:pt x="18795" y="103783"/>
                  </a:cubicBezTo>
                  <a:cubicBezTo>
                    <a:pt x="21686" y="103783"/>
                    <a:pt x="24578" y="103783"/>
                    <a:pt x="27469" y="105405"/>
                  </a:cubicBezTo>
                  <a:cubicBezTo>
                    <a:pt x="28915" y="105405"/>
                    <a:pt x="31807" y="105405"/>
                    <a:pt x="33253" y="105405"/>
                  </a:cubicBezTo>
                  <a:cubicBezTo>
                    <a:pt x="36144" y="105405"/>
                    <a:pt x="37590" y="103783"/>
                    <a:pt x="40481" y="103783"/>
                  </a:cubicBezTo>
                  <a:cubicBezTo>
                    <a:pt x="41927" y="103783"/>
                    <a:pt x="41927" y="107027"/>
                    <a:pt x="41927" y="108648"/>
                  </a:cubicBezTo>
                  <a:cubicBezTo>
                    <a:pt x="43373" y="110270"/>
                    <a:pt x="44819" y="110270"/>
                    <a:pt x="46265" y="111891"/>
                  </a:cubicBezTo>
                  <a:cubicBezTo>
                    <a:pt x="46265" y="113513"/>
                    <a:pt x="47710" y="116756"/>
                    <a:pt x="47710" y="118378"/>
                  </a:cubicBezTo>
                  <a:cubicBezTo>
                    <a:pt x="50602" y="120000"/>
                    <a:pt x="49156" y="116756"/>
                    <a:pt x="49156" y="115135"/>
                  </a:cubicBezTo>
                  <a:cubicBezTo>
                    <a:pt x="50602" y="115135"/>
                    <a:pt x="52048" y="118378"/>
                    <a:pt x="52048" y="118378"/>
                  </a:cubicBezTo>
                  <a:cubicBezTo>
                    <a:pt x="54939" y="116756"/>
                    <a:pt x="57831" y="113513"/>
                    <a:pt x="62168" y="115135"/>
                  </a:cubicBezTo>
                  <a:cubicBezTo>
                    <a:pt x="63614" y="115135"/>
                    <a:pt x="65060" y="115135"/>
                    <a:pt x="66506" y="113513"/>
                  </a:cubicBezTo>
                  <a:cubicBezTo>
                    <a:pt x="67951" y="113513"/>
                    <a:pt x="70843" y="113513"/>
                    <a:pt x="72289" y="113513"/>
                  </a:cubicBezTo>
                  <a:cubicBezTo>
                    <a:pt x="73734" y="111891"/>
                    <a:pt x="70843" y="103783"/>
                    <a:pt x="69397" y="103783"/>
                  </a:cubicBezTo>
                  <a:cubicBezTo>
                    <a:pt x="67951" y="102162"/>
                    <a:pt x="66506" y="102162"/>
                    <a:pt x="66506" y="98918"/>
                  </a:cubicBezTo>
                  <a:cubicBezTo>
                    <a:pt x="66506" y="95675"/>
                    <a:pt x="65060" y="94054"/>
                    <a:pt x="63614" y="92432"/>
                  </a:cubicBezTo>
                  <a:cubicBezTo>
                    <a:pt x="59277" y="90810"/>
                    <a:pt x="65060" y="87567"/>
                    <a:pt x="66506" y="84324"/>
                  </a:cubicBezTo>
                  <a:cubicBezTo>
                    <a:pt x="67951" y="84324"/>
                    <a:pt x="67951" y="82702"/>
                    <a:pt x="70843" y="84324"/>
                  </a:cubicBezTo>
                  <a:cubicBezTo>
                    <a:pt x="73734" y="87567"/>
                    <a:pt x="72289" y="84324"/>
                    <a:pt x="75180" y="84324"/>
                  </a:cubicBezTo>
                  <a:cubicBezTo>
                    <a:pt x="80963" y="82702"/>
                    <a:pt x="79518" y="77837"/>
                    <a:pt x="82409" y="74594"/>
                  </a:cubicBezTo>
                  <a:cubicBezTo>
                    <a:pt x="83855" y="72972"/>
                    <a:pt x="86746" y="72972"/>
                    <a:pt x="86746" y="71351"/>
                  </a:cubicBezTo>
                  <a:cubicBezTo>
                    <a:pt x="88192" y="69729"/>
                    <a:pt x="89638" y="68108"/>
                    <a:pt x="89638" y="66486"/>
                  </a:cubicBezTo>
                  <a:cubicBezTo>
                    <a:pt x="89638" y="64864"/>
                    <a:pt x="92530" y="63243"/>
                    <a:pt x="93975" y="63243"/>
                  </a:cubicBezTo>
                  <a:cubicBezTo>
                    <a:pt x="95421" y="63243"/>
                    <a:pt x="95421" y="60000"/>
                    <a:pt x="95421" y="60000"/>
                  </a:cubicBezTo>
                  <a:cubicBezTo>
                    <a:pt x="95421" y="55135"/>
                    <a:pt x="101204" y="58378"/>
                    <a:pt x="99759" y="53513"/>
                  </a:cubicBezTo>
                  <a:cubicBezTo>
                    <a:pt x="99759" y="48648"/>
                    <a:pt x="98313" y="47027"/>
                    <a:pt x="102650" y="43783"/>
                  </a:cubicBezTo>
                  <a:cubicBezTo>
                    <a:pt x="104096" y="43783"/>
                    <a:pt x="96867" y="38918"/>
                    <a:pt x="95421" y="37297"/>
                  </a:cubicBezTo>
                  <a:cubicBezTo>
                    <a:pt x="93975" y="34054"/>
                    <a:pt x="95421" y="29189"/>
                    <a:pt x="93975" y="25945"/>
                  </a:cubicBezTo>
                  <a:cubicBezTo>
                    <a:pt x="93975" y="21081"/>
                    <a:pt x="98313" y="21081"/>
                    <a:pt x="101204" y="22702"/>
                  </a:cubicBezTo>
                  <a:cubicBezTo>
                    <a:pt x="102650" y="22702"/>
                    <a:pt x="105542" y="24324"/>
                    <a:pt x="106987" y="24324"/>
                  </a:cubicBezTo>
                  <a:cubicBezTo>
                    <a:pt x="109879" y="24324"/>
                    <a:pt x="109879" y="22702"/>
                    <a:pt x="111325" y="21081"/>
                  </a:cubicBezTo>
                  <a:cubicBezTo>
                    <a:pt x="115662" y="21081"/>
                    <a:pt x="117108" y="21081"/>
                    <a:pt x="119999" y="16216"/>
                  </a:cubicBezTo>
                  <a:cubicBezTo>
                    <a:pt x="115662" y="14594"/>
                    <a:pt x="111325" y="12972"/>
                    <a:pt x="109879" y="9729"/>
                  </a:cubicBezTo>
                  <a:cubicBezTo>
                    <a:pt x="108433" y="8108"/>
                    <a:pt x="108433" y="4864"/>
                    <a:pt x="106987" y="3243"/>
                  </a:cubicBezTo>
                  <a:cubicBezTo>
                    <a:pt x="105542" y="1621"/>
                    <a:pt x="104096" y="1621"/>
                    <a:pt x="102650" y="0"/>
                  </a:cubicBezTo>
                  <a:cubicBezTo>
                    <a:pt x="99759" y="0"/>
                    <a:pt x="95421" y="1621"/>
                    <a:pt x="93975" y="1621"/>
                  </a:cubicBezTo>
                  <a:cubicBezTo>
                    <a:pt x="88192" y="0"/>
                    <a:pt x="85301" y="3243"/>
                    <a:pt x="80963" y="6486"/>
                  </a:cubicBezTo>
                  <a:cubicBezTo>
                    <a:pt x="76626" y="8108"/>
                    <a:pt x="73734" y="8108"/>
                    <a:pt x="76626" y="12972"/>
                  </a:cubicBezTo>
                  <a:cubicBezTo>
                    <a:pt x="79518" y="16216"/>
                    <a:pt x="76626" y="19459"/>
                    <a:pt x="73734" y="21081"/>
                  </a:cubicBezTo>
                  <a:cubicBezTo>
                    <a:pt x="70843" y="24324"/>
                    <a:pt x="75180" y="30810"/>
                    <a:pt x="69397" y="29189"/>
                  </a:cubicBezTo>
                  <a:cubicBezTo>
                    <a:pt x="62168" y="29189"/>
                    <a:pt x="67951" y="30810"/>
                    <a:pt x="67951" y="34054"/>
                  </a:cubicBezTo>
                  <a:cubicBezTo>
                    <a:pt x="69397" y="35675"/>
                    <a:pt x="63614" y="37297"/>
                    <a:pt x="62168" y="38918"/>
                  </a:cubicBezTo>
                  <a:cubicBezTo>
                    <a:pt x="60722" y="42162"/>
                    <a:pt x="60722" y="48648"/>
                    <a:pt x="59277" y="48648"/>
                  </a:cubicBezTo>
                  <a:cubicBezTo>
                    <a:pt x="57831" y="50270"/>
                    <a:pt x="56385" y="48648"/>
                    <a:pt x="54939" y="48648"/>
                  </a:cubicBezTo>
                  <a:cubicBezTo>
                    <a:pt x="52048" y="48648"/>
                    <a:pt x="50602" y="50270"/>
                    <a:pt x="49156" y="51891"/>
                  </a:cubicBezTo>
                  <a:cubicBezTo>
                    <a:pt x="46265" y="53513"/>
                    <a:pt x="44819" y="51891"/>
                    <a:pt x="43373" y="53513"/>
                  </a:cubicBezTo>
                  <a:cubicBezTo>
                    <a:pt x="40481" y="55135"/>
                    <a:pt x="40481" y="56756"/>
                    <a:pt x="39036" y="60000"/>
                  </a:cubicBezTo>
                  <a:cubicBezTo>
                    <a:pt x="39036" y="64864"/>
                    <a:pt x="36144" y="66486"/>
                    <a:pt x="31807" y="68108"/>
                  </a:cubicBezTo>
                  <a:cubicBezTo>
                    <a:pt x="27469" y="69729"/>
                    <a:pt x="23132" y="69729"/>
                    <a:pt x="18795" y="69729"/>
                  </a:cubicBezTo>
                  <a:cubicBezTo>
                    <a:pt x="11566" y="69729"/>
                    <a:pt x="5783" y="68108"/>
                    <a:pt x="0" y="64864"/>
                  </a:cubicBezTo>
                  <a:cubicBezTo>
                    <a:pt x="1445" y="68108"/>
                    <a:pt x="2891" y="71351"/>
                    <a:pt x="4337" y="74594"/>
                  </a:cubicBezTo>
                  <a:cubicBezTo>
                    <a:pt x="5783" y="76216"/>
                    <a:pt x="11566" y="77837"/>
                    <a:pt x="11566" y="8270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97" name="Google Shape;997;g90e2d1f501_0_5781"/>
            <p:cNvSpPr/>
            <p:nvPr/>
          </p:nvSpPr>
          <p:spPr>
            <a:xfrm>
              <a:off x="14477266" y="7144042"/>
              <a:ext cx="700500" cy="496800"/>
            </a:xfrm>
            <a:custGeom>
              <a:avLst/>
              <a:gdLst/>
              <a:ahLst/>
              <a:cxnLst/>
              <a:rect l="l" t="t" r="r" b="b"/>
              <a:pathLst>
                <a:path w="120000" h="120000" extrusionOk="0">
                  <a:moveTo>
                    <a:pt x="115200" y="15849"/>
                  </a:moveTo>
                  <a:cubicBezTo>
                    <a:pt x="113600" y="15849"/>
                    <a:pt x="112000" y="20377"/>
                    <a:pt x="110400" y="18113"/>
                  </a:cubicBezTo>
                  <a:cubicBezTo>
                    <a:pt x="108800" y="18113"/>
                    <a:pt x="108800" y="13584"/>
                    <a:pt x="107200" y="15849"/>
                  </a:cubicBezTo>
                  <a:cubicBezTo>
                    <a:pt x="104000" y="15849"/>
                    <a:pt x="100800" y="20377"/>
                    <a:pt x="99200" y="22641"/>
                  </a:cubicBezTo>
                  <a:cubicBezTo>
                    <a:pt x="97600" y="22641"/>
                    <a:pt x="94400" y="27169"/>
                    <a:pt x="91200" y="24905"/>
                  </a:cubicBezTo>
                  <a:cubicBezTo>
                    <a:pt x="89600" y="22641"/>
                    <a:pt x="94400" y="13584"/>
                    <a:pt x="91200" y="9056"/>
                  </a:cubicBezTo>
                  <a:cubicBezTo>
                    <a:pt x="91200" y="9056"/>
                    <a:pt x="88000" y="0"/>
                    <a:pt x="86400" y="2264"/>
                  </a:cubicBezTo>
                  <a:cubicBezTo>
                    <a:pt x="84800" y="6792"/>
                    <a:pt x="83200" y="11320"/>
                    <a:pt x="80000" y="13584"/>
                  </a:cubicBezTo>
                  <a:cubicBezTo>
                    <a:pt x="76800" y="15849"/>
                    <a:pt x="75200" y="13584"/>
                    <a:pt x="75200" y="18113"/>
                  </a:cubicBezTo>
                  <a:cubicBezTo>
                    <a:pt x="73600" y="24905"/>
                    <a:pt x="72000" y="15849"/>
                    <a:pt x="70400" y="18113"/>
                  </a:cubicBezTo>
                  <a:cubicBezTo>
                    <a:pt x="67200" y="20377"/>
                    <a:pt x="65600" y="22641"/>
                    <a:pt x="62400" y="22641"/>
                  </a:cubicBezTo>
                  <a:cubicBezTo>
                    <a:pt x="59200" y="20377"/>
                    <a:pt x="56000" y="18113"/>
                    <a:pt x="54400" y="15849"/>
                  </a:cubicBezTo>
                  <a:cubicBezTo>
                    <a:pt x="52800" y="15849"/>
                    <a:pt x="44800" y="13584"/>
                    <a:pt x="44800" y="13584"/>
                  </a:cubicBezTo>
                  <a:cubicBezTo>
                    <a:pt x="43200" y="15849"/>
                    <a:pt x="44800" y="18113"/>
                    <a:pt x="43200" y="18113"/>
                  </a:cubicBezTo>
                  <a:cubicBezTo>
                    <a:pt x="41600" y="18113"/>
                    <a:pt x="38400" y="18113"/>
                    <a:pt x="38400" y="20377"/>
                  </a:cubicBezTo>
                  <a:cubicBezTo>
                    <a:pt x="36800" y="24905"/>
                    <a:pt x="36800" y="29433"/>
                    <a:pt x="33600" y="31698"/>
                  </a:cubicBezTo>
                  <a:cubicBezTo>
                    <a:pt x="28800" y="36226"/>
                    <a:pt x="27200" y="33962"/>
                    <a:pt x="24000" y="38490"/>
                  </a:cubicBezTo>
                  <a:cubicBezTo>
                    <a:pt x="22400" y="43018"/>
                    <a:pt x="19200" y="43018"/>
                    <a:pt x="17600" y="43018"/>
                  </a:cubicBezTo>
                  <a:cubicBezTo>
                    <a:pt x="16000" y="40754"/>
                    <a:pt x="8000" y="38490"/>
                    <a:pt x="8000" y="36226"/>
                  </a:cubicBezTo>
                  <a:cubicBezTo>
                    <a:pt x="8000" y="43018"/>
                    <a:pt x="8000" y="47547"/>
                    <a:pt x="6400" y="52075"/>
                  </a:cubicBezTo>
                  <a:cubicBezTo>
                    <a:pt x="3200" y="56603"/>
                    <a:pt x="0" y="61132"/>
                    <a:pt x="4800" y="65660"/>
                  </a:cubicBezTo>
                  <a:cubicBezTo>
                    <a:pt x="6400" y="67924"/>
                    <a:pt x="3200" y="70188"/>
                    <a:pt x="3200" y="74716"/>
                  </a:cubicBezTo>
                  <a:cubicBezTo>
                    <a:pt x="3200" y="76981"/>
                    <a:pt x="3200" y="81509"/>
                    <a:pt x="4800" y="83773"/>
                  </a:cubicBezTo>
                  <a:cubicBezTo>
                    <a:pt x="4800" y="88301"/>
                    <a:pt x="3200" y="90566"/>
                    <a:pt x="6400" y="90566"/>
                  </a:cubicBezTo>
                  <a:cubicBezTo>
                    <a:pt x="11200" y="92830"/>
                    <a:pt x="12800" y="90566"/>
                    <a:pt x="12800" y="97358"/>
                  </a:cubicBezTo>
                  <a:cubicBezTo>
                    <a:pt x="12800" y="101886"/>
                    <a:pt x="8000" y="108679"/>
                    <a:pt x="6400" y="110943"/>
                  </a:cubicBezTo>
                  <a:cubicBezTo>
                    <a:pt x="19200" y="120000"/>
                    <a:pt x="33600" y="117735"/>
                    <a:pt x="46400" y="113207"/>
                  </a:cubicBezTo>
                  <a:cubicBezTo>
                    <a:pt x="51200" y="110943"/>
                    <a:pt x="49600" y="101886"/>
                    <a:pt x="51200" y="97358"/>
                  </a:cubicBezTo>
                  <a:cubicBezTo>
                    <a:pt x="52800" y="92830"/>
                    <a:pt x="59200" y="95094"/>
                    <a:pt x="62400" y="90566"/>
                  </a:cubicBezTo>
                  <a:cubicBezTo>
                    <a:pt x="64000" y="90566"/>
                    <a:pt x="65600" y="88301"/>
                    <a:pt x="68800" y="88301"/>
                  </a:cubicBezTo>
                  <a:cubicBezTo>
                    <a:pt x="68800" y="88301"/>
                    <a:pt x="72000" y="90566"/>
                    <a:pt x="72000" y="88301"/>
                  </a:cubicBezTo>
                  <a:cubicBezTo>
                    <a:pt x="73600" y="83773"/>
                    <a:pt x="73600" y="79245"/>
                    <a:pt x="75200" y="74716"/>
                  </a:cubicBezTo>
                  <a:cubicBezTo>
                    <a:pt x="76800" y="72452"/>
                    <a:pt x="83200" y="70188"/>
                    <a:pt x="81600" y="67924"/>
                  </a:cubicBezTo>
                  <a:cubicBezTo>
                    <a:pt x="81600" y="65660"/>
                    <a:pt x="75200" y="61132"/>
                    <a:pt x="81600" y="61132"/>
                  </a:cubicBezTo>
                  <a:cubicBezTo>
                    <a:pt x="83200" y="61132"/>
                    <a:pt x="86400" y="63396"/>
                    <a:pt x="88000" y="58867"/>
                  </a:cubicBezTo>
                  <a:cubicBezTo>
                    <a:pt x="88000" y="56603"/>
                    <a:pt x="86400" y="54339"/>
                    <a:pt x="88000" y="52075"/>
                  </a:cubicBezTo>
                  <a:cubicBezTo>
                    <a:pt x="88000" y="47547"/>
                    <a:pt x="92800" y="47547"/>
                    <a:pt x="92800" y="43018"/>
                  </a:cubicBezTo>
                  <a:cubicBezTo>
                    <a:pt x="92800" y="38490"/>
                    <a:pt x="88000" y="36226"/>
                    <a:pt x="89600" y="31698"/>
                  </a:cubicBezTo>
                  <a:cubicBezTo>
                    <a:pt x="92800" y="29433"/>
                    <a:pt x="97600" y="27169"/>
                    <a:pt x="100800" y="24905"/>
                  </a:cubicBezTo>
                  <a:cubicBezTo>
                    <a:pt x="104000" y="20377"/>
                    <a:pt x="108800" y="22641"/>
                    <a:pt x="112000" y="22641"/>
                  </a:cubicBezTo>
                  <a:cubicBezTo>
                    <a:pt x="113600" y="22641"/>
                    <a:pt x="116800" y="22641"/>
                    <a:pt x="118400" y="20377"/>
                  </a:cubicBezTo>
                  <a:cubicBezTo>
                    <a:pt x="118400" y="20377"/>
                    <a:pt x="120000" y="18113"/>
                    <a:pt x="120000" y="15849"/>
                  </a:cubicBezTo>
                  <a:cubicBezTo>
                    <a:pt x="118400" y="15849"/>
                    <a:pt x="116800" y="15849"/>
                    <a:pt x="115200" y="15849"/>
                  </a:cubicBezTo>
                  <a:cubicBezTo>
                    <a:pt x="113600" y="18113"/>
                    <a:pt x="116800" y="15849"/>
                    <a:pt x="115200" y="1584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98" name="Google Shape;998;g90e2d1f501_0_5781"/>
            <p:cNvSpPr/>
            <p:nvPr/>
          </p:nvSpPr>
          <p:spPr>
            <a:xfrm>
              <a:off x="14413570" y="6742664"/>
              <a:ext cx="25500" cy="38100"/>
            </a:xfrm>
            <a:custGeom>
              <a:avLst/>
              <a:gdLst/>
              <a:ahLst/>
              <a:cxnLst/>
              <a:rect l="l" t="t" r="r" b="b"/>
              <a:pathLst>
                <a:path w="120000" h="120000" extrusionOk="0">
                  <a:moveTo>
                    <a:pt x="120000" y="60000"/>
                  </a:moveTo>
                  <a:cubicBezTo>
                    <a:pt x="80000" y="60000"/>
                    <a:pt x="40000" y="0"/>
                    <a:pt x="40000" y="30000"/>
                  </a:cubicBezTo>
                  <a:cubicBezTo>
                    <a:pt x="0" y="60000"/>
                    <a:pt x="80000" y="90000"/>
                    <a:pt x="120000" y="120000"/>
                  </a:cubicBezTo>
                  <a:cubicBezTo>
                    <a:pt x="120000" y="90000"/>
                    <a:pt x="120000" y="60000"/>
                    <a:pt x="120000" y="60000"/>
                  </a:cubicBezTo>
                  <a:cubicBezTo>
                    <a:pt x="80000" y="30000"/>
                    <a:pt x="120000" y="60000"/>
                    <a:pt x="120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999" name="Google Shape;999;g90e2d1f501_0_5781"/>
            <p:cNvSpPr/>
            <p:nvPr/>
          </p:nvSpPr>
          <p:spPr>
            <a:xfrm>
              <a:off x="13824398" y="6153339"/>
              <a:ext cx="1894800" cy="907800"/>
            </a:xfrm>
            <a:custGeom>
              <a:avLst/>
              <a:gdLst/>
              <a:ahLst/>
              <a:cxnLst/>
              <a:rect l="l" t="t" r="r" b="b"/>
              <a:pathLst>
                <a:path w="120000" h="120000" extrusionOk="0">
                  <a:moveTo>
                    <a:pt x="118817" y="48247"/>
                  </a:moveTo>
                  <a:cubicBezTo>
                    <a:pt x="118817" y="47010"/>
                    <a:pt x="116453" y="48247"/>
                    <a:pt x="116453" y="48247"/>
                  </a:cubicBezTo>
                  <a:cubicBezTo>
                    <a:pt x="115270" y="48247"/>
                    <a:pt x="114679" y="47010"/>
                    <a:pt x="114679" y="45773"/>
                  </a:cubicBezTo>
                  <a:cubicBezTo>
                    <a:pt x="114088" y="43298"/>
                    <a:pt x="112906" y="43298"/>
                    <a:pt x="112906" y="42061"/>
                  </a:cubicBezTo>
                  <a:cubicBezTo>
                    <a:pt x="112315" y="40824"/>
                    <a:pt x="111724" y="37113"/>
                    <a:pt x="109950" y="37113"/>
                  </a:cubicBezTo>
                  <a:cubicBezTo>
                    <a:pt x="108177" y="37113"/>
                    <a:pt x="106403" y="40824"/>
                    <a:pt x="104630" y="38350"/>
                  </a:cubicBezTo>
                  <a:cubicBezTo>
                    <a:pt x="104039" y="37113"/>
                    <a:pt x="103448" y="35876"/>
                    <a:pt x="102857" y="34639"/>
                  </a:cubicBezTo>
                  <a:cubicBezTo>
                    <a:pt x="102266" y="34639"/>
                    <a:pt x="101083" y="38350"/>
                    <a:pt x="100492" y="38350"/>
                  </a:cubicBezTo>
                  <a:cubicBezTo>
                    <a:pt x="99901" y="39587"/>
                    <a:pt x="96354" y="25979"/>
                    <a:pt x="96354" y="23505"/>
                  </a:cubicBezTo>
                  <a:cubicBezTo>
                    <a:pt x="95172" y="21030"/>
                    <a:pt x="94581" y="17319"/>
                    <a:pt x="92807" y="16082"/>
                  </a:cubicBezTo>
                  <a:cubicBezTo>
                    <a:pt x="92216" y="14845"/>
                    <a:pt x="91625" y="13608"/>
                    <a:pt x="91034" y="13608"/>
                  </a:cubicBezTo>
                  <a:cubicBezTo>
                    <a:pt x="89852" y="12371"/>
                    <a:pt x="91034" y="9896"/>
                    <a:pt x="91034" y="8659"/>
                  </a:cubicBezTo>
                  <a:cubicBezTo>
                    <a:pt x="91034" y="7422"/>
                    <a:pt x="86896" y="12371"/>
                    <a:pt x="86305" y="13608"/>
                  </a:cubicBezTo>
                  <a:cubicBezTo>
                    <a:pt x="85714" y="13608"/>
                    <a:pt x="80985" y="17319"/>
                    <a:pt x="80985" y="16082"/>
                  </a:cubicBezTo>
                  <a:cubicBezTo>
                    <a:pt x="80985" y="13608"/>
                    <a:pt x="82167" y="12371"/>
                    <a:pt x="80985" y="12371"/>
                  </a:cubicBezTo>
                  <a:cubicBezTo>
                    <a:pt x="80394" y="11134"/>
                    <a:pt x="79802" y="9896"/>
                    <a:pt x="79211" y="11134"/>
                  </a:cubicBezTo>
                  <a:cubicBezTo>
                    <a:pt x="79211" y="11134"/>
                    <a:pt x="79211" y="12371"/>
                    <a:pt x="78620" y="11134"/>
                  </a:cubicBezTo>
                  <a:cubicBezTo>
                    <a:pt x="77438" y="9896"/>
                    <a:pt x="78029" y="8659"/>
                    <a:pt x="76256" y="9896"/>
                  </a:cubicBezTo>
                  <a:cubicBezTo>
                    <a:pt x="74482" y="12371"/>
                    <a:pt x="74482" y="8659"/>
                    <a:pt x="74482" y="6185"/>
                  </a:cubicBezTo>
                  <a:cubicBezTo>
                    <a:pt x="75073" y="1237"/>
                    <a:pt x="71527" y="0"/>
                    <a:pt x="69753" y="0"/>
                  </a:cubicBezTo>
                  <a:cubicBezTo>
                    <a:pt x="68571" y="0"/>
                    <a:pt x="67389" y="1237"/>
                    <a:pt x="66206" y="2474"/>
                  </a:cubicBezTo>
                  <a:cubicBezTo>
                    <a:pt x="65024" y="3711"/>
                    <a:pt x="63842" y="4948"/>
                    <a:pt x="62068" y="4948"/>
                  </a:cubicBezTo>
                  <a:cubicBezTo>
                    <a:pt x="57339" y="7422"/>
                    <a:pt x="52610" y="11134"/>
                    <a:pt x="47881" y="11134"/>
                  </a:cubicBezTo>
                  <a:cubicBezTo>
                    <a:pt x="46699" y="11134"/>
                    <a:pt x="45517" y="11134"/>
                    <a:pt x="44926" y="12371"/>
                  </a:cubicBezTo>
                  <a:cubicBezTo>
                    <a:pt x="44334" y="13608"/>
                    <a:pt x="45517" y="17319"/>
                    <a:pt x="46699" y="17319"/>
                  </a:cubicBezTo>
                  <a:cubicBezTo>
                    <a:pt x="49064" y="21030"/>
                    <a:pt x="44926" y="19793"/>
                    <a:pt x="43743" y="21030"/>
                  </a:cubicBezTo>
                  <a:cubicBezTo>
                    <a:pt x="42561" y="22268"/>
                    <a:pt x="44334" y="23505"/>
                    <a:pt x="44334" y="24742"/>
                  </a:cubicBezTo>
                  <a:cubicBezTo>
                    <a:pt x="44334" y="27216"/>
                    <a:pt x="41970" y="27216"/>
                    <a:pt x="41970" y="28453"/>
                  </a:cubicBezTo>
                  <a:cubicBezTo>
                    <a:pt x="41970" y="32164"/>
                    <a:pt x="46699" y="30927"/>
                    <a:pt x="46108" y="35876"/>
                  </a:cubicBezTo>
                  <a:cubicBezTo>
                    <a:pt x="45517" y="37113"/>
                    <a:pt x="44926" y="38350"/>
                    <a:pt x="43743" y="38350"/>
                  </a:cubicBezTo>
                  <a:cubicBezTo>
                    <a:pt x="43152" y="38350"/>
                    <a:pt x="41379" y="38350"/>
                    <a:pt x="40788" y="38350"/>
                  </a:cubicBezTo>
                  <a:cubicBezTo>
                    <a:pt x="39605" y="39587"/>
                    <a:pt x="40197" y="40824"/>
                    <a:pt x="39014" y="39587"/>
                  </a:cubicBezTo>
                  <a:cubicBezTo>
                    <a:pt x="37832" y="38350"/>
                    <a:pt x="36650" y="35876"/>
                    <a:pt x="35467" y="35876"/>
                  </a:cubicBezTo>
                  <a:cubicBezTo>
                    <a:pt x="34876" y="34639"/>
                    <a:pt x="33694" y="37113"/>
                    <a:pt x="33103" y="37113"/>
                  </a:cubicBezTo>
                  <a:cubicBezTo>
                    <a:pt x="31921" y="35876"/>
                    <a:pt x="31330" y="35876"/>
                    <a:pt x="30147" y="37113"/>
                  </a:cubicBezTo>
                  <a:cubicBezTo>
                    <a:pt x="29556" y="38350"/>
                    <a:pt x="28965" y="40824"/>
                    <a:pt x="28374" y="39587"/>
                  </a:cubicBezTo>
                  <a:cubicBezTo>
                    <a:pt x="27783" y="39587"/>
                    <a:pt x="26009" y="35876"/>
                    <a:pt x="25418" y="37113"/>
                  </a:cubicBezTo>
                  <a:cubicBezTo>
                    <a:pt x="24827" y="37113"/>
                    <a:pt x="24827" y="40824"/>
                    <a:pt x="24236" y="38350"/>
                  </a:cubicBezTo>
                  <a:cubicBezTo>
                    <a:pt x="23645" y="35876"/>
                    <a:pt x="23054" y="34639"/>
                    <a:pt x="21871" y="33402"/>
                  </a:cubicBezTo>
                  <a:cubicBezTo>
                    <a:pt x="20689" y="32164"/>
                    <a:pt x="19507" y="32164"/>
                    <a:pt x="18916" y="30927"/>
                  </a:cubicBezTo>
                  <a:cubicBezTo>
                    <a:pt x="17142" y="29690"/>
                    <a:pt x="17142" y="32164"/>
                    <a:pt x="15960" y="32164"/>
                  </a:cubicBezTo>
                  <a:cubicBezTo>
                    <a:pt x="14778" y="33402"/>
                    <a:pt x="14187" y="29690"/>
                    <a:pt x="13004" y="30927"/>
                  </a:cubicBezTo>
                  <a:cubicBezTo>
                    <a:pt x="12413" y="32164"/>
                    <a:pt x="12413" y="33402"/>
                    <a:pt x="11822" y="33402"/>
                  </a:cubicBezTo>
                  <a:cubicBezTo>
                    <a:pt x="11231" y="34639"/>
                    <a:pt x="10049" y="34639"/>
                    <a:pt x="9458" y="34639"/>
                  </a:cubicBezTo>
                  <a:cubicBezTo>
                    <a:pt x="8866" y="35876"/>
                    <a:pt x="7684" y="38350"/>
                    <a:pt x="7684" y="39587"/>
                  </a:cubicBezTo>
                  <a:cubicBezTo>
                    <a:pt x="7093" y="40824"/>
                    <a:pt x="8275" y="44536"/>
                    <a:pt x="7093" y="44536"/>
                  </a:cubicBezTo>
                  <a:cubicBezTo>
                    <a:pt x="5911" y="45773"/>
                    <a:pt x="4137" y="38350"/>
                    <a:pt x="3546" y="42061"/>
                  </a:cubicBezTo>
                  <a:cubicBezTo>
                    <a:pt x="2955" y="44536"/>
                    <a:pt x="2364" y="44536"/>
                    <a:pt x="1773" y="47010"/>
                  </a:cubicBezTo>
                  <a:cubicBezTo>
                    <a:pt x="1182" y="49484"/>
                    <a:pt x="3546" y="49484"/>
                    <a:pt x="2364" y="51958"/>
                  </a:cubicBezTo>
                  <a:cubicBezTo>
                    <a:pt x="1773" y="53195"/>
                    <a:pt x="0" y="55670"/>
                    <a:pt x="1182" y="56907"/>
                  </a:cubicBezTo>
                  <a:cubicBezTo>
                    <a:pt x="1773" y="56907"/>
                    <a:pt x="2364" y="58144"/>
                    <a:pt x="2364" y="58144"/>
                  </a:cubicBezTo>
                  <a:cubicBezTo>
                    <a:pt x="2955" y="59381"/>
                    <a:pt x="2364" y="60618"/>
                    <a:pt x="2955" y="61855"/>
                  </a:cubicBezTo>
                  <a:cubicBezTo>
                    <a:pt x="4137" y="63092"/>
                    <a:pt x="5320" y="60618"/>
                    <a:pt x="6502" y="63092"/>
                  </a:cubicBezTo>
                  <a:cubicBezTo>
                    <a:pt x="7093" y="64329"/>
                    <a:pt x="8275" y="68041"/>
                    <a:pt x="8275" y="70515"/>
                  </a:cubicBezTo>
                  <a:cubicBezTo>
                    <a:pt x="7684" y="70515"/>
                    <a:pt x="5911" y="69278"/>
                    <a:pt x="7684" y="71752"/>
                  </a:cubicBezTo>
                  <a:cubicBezTo>
                    <a:pt x="8275" y="72989"/>
                    <a:pt x="8275" y="74226"/>
                    <a:pt x="9458" y="71752"/>
                  </a:cubicBezTo>
                  <a:cubicBezTo>
                    <a:pt x="9458" y="70515"/>
                    <a:pt x="9458" y="70515"/>
                    <a:pt x="10049" y="70515"/>
                  </a:cubicBezTo>
                  <a:cubicBezTo>
                    <a:pt x="13004" y="70515"/>
                    <a:pt x="14187" y="66804"/>
                    <a:pt x="17142" y="69278"/>
                  </a:cubicBezTo>
                  <a:cubicBezTo>
                    <a:pt x="18325" y="70515"/>
                    <a:pt x="19507" y="66804"/>
                    <a:pt x="20098" y="69278"/>
                  </a:cubicBezTo>
                  <a:cubicBezTo>
                    <a:pt x="20689" y="70515"/>
                    <a:pt x="21871" y="75463"/>
                    <a:pt x="21280" y="77938"/>
                  </a:cubicBezTo>
                  <a:cubicBezTo>
                    <a:pt x="20689" y="77938"/>
                    <a:pt x="19507" y="79175"/>
                    <a:pt x="20689" y="79175"/>
                  </a:cubicBezTo>
                  <a:cubicBezTo>
                    <a:pt x="20689" y="80412"/>
                    <a:pt x="20689" y="80412"/>
                    <a:pt x="20689" y="80412"/>
                  </a:cubicBezTo>
                  <a:cubicBezTo>
                    <a:pt x="20098" y="81649"/>
                    <a:pt x="19507" y="81649"/>
                    <a:pt x="19507" y="81649"/>
                  </a:cubicBezTo>
                  <a:cubicBezTo>
                    <a:pt x="17733" y="81649"/>
                    <a:pt x="13004" y="79175"/>
                    <a:pt x="14187" y="85360"/>
                  </a:cubicBezTo>
                  <a:cubicBezTo>
                    <a:pt x="14778" y="87835"/>
                    <a:pt x="14187" y="87835"/>
                    <a:pt x="13004" y="86597"/>
                  </a:cubicBezTo>
                  <a:cubicBezTo>
                    <a:pt x="11822" y="85360"/>
                    <a:pt x="12413" y="87835"/>
                    <a:pt x="13004" y="89072"/>
                  </a:cubicBezTo>
                  <a:cubicBezTo>
                    <a:pt x="14187" y="89072"/>
                    <a:pt x="14187" y="92783"/>
                    <a:pt x="14778" y="94020"/>
                  </a:cubicBezTo>
                  <a:cubicBezTo>
                    <a:pt x="15960" y="95257"/>
                    <a:pt x="14187" y="97731"/>
                    <a:pt x="15960" y="97731"/>
                  </a:cubicBezTo>
                  <a:cubicBezTo>
                    <a:pt x="16551" y="97731"/>
                    <a:pt x="17733" y="100206"/>
                    <a:pt x="18325" y="101443"/>
                  </a:cubicBezTo>
                  <a:cubicBezTo>
                    <a:pt x="20098" y="101443"/>
                    <a:pt x="18325" y="105154"/>
                    <a:pt x="18325" y="107628"/>
                  </a:cubicBezTo>
                  <a:cubicBezTo>
                    <a:pt x="20098" y="105154"/>
                    <a:pt x="22463" y="101443"/>
                    <a:pt x="24827" y="105154"/>
                  </a:cubicBezTo>
                  <a:cubicBezTo>
                    <a:pt x="26009" y="107628"/>
                    <a:pt x="26600" y="111340"/>
                    <a:pt x="28374" y="111340"/>
                  </a:cubicBezTo>
                  <a:cubicBezTo>
                    <a:pt x="29556" y="111340"/>
                    <a:pt x="28965" y="108865"/>
                    <a:pt x="28965" y="107628"/>
                  </a:cubicBezTo>
                  <a:cubicBezTo>
                    <a:pt x="28965" y="103917"/>
                    <a:pt x="28965" y="100206"/>
                    <a:pt x="28965" y="96494"/>
                  </a:cubicBezTo>
                  <a:cubicBezTo>
                    <a:pt x="28965" y="94020"/>
                    <a:pt x="28374" y="84123"/>
                    <a:pt x="29556" y="84123"/>
                  </a:cubicBezTo>
                  <a:cubicBezTo>
                    <a:pt x="30738" y="82886"/>
                    <a:pt x="32512" y="81649"/>
                    <a:pt x="33694" y="80412"/>
                  </a:cubicBezTo>
                  <a:cubicBezTo>
                    <a:pt x="34876" y="80412"/>
                    <a:pt x="36059" y="79175"/>
                    <a:pt x="36650" y="79175"/>
                  </a:cubicBezTo>
                  <a:cubicBezTo>
                    <a:pt x="37241" y="77938"/>
                    <a:pt x="36650" y="75463"/>
                    <a:pt x="37832" y="76701"/>
                  </a:cubicBezTo>
                  <a:cubicBezTo>
                    <a:pt x="38423" y="76701"/>
                    <a:pt x="40197" y="79175"/>
                    <a:pt x="40197" y="76701"/>
                  </a:cubicBezTo>
                  <a:cubicBezTo>
                    <a:pt x="40197" y="75463"/>
                    <a:pt x="41379" y="74226"/>
                    <a:pt x="41970" y="76701"/>
                  </a:cubicBezTo>
                  <a:cubicBezTo>
                    <a:pt x="42561" y="77938"/>
                    <a:pt x="41970" y="79175"/>
                    <a:pt x="42561" y="81649"/>
                  </a:cubicBezTo>
                  <a:cubicBezTo>
                    <a:pt x="42561" y="82886"/>
                    <a:pt x="43152" y="85360"/>
                    <a:pt x="42561" y="86597"/>
                  </a:cubicBezTo>
                  <a:cubicBezTo>
                    <a:pt x="43152" y="87835"/>
                    <a:pt x="43743" y="87835"/>
                    <a:pt x="44334" y="89072"/>
                  </a:cubicBezTo>
                  <a:cubicBezTo>
                    <a:pt x="46108" y="92783"/>
                    <a:pt x="47290" y="95257"/>
                    <a:pt x="49655" y="94020"/>
                  </a:cubicBezTo>
                  <a:cubicBezTo>
                    <a:pt x="50837" y="94020"/>
                    <a:pt x="52019" y="95257"/>
                    <a:pt x="53201" y="95257"/>
                  </a:cubicBezTo>
                  <a:cubicBezTo>
                    <a:pt x="54384" y="95257"/>
                    <a:pt x="54975" y="92783"/>
                    <a:pt x="56157" y="92783"/>
                  </a:cubicBezTo>
                  <a:cubicBezTo>
                    <a:pt x="57339" y="94020"/>
                    <a:pt x="58522" y="97731"/>
                    <a:pt x="59113" y="100206"/>
                  </a:cubicBezTo>
                  <a:cubicBezTo>
                    <a:pt x="59704" y="101443"/>
                    <a:pt x="59113" y="102680"/>
                    <a:pt x="59113" y="105154"/>
                  </a:cubicBezTo>
                  <a:cubicBezTo>
                    <a:pt x="59113" y="107628"/>
                    <a:pt x="60886" y="108865"/>
                    <a:pt x="60886" y="111340"/>
                  </a:cubicBezTo>
                  <a:cubicBezTo>
                    <a:pt x="60886" y="112577"/>
                    <a:pt x="62660" y="112577"/>
                    <a:pt x="63251" y="112577"/>
                  </a:cubicBezTo>
                  <a:cubicBezTo>
                    <a:pt x="64433" y="112577"/>
                    <a:pt x="64433" y="112577"/>
                    <a:pt x="65024" y="115051"/>
                  </a:cubicBezTo>
                  <a:cubicBezTo>
                    <a:pt x="66206" y="120000"/>
                    <a:pt x="67389" y="113814"/>
                    <a:pt x="68571" y="111340"/>
                  </a:cubicBezTo>
                  <a:cubicBezTo>
                    <a:pt x="69162" y="107628"/>
                    <a:pt x="71527" y="107628"/>
                    <a:pt x="72709" y="105154"/>
                  </a:cubicBezTo>
                  <a:cubicBezTo>
                    <a:pt x="73891" y="105154"/>
                    <a:pt x="73891" y="105154"/>
                    <a:pt x="74482" y="103917"/>
                  </a:cubicBezTo>
                  <a:cubicBezTo>
                    <a:pt x="75073" y="100206"/>
                    <a:pt x="75665" y="101443"/>
                    <a:pt x="76847" y="101443"/>
                  </a:cubicBezTo>
                  <a:cubicBezTo>
                    <a:pt x="78029" y="101443"/>
                    <a:pt x="80394" y="105154"/>
                    <a:pt x="80985" y="102680"/>
                  </a:cubicBezTo>
                  <a:cubicBezTo>
                    <a:pt x="80985" y="100206"/>
                    <a:pt x="80985" y="98969"/>
                    <a:pt x="82167" y="97731"/>
                  </a:cubicBezTo>
                  <a:cubicBezTo>
                    <a:pt x="83349" y="96494"/>
                    <a:pt x="84532" y="98969"/>
                    <a:pt x="85714" y="98969"/>
                  </a:cubicBezTo>
                  <a:cubicBezTo>
                    <a:pt x="86896" y="100206"/>
                    <a:pt x="89261" y="100206"/>
                    <a:pt x="90443" y="100206"/>
                  </a:cubicBezTo>
                  <a:cubicBezTo>
                    <a:pt x="93990" y="100206"/>
                    <a:pt x="96945" y="102680"/>
                    <a:pt x="100492" y="103917"/>
                  </a:cubicBezTo>
                  <a:cubicBezTo>
                    <a:pt x="99901" y="101443"/>
                    <a:pt x="101083" y="100206"/>
                    <a:pt x="102266" y="97731"/>
                  </a:cubicBezTo>
                  <a:cubicBezTo>
                    <a:pt x="102857" y="96494"/>
                    <a:pt x="102266" y="96494"/>
                    <a:pt x="101674" y="94020"/>
                  </a:cubicBezTo>
                  <a:cubicBezTo>
                    <a:pt x="101083" y="92783"/>
                    <a:pt x="101083" y="90309"/>
                    <a:pt x="101083" y="87835"/>
                  </a:cubicBezTo>
                  <a:cubicBezTo>
                    <a:pt x="100492" y="87835"/>
                    <a:pt x="100492" y="82886"/>
                    <a:pt x="99901" y="84123"/>
                  </a:cubicBezTo>
                  <a:cubicBezTo>
                    <a:pt x="100492" y="82886"/>
                    <a:pt x="102266" y="82886"/>
                    <a:pt x="103448" y="81649"/>
                  </a:cubicBezTo>
                  <a:cubicBezTo>
                    <a:pt x="105221" y="81649"/>
                    <a:pt x="106403" y="84123"/>
                    <a:pt x="107586" y="81649"/>
                  </a:cubicBezTo>
                  <a:cubicBezTo>
                    <a:pt x="108177" y="81649"/>
                    <a:pt x="106995" y="80412"/>
                    <a:pt x="106995" y="79175"/>
                  </a:cubicBezTo>
                  <a:cubicBezTo>
                    <a:pt x="106403" y="77938"/>
                    <a:pt x="106995" y="75463"/>
                    <a:pt x="107586" y="74226"/>
                  </a:cubicBezTo>
                  <a:cubicBezTo>
                    <a:pt x="108177" y="72989"/>
                    <a:pt x="108768" y="65567"/>
                    <a:pt x="109359" y="66804"/>
                  </a:cubicBezTo>
                  <a:cubicBezTo>
                    <a:pt x="110541" y="68041"/>
                    <a:pt x="111133" y="69278"/>
                    <a:pt x="112315" y="69278"/>
                  </a:cubicBezTo>
                  <a:cubicBezTo>
                    <a:pt x="112906" y="68041"/>
                    <a:pt x="113497" y="70515"/>
                    <a:pt x="114088" y="69278"/>
                  </a:cubicBezTo>
                  <a:cubicBezTo>
                    <a:pt x="114679" y="69278"/>
                    <a:pt x="115862" y="68041"/>
                    <a:pt x="116453" y="66804"/>
                  </a:cubicBezTo>
                  <a:cubicBezTo>
                    <a:pt x="117044" y="65567"/>
                    <a:pt x="115862" y="63092"/>
                    <a:pt x="115862" y="60618"/>
                  </a:cubicBezTo>
                  <a:cubicBezTo>
                    <a:pt x="116453" y="56907"/>
                    <a:pt x="118226" y="58144"/>
                    <a:pt x="119408" y="54432"/>
                  </a:cubicBezTo>
                  <a:cubicBezTo>
                    <a:pt x="119408" y="53195"/>
                    <a:pt x="119408" y="53195"/>
                    <a:pt x="120000" y="51958"/>
                  </a:cubicBezTo>
                  <a:cubicBezTo>
                    <a:pt x="120000" y="50721"/>
                    <a:pt x="119408" y="49484"/>
                    <a:pt x="118817" y="48247"/>
                  </a:cubicBezTo>
                  <a:cubicBezTo>
                    <a:pt x="118817" y="47010"/>
                    <a:pt x="119408" y="48247"/>
                    <a:pt x="118817" y="48247"/>
                  </a:cubicBezTo>
                  <a:close/>
                  <a:moveTo>
                    <a:pt x="87487" y="71752"/>
                  </a:moveTo>
                  <a:cubicBezTo>
                    <a:pt x="86305" y="71752"/>
                    <a:pt x="84532" y="75463"/>
                    <a:pt x="83940" y="76701"/>
                  </a:cubicBezTo>
                  <a:cubicBezTo>
                    <a:pt x="83349" y="76701"/>
                    <a:pt x="82758" y="79175"/>
                    <a:pt x="82758" y="80412"/>
                  </a:cubicBezTo>
                  <a:cubicBezTo>
                    <a:pt x="82758" y="81649"/>
                    <a:pt x="83349" y="82886"/>
                    <a:pt x="83349" y="82886"/>
                  </a:cubicBezTo>
                  <a:cubicBezTo>
                    <a:pt x="82758" y="84123"/>
                    <a:pt x="81576" y="79175"/>
                    <a:pt x="81576" y="77938"/>
                  </a:cubicBezTo>
                  <a:cubicBezTo>
                    <a:pt x="81576" y="75463"/>
                    <a:pt x="82167" y="74226"/>
                    <a:pt x="83349" y="72989"/>
                  </a:cubicBezTo>
                  <a:cubicBezTo>
                    <a:pt x="84532" y="71752"/>
                    <a:pt x="85714" y="70515"/>
                    <a:pt x="86896" y="70515"/>
                  </a:cubicBezTo>
                  <a:cubicBezTo>
                    <a:pt x="86896" y="70515"/>
                    <a:pt x="89852" y="71752"/>
                    <a:pt x="89852" y="71752"/>
                  </a:cubicBezTo>
                  <a:cubicBezTo>
                    <a:pt x="89261" y="72989"/>
                    <a:pt x="87487" y="71752"/>
                    <a:pt x="87487" y="71752"/>
                  </a:cubicBezTo>
                  <a:cubicBezTo>
                    <a:pt x="86305" y="71752"/>
                    <a:pt x="88078" y="71752"/>
                    <a:pt x="87487" y="71752"/>
                  </a:cubicBezTo>
                  <a:close/>
                  <a:moveTo>
                    <a:pt x="97536" y="72989"/>
                  </a:moveTo>
                  <a:cubicBezTo>
                    <a:pt x="96945" y="75463"/>
                    <a:pt x="92807" y="74226"/>
                    <a:pt x="92216" y="71752"/>
                  </a:cubicBezTo>
                  <a:cubicBezTo>
                    <a:pt x="92216" y="71752"/>
                    <a:pt x="94581" y="71752"/>
                    <a:pt x="94581" y="71752"/>
                  </a:cubicBezTo>
                  <a:cubicBezTo>
                    <a:pt x="95763" y="71752"/>
                    <a:pt x="96354" y="71752"/>
                    <a:pt x="97536" y="70515"/>
                  </a:cubicBezTo>
                  <a:cubicBezTo>
                    <a:pt x="97536" y="70515"/>
                    <a:pt x="97536" y="72989"/>
                    <a:pt x="97536" y="72989"/>
                  </a:cubicBezTo>
                  <a:cubicBezTo>
                    <a:pt x="96945" y="74226"/>
                    <a:pt x="97536" y="71752"/>
                    <a:pt x="97536" y="7298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00" name="Google Shape;1000;g90e2d1f501_0_5781"/>
            <p:cNvSpPr/>
            <p:nvPr/>
          </p:nvSpPr>
          <p:spPr>
            <a:xfrm>
              <a:off x="14849878" y="7284206"/>
              <a:ext cx="1308900" cy="1395300"/>
            </a:xfrm>
            <a:custGeom>
              <a:avLst/>
              <a:gdLst/>
              <a:ahLst/>
              <a:cxnLst/>
              <a:rect l="l" t="t" r="r" b="b"/>
              <a:pathLst>
                <a:path w="120000" h="120000" extrusionOk="0">
                  <a:moveTo>
                    <a:pt x="100285" y="61208"/>
                  </a:moveTo>
                  <a:cubicBezTo>
                    <a:pt x="103714" y="62013"/>
                    <a:pt x="102000" y="58791"/>
                    <a:pt x="102857" y="57181"/>
                  </a:cubicBezTo>
                  <a:cubicBezTo>
                    <a:pt x="102857" y="55570"/>
                    <a:pt x="103714" y="53959"/>
                    <a:pt x="103714" y="53154"/>
                  </a:cubicBezTo>
                  <a:cubicBezTo>
                    <a:pt x="104571" y="52348"/>
                    <a:pt x="106285" y="53959"/>
                    <a:pt x="107142" y="52348"/>
                  </a:cubicBezTo>
                  <a:cubicBezTo>
                    <a:pt x="108000" y="50738"/>
                    <a:pt x="108000" y="49127"/>
                    <a:pt x="108000" y="47516"/>
                  </a:cubicBezTo>
                  <a:cubicBezTo>
                    <a:pt x="108857" y="45906"/>
                    <a:pt x="110571" y="45100"/>
                    <a:pt x="110571" y="43489"/>
                  </a:cubicBezTo>
                  <a:cubicBezTo>
                    <a:pt x="110571" y="41879"/>
                    <a:pt x="113142" y="40268"/>
                    <a:pt x="114000" y="39463"/>
                  </a:cubicBezTo>
                  <a:cubicBezTo>
                    <a:pt x="116571" y="37046"/>
                    <a:pt x="115714" y="39463"/>
                    <a:pt x="117428" y="40268"/>
                  </a:cubicBezTo>
                  <a:cubicBezTo>
                    <a:pt x="117428" y="40268"/>
                    <a:pt x="117428" y="37046"/>
                    <a:pt x="117428" y="37046"/>
                  </a:cubicBezTo>
                  <a:cubicBezTo>
                    <a:pt x="117428" y="36241"/>
                    <a:pt x="120000" y="36241"/>
                    <a:pt x="118285" y="34630"/>
                  </a:cubicBezTo>
                  <a:cubicBezTo>
                    <a:pt x="117428" y="34630"/>
                    <a:pt x="115714" y="34630"/>
                    <a:pt x="114857" y="34630"/>
                  </a:cubicBezTo>
                  <a:cubicBezTo>
                    <a:pt x="114857" y="33825"/>
                    <a:pt x="115714" y="33020"/>
                    <a:pt x="115714" y="33020"/>
                  </a:cubicBezTo>
                  <a:cubicBezTo>
                    <a:pt x="116571" y="32214"/>
                    <a:pt x="115714" y="31409"/>
                    <a:pt x="114857" y="30604"/>
                  </a:cubicBezTo>
                  <a:cubicBezTo>
                    <a:pt x="114000" y="29798"/>
                    <a:pt x="114000" y="29798"/>
                    <a:pt x="113142" y="30604"/>
                  </a:cubicBezTo>
                  <a:cubicBezTo>
                    <a:pt x="111428" y="31409"/>
                    <a:pt x="110571" y="30604"/>
                    <a:pt x="108857" y="29798"/>
                  </a:cubicBezTo>
                  <a:cubicBezTo>
                    <a:pt x="108000" y="29798"/>
                    <a:pt x="106285" y="31409"/>
                    <a:pt x="106285" y="32214"/>
                  </a:cubicBezTo>
                  <a:cubicBezTo>
                    <a:pt x="105428" y="33020"/>
                    <a:pt x="104571" y="32214"/>
                    <a:pt x="103714" y="33020"/>
                  </a:cubicBezTo>
                  <a:cubicBezTo>
                    <a:pt x="102857" y="33020"/>
                    <a:pt x="102000" y="33825"/>
                    <a:pt x="102000" y="34630"/>
                  </a:cubicBezTo>
                  <a:cubicBezTo>
                    <a:pt x="100285" y="36241"/>
                    <a:pt x="99428" y="37046"/>
                    <a:pt x="97714" y="36241"/>
                  </a:cubicBezTo>
                  <a:cubicBezTo>
                    <a:pt x="96857" y="37046"/>
                    <a:pt x="97714" y="38657"/>
                    <a:pt x="98571" y="39463"/>
                  </a:cubicBezTo>
                  <a:cubicBezTo>
                    <a:pt x="100285" y="42684"/>
                    <a:pt x="92571" y="40268"/>
                    <a:pt x="90857" y="41073"/>
                  </a:cubicBezTo>
                  <a:cubicBezTo>
                    <a:pt x="90000" y="41879"/>
                    <a:pt x="87428" y="41073"/>
                    <a:pt x="86571" y="40268"/>
                  </a:cubicBezTo>
                  <a:cubicBezTo>
                    <a:pt x="85714" y="39463"/>
                    <a:pt x="86571" y="37852"/>
                    <a:pt x="86571" y="37852"/>
                  </a:cubicBezTo>
                  <a:cubicBezTo>
                    <a:pt x="86571" y="37852"/>
                    <a:pt x="86571" y="35436"/>
                    <a:pt x="85714" y="36241"/>
                  </a:cubicBezTo>
                  <a:cubicBezTo>
                    <a:pt x="84000" y="36241"/>
                    <a:pt x="82285" y="36241"/>
                    <a:pt x="82285" y="38657"/>
                  </a:cubicBezTo>
                  <a:cubicBezTo>
                    <a:pt x="83142" y="39463"/>
                    <a:pt x="84000" y="41879"/>
                    <a:pt x="83142" y="41879"/>
                  </a:cubicBezTo>
                  <a:cubicBezTo>
                    <a:pt x="81428" y="41879"/>
                    <a:pt x="80571" y="43489"/>
                    <a:pt x="78857" y="41879"/>
                  </a:cubicBezTo>
                  <a:cubicBezTo>
                    <a:pt x="78000" y="40268"/>
                    <a:pt x="77142" y="42684"/>
                    <a:pt x="76285" y="41879"/>
                  </a:cubicBezTo>
                  <a:cubicBezTo>
                    <a:pt x="73714" y="41073"/>
                    <a:pt x="72857" y="41073"/>
                    <a:pt x="70285" y="40268"/>
                  </a:cubicBezTo>
                  <a:cubicBezTo>
                    <a:pt x="68571" y="39463"/>
                    <a:pt x="67714" y="37852"/>
                    <a:pt x="66000" y="37852"/>
                  </a:cubicBezTo>
                  <a:cubicBezTo>
                    <a:pt x="63428" y="38657"/>
                    <a:pt x="63428" y="37852"/>
                    <a:pt x="61714" y="37046"/>
                  </a:cubicBezTo>
                  <a:cubicBezTo>
                    <a:pt x="60000" y="36241"/>
                    <a:pt x="58285" y="37046"/>
                    <a:pt x="57428" y="36241"/>
                  </a:cubicBezTo>
                  <a:cubicBezTo>
                    <a:pt x="55714" y="34630"/>
                    <a:pt x="54000" y="33825"/>
                    <a:pt x="53142" y="33020"/>
                  </a:cubicBezTo>
                  <a:cubicBezTo>
                    <a:pt x="51428" y="32214"/>
                    <a:pt x="50571" y="32214"/>
                    <a:pt x="51428" y="30604"/>
                  </a:cubicBezTo>
                  <a:cubicBezTo>
                    <a:pt x="52285" y="29798"/>
                    <a:pt x="51428" y="28187"/>
                    <a:pt x="53142" y="27382"/>
                  </a:cubicBezTo>
                  <a:cubicBezTo>
                    <a:pt x="54857" y="26577"/>
                    <a:pt x="55714" y="27382"/>
                    <a:pt x="54000" y="25771"/>
                  </a:cubicBezTo>
                  <a:cubicBezTo>
                    <a:pt x="52285" y="24966"/>
                    <a:pt x="50571" y="23355"/>
                    <a:pt x="48857" y="22550"/>
                  </a:cubicBezTo>
                  <a:cubicBezTo>
                    <a:pt x="48000" y="22550"/>
                    <a:pt x="47142" y="20939"/>
                    <a:pt x="45428" y="20939"/>
                  </a:cubicBezTo>
                  <a:cubicBezTo>
                    <a:pt x="45428" y="20939"/>
                    <a:pt x="45428" y="18523"/>
                    <a:pt x="44571" y="17718"/>
                  </a:cubicBezTo>
                  <a:cubicBezTo>
                    <a:pt x="40285" y="13691"/>
                    <a:pt x="48857" y="18523"/>
                    <a:pt x="48857" y="15302"/>
                  </a:cubicBezTo>
                  <a:cubicBezTo>
                    <a:pt x="48857" y="13691"/>
                    <a:pt x="48000" y="13691"/>
                    <a:pt x="46285" y="12080"/>
                  </a:cubicBezTo>
                  <a:cubicBezTo>
                    <a:pt x="45428" y="11275"/>
                    <a:pt x="45428" y="10469"/>
                    <a:pt x="47142" y="9664"/>
                  </a:cubicBezTo>
                  <a:cubicBezTo>
                    <a:pt x="48857" y="9664"/>
                    <a:pt x="48000" y="7248"/>
                    <a:pt x="49714" y="6442"/>
                  </a:cubicBezTo>
                  <a:cubicBezTo>
                    <a:pt x="50571" y="5637"/>
                    <a:pt x="52285" y="4832"/>
                    <a:pt x="51428" y="3221"/>
                  </a:cubicBezTo>
                  <a:cubicBezTo>
                    <a:pt x="49714" y="805"/>
                    <a:pt x="45428" y="0"/>
                    <a:pt x="42857" y="1610"/>
                  </a:cubicBezTo>
                  <a:cubicBezTo>
                    <a:pt x="42000" y="2416"/>
                    <a:pt x="42000" y="2416"/>
                    <a:pt x="40285" y="3221"/>
                  </a:cubicBezTo>
                  <a:cubicBezTo>
                    <a:pt x="39428" y="3221"/>
                    <a:pt x="39428" y="4832"/>
                    <a:pt x="38571" y="5637"/>
                  </a:cubicBezTo>
                  <a:cubicBezTo>
                    <a:pt x="36857" y="6442"/>
                    <a:pt x="35142" y="5637"/>
                    <a:pt x="34285" y="6442"/>
                  </a:cubicBezTo>
                  <a:cubicBezTo>
                    <a:pt x="33428" y="7248"/>
                    <a:pt x="31714" y="7248"/>
                    <a:pt x="30000" y="6442"/>
                  </a:cubicBezTo>
                  <a:cubicBezTo>
                    <a:pt x="28285" y="6442"/>
                    <a:pt x="27428" y="5637"/>
                    <a:pt x="25714" y="6442"/>
                  </a:cubicBezTo>
                  <a:cubicBezTo>
                    <a:pt x="24000" y="6442"/>
                    <a:pt x="24857" y="8859"/>
                    <a:pt x="25714" y="9664"/>
                  </a:cubicBezTo>
                  <a:cubicBezTo>
                    <a:pt x="25714" y="11275"/>
                    <a:pt x="25714" y="12885"/>
                    <a:pt x="25714" y="13691"/>
                  </a:cubicBezTo>
                  <a:cubicBezTo>
                    <a:pt x="26571" y="15302"/>
                    <a:pt x="28285" y="15302"/>
                    <a:pt x="30000" y="16107"/>
                  </a:cubicBezTo>
                  <a:cubicBezTo>
                    <a:pt x="30857" y="17718"/>
                    <a:pt x="29142" y="17718"/>
                    <a:pt x="28285" y="17718"/>
                  </a:cubicBezTo>
                  <a:cubicBezTo>
                    <a:pt x="27428" y="19328"/>
                    <a:pt x="28285" y="20939"/>
                    <a:pt x="28285" y="22550"/>
                  </a:cubicBezTo>
                  <a:cubicBezTo>
                    <a:pt x="28285" y="23355"/>
                    <a:pt x="26571" y="23355"/>
                    <a:pt x="26571" y="23355"/>
                  </a:cubicBezTo>
                  <a:cubicBezTo>
                    <a:pt x="24857" y="24161"/>
                    <a:pt x="26571" y="26577"/>
                    <a:pt x="24857" y="26577"/>
                  </a:cubicBezTo>
                  <a:cubicBezTo>
                    <a:pt x="23142" y="27382"/>
                    <a:pt x="22285" y="28187"/>
                    <a:pt x="22285" y="28993"/>
                  </a:cubicBezTo>
                  <a:cubicBezTo>
                    <a:pt x="21428" y="30604"/>
                    <a:pt x="20571" y="30604"/>
                    <a:pt x="18857" y="31409"/>
                  </a:cubicBezTo>
                  <a:cubicBezTo>
                    <a:pt x="17142" y="32214"/>
                    <a:pt x="17142" y="34630"/>
                    <a:pt x="16285" y="35436"/>
                  </a:cubicBezTo>
                  <a:cubicBezTo>
                    <a:pt x="15428" y="37046"/>
                    <a:pt x="13714" y="36241"/>
                    <a:pt x="12857" y="37852"/>
                  </a:cubicBezTo>
                  <a:cubicBezTo>
                    <a:pt x="11142" y="38657"/>
                    <a:pt x="10285" y="35436"/>
                    <a:pt x="9428" y="37046"/>
                  </a:cubicBezTo>
                  <a:cubicBezTo>
                    <a:pt x="8571" y="37852"/>
                    <a:pt x="5142" y="39463"/>
                    <a:pt x="6000" y="40268"/>
                  </a:cubicBezTo>
                  <a:cubicBezTo>
                    <a:pt x="6000" y="41879"/>
                    <a:pt x="8571" y="41879"/>
                    <a:pt x="8571" y="43489"/>
                  </a:cubicBezTo>
                  <a:cubicBezTo>
                    <a:pt x="7714" y="45906"/>
                    <a:pt x="9428" y="45906"/>
                    <a:pt x="11142" y="46711"/>
                  </a:cubicBezTo>
                  <a:cubicBezTo>
                    <a:pt x="11142" y="48322"/>
                    <a:pt x="12000" y="49932"/>
                    <a:pt x="12000" y="51543"/>
                  </a:cubicBezTo>
                  <a:cubicBezTo>
                    <a:pt x="12000" y="51543"/>
                    <a:pt x="9428" y="51543"/>
                    <a:pt x="8571" y="51543"/>
                  </a:cubicBezTo>
                  <a:cubicBezTo>
                    <a:pt x="7714" y="51543"/>
                    <a:pt x="6857" y="52348"/>
                    <a:pt x="6000" y="52348"/>
                  </a:cubicBezTo>
                  <a:cubicBezTo>
                    <a:pt x="6000" y="52348"/>
                    <a:pt x="5142" y="51543"/>
                    <a:pt x="4285" y="51543"/>
                  </a:cubicBezTo>
                  <a:cubicBezTo>
                    <a:pt x="3428" y="51543"/>
                    <a:pt x="0" y="53154"/>
                    <a:pt x="0" y="53959"/>
                  </a:cubicBezTo>
                  <a:cubicBezTo>
                    <a:pt x="1714" y="55570"/>
                    <a:pt x="2571" y="56375"/>
                    <a:pt x="4285" y="57986"/>
                  </a:cubicBezTo>
                  <a:cubicBezTo>
                    <a:pt x="4285" y="57986"/>
                    <a:pt x="9428" y="57986"/>
                    <a:pt x="9428" y="57986"/>
                  </a:cubicBezTo>
                  <a:cubicBezTo>
                    <a:pt x="9428" y="58791"/>
                    <a:pt x="7714" y="59597"/>
                    <a:pt x="6857" y="59597"/>
                  </a:cubicBezTo>
                  <a:cubicBezTo>
                    <a:pt x="6000" y="60402"/>
                    <a:pt x="3428" y="58791"/>
                    <a:pt x="3428" y="60402"/>
                  </a:cubicBezTo>
                  <a:cubicBezTo>
                    <a:pt x="3428" y="62013"/>
                    <a:pt x="7714" y="64429"/>
                    <a:pt x="9428" y="66040"/>
                  </a:cubicBezTo>
                  <a:cubicBezTo>
                    <a:pt x="10285" y="66845"/>
                    <a:pt x="11142" y="66845"/>
                    <a:pt x="12857" y="66845"/>
                  </a:cubicBezTo>
                  <a:cubicBezTo>
                    <a:pt x="14571" y="66040"/>
                    <a:pt x="17142" y="65234"/>
                    <a:pt x="18000" y="63624"/>
                  </a:cubicBezTo>
                  <a:cubicBezTo>
                    <a:pt x="18000" y="63624"/>
                    <a:pt x="17142" y="62818"/>
                    <a:pt x="16285" y="62818"/>
                  </a:cubicBezTo>
                  <a:cubicBezTo>
                    <a:pt x="16285" y="62013"/>
                    <a:pt x="17142" y="62013"/>
                    <a:pt x="17142" y="62013"/>
                  </a:cubicBezTo>
                  <a:cubicBezTo>
                    <a:pt x="18000" y="61208"/>
                    <a:pt x="17142" y="60402"/>
                    <a:pt x="18000" y="60402"/>
                  </a:cubicBezTo>
                  <a:cubicBezTo>
                    <a:pt x="18000" y="60402"/>
                    <a:pt x="19714" y="60402"/>
                    <a:pt x="19714" y="60402"/>
                  </a:cubicBezTo>
                  <a:cubicBezTo>
                    <a:pt x="19714" y="61208"/>
                    <a:pt x="18000" y="61208"/>
                    <a:pt x="18857" y="62013"/>
                  </a:cubicBezTo>
                  <a:cubicBezTo>
                    <a:pt x="18857" y="62013"/>
                    <a:pt x="19714" y="62013"/>
                    <a:pt x="19714" y="62013"/>
                  </a:cubicBezTo>
                  <a:cubicBezTo>
                    <a:pt x="19714" y="62818"/>
                    <a:pt x="18857" y="62818"/>
                    <a:pt x="18857" y="62818"/>
                  </a:cubicBezTo>
                  <a:cubicBezTo>
                    <a:pt x="18000" y="62818"/>
                    <a:pt x="19714" y="62818"/>
                    <a:pt x="19714" y="62818"/>
                  </a:cubicBezTo>
                  <a:cubicBezTo>
                    <a:pt x="19714" y="63624"/>
                    <a:pt x="18857" y="63624"/>
                    <a:pt x="18857" y="64429"/>
                  </a:cubicBezTo>
                  <a:cubicBezTo>
                    <a:pt x="18000" y="64429"/>
                    <a:pt x="19714" y="65234"/>
                    <a:pt x="20571" y="66040"/>
                  </a:cubicBezTo>
                  <a:cubicBezTo>
                    <a:pt x="21428" y="66845"/>
                    <a:pt x="19714" y="68456"/>
                    <a:pt x="18857" y="70067"/>
                  </a:cubicBezTo>
                  <a:cubicBezTo>
                    <a:pt x="18857" y="70872"/>
                    <a:pt x="19714" y="71677"/>
                    <a:pt x="20571" y="72483"/>
                  </a:cubicBezTo>
                  <a:cubicBezTo>
                    <a:pt x="20571" y="74093"/>
                    <a:pt x="20571" y="74899"/>
                    <a:pt x="20571" y="76510"/>
                  </a:cubicBezTo>
                  <a:cubicBezTo>
                    <a:pt x="20571" y="78120"/>
                    <a:pt x="19714" y="80536"/>
                    <a:pt x="19714" y="81342"/>
                  </a:cubicBezTo>
                  <a:cubicBezTo>
                    <a:pt x="19714" y="81342"/>
                    <a:pt x="20571" y="79731"/>
                    <a:pt x="20571" y="79731"/>
                  </a:cubicBezTo>
                  <a:cubicBezTo>
                    <a:pt x="21428" y="80536"/>
                    <a:pt x="22285" y="85369"/>
                    <a:pt x="22285" y="86174"/>
                  </a:cubicBezTo>
                  <a:cubicBezTo>
                    <a:pt x="23142" y="87785"/>
                    <a:pt x="24857" y="90201"/>
                    <a:pt x="25714" y="92617"/>
                  </a:cubicBezTo>
                  <a:cubicBezTo>
                    <a:pt x="26571" y="95033"/>
                    <a:pt x="26571" y="97449"/>
                    <a:pt x="27428" y="99865"/>
                  </a:cubicBezTo>
                  <a:cubicBezTo>
                    <a:pt x="29142" y="103087"/>
                    <a:pt x="31714" y="105503"/>
                    <a:pt x="33428" y="107919"/>
                  </a:cubicBezTo>
                  <a:cubicBezTo>
                    <a:pt x="34285" y="110335"/>
                    <a:pt x="34285" y="112751"/>
                    <a:pt x="35142" y="115167"/>
                  </a:cubicBezTo>
                  <a:cubicBezTo>
                    <a:pt x="36857" y="117583"/>
                    <a:pt x="38571" y="120000"/>
                    <a:pt x="41142" y="117583"/>
                  </a:cubicBezTo>
                  <a:cubicBezTo>
                    <a:pt x="42857" y="116778"/>
                    <a:pt x="42857" y="115973"/>
                    <a:pt x="42857" y="115167"/>
                  </a:cubicBezTo>
                  <a:cubicBezTo>
                    <a:pt x="42857" y="113557"/>
                    <a:pt x="44571" y="112751"/>
                    <a:pt x="45428" y="111946"/>
                  </a:cubicBezTo>
                  <a:cubicBezTo>
                    <a:pt x="46285" y="111140"/>
                    <a:pt x="48000" y="111140"/>
                    <a:pt x="48857" y="110335"/>
                  </a:cubicBezTo>
                  <a:cubicBezTo>
                    <a:pt x="49714" y="109530"/>
                    <a:pt x="48857" y="107114"/>
                    <a:pt x="48857" y="106308"/>
                  </a:cubicBezTo>
                  <a:cubicBezTo>
                    <a:pt x="48000" y="103087"/>
                    <a:pt x="52285" y="100671"/>
                    <a:pt x="51428" y="98255"/>
                  </a:cubicBezTo>
                  <a:cubicBezTo>
                    <a:pt x="50571" y="95838"/>
                    <a:pt x="49714" y="93422"/>
                    <a:pt x="49714" y="91006"/>
                  </a:cubicBezTo>
                  <a:cubicBezTo>
                    <a:pt x="49714" y="87785"/>
                    <a:pt x="53142" y="86979"/>
                    <a:pt x="55714" y="86174"/>
                  </a:cubicBezTo>
                  <a:cubicBezTo>
                    <a:pt x="56571" y="85369"/>
                    <a:pt x="59142" y="85369"/>
                    <a:pt x="59142" y="84563"/>
                  </a:cubicBezTo>
                  <a:cubicBezTo>
                    <a:pt x="60000" y="82953"/>
                    <a:pt x="60857" y="82147"/>
                    <a:pt x="61714" y="81342"/>
                  </a:cubicBezTo>
                  <a:cubicBezTo>
                    <a:pt x="64285" y="78926"/>
                    <a:pt x="66857" y="76510"/>
                    <a:pt x="69428" y="74899"/>
                  </a:cubicBezTo>
                  <a:cubicBezTo>
                    <a:pt x="70285" y="74093"/>
                    <a:pt x="71142" y="72483"/>
                    <a:pt x="72000" y="71677"/>
                  </a:cubicBezTo>
                  <a:cubicBezTo>
                    <a:pt x="72857" y="70872"/>
                    <a:pt x="74571" y="70872"/>
                    <a:pt x="75428" y="70067"/>
                  </a:cubicBezTo>
                  <a:cubicBezTo>
                    <a:pt x="76285" y="69261"/>
                    <a:pt x="77142" y="68456"/>
                    <a:pt x="78000" y="67651"/>
                  </a:cubicBezTo>
                  <a:cubicBezTo>
                    <a:pt x="78857" y="66845"/>
                    <a:pt x="77142" y="66040"/>
                    <a:pt x="77142" y="65234"/>
                  </a:cubicBezTo>
                  <a:cubicBezTo>
                    <a:pt x="78000" y="63624"/>
                    <a:pt x="80571" y="63624"/>
                    <a:pt x="81428" y="62818"/>
                  </a:cubicBezTo>
                  <a:cubicBezTo>
                    <a:pt x="82285" y="62818"/>
                    <a:pt x="84000" y="60402"/>
                    <a:pt x="84000" y="59597"/>
                  </a:cubicBezTo>
                  <a:cubicBezTo>
                    <a:pt x="84000" y="61208"/>
                    <a:pt x="82285" y="61208"/>
                    <a:pt x="83142" y="62818"/>
                  </a:cubicBezTo>
                  <a:cubicBezTo>
                    <a:pt x="84857" y="63624"/>
                    <a:pt x="85714" y="61208"/>
                    <a:pt x="85714" y="61208"/>
                  </a:cubicBezTo>
                  <a:cubicBezTo>
                    <a:pt x="86571" y="62013"/>
                    <a:pt x="85714" y="62818"/>
                    <a:pt x="86571" y="62818"/>
                  </a:cubicBezTo>
                  <a:cubicBezTo>
                    <a:pt x="87428" y="60402"/>
                    <a:pt x="86571" y="57986"/>
                    <a:pt x="84857" y="55570"/>
                  </a:cubicBezTo>
                  <a:cubicBezTo>
                    <a:pt x="84000" y="53959"/>
                    <a:pt x="82285" y="52348"/>
                    <a:pt x="83142" y="49932"/>
                  </a:cubicBezTo>
                  <a:cubicBezTo>
                    <a:pt x="84000" y="47516"/>
                    <a:pt x="88285" y="49127"/>
                    <a:pt x="85714" y="46711"/>
                  </a:cubicBezTo>
                  <a:cubicBezTo>
                    <a:pt x="84857" y="45906"/>
                    <a:pt x="83142" y="45100"/>
                    <a:pt x="84000" y="43489"/>
                  </a:cubicBezTo>
                  <a:cubicBezTo>
                    <a:pt x="84857" y="42684"/>
                    <a:pt x="85714" y="43489"/>
                    <a:pt x="87428" y="44295"/>
                  </a:cubicBezTo>
                  <a:cubicBezTo>
                    <a:pt x="88285" y="45100"/>
                    <a:pt x="89142" y="44295"/>
                    <a:pt x="89142" y="45906"/>
                  </a:cubicBezTo>
                  <a:cubicBezTo>
                    <a:pt x="89142" y="46711"/>
                    <a:pt x="89142" y="47516"/>
                    <a:pt x="90857" y="48322"/>
                  </a:cubicBezTo>
                  <a:cubicBezTo>
                    <a:pt x="91714" y="48322"/>
                    <a:pt x="93428" y="48322"/>
                    <a:pt x="94285" y="48322"/>
                  </a:cubicBezTo>
                  <a:cubicBezTo>
                    <a:pt x="95142" y="48322"/>
                    <a:pt x="96857" y="49127"/>
                    <a:pt x="97714" y="48322"/>
                  </a:cubicBezTo>
                  <a:cubicBezTo>
                    <a:pt x="102000" y="47516"/>
                    <a:pt x="98571" y="52348"/>
                    <a:pt x="96857" y="53154"/>
                  </a:cubicBezTo>
                  <a:cubicBezTo>
                    <a:pt x="94285" y="53154"/>
                    <a:pt x="96000" y="56375"/>
                    <a:pt x="96000" y="57181"/>
                  </a:cubicBezTo>
                  <a:cubicBezTo>
                    <a:pt x="96857" y="57181"/>
                    <a:pt x="98571" y="53959"/>
                    <a:pt x="98571" y="54765"/>
                  </a:cubicBezTo>
                  <a:cubicBezTo>
                    <a:pt x="98571" y="57181"/>
                    <a:pt x="100285" y="59597"/>
                    <a:pt x="100285" y="6120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01" name="Google Shape;1001;g90e2d1f501_0_5781"/>
            <p:cNvSpPr/>
            <p:nvPr/>
          </p:nvSpPr>
          <p:spPr>
            <a:xfrm>
              <a:off x="15926309" y="7669657"/>
              <a:ext cx="382200" cy="917400"/>
            </a:xfrm>
            <a:custGeom>
              <a:avLst/>
              <a:gdLst/>
              <a:ahLst/>
              <a:cxnLst/>
              <a:rect l="l" t="t" r="r" b="b"/>
              <a:pathLst>
                <a:path w="120000" h="120000" extrusionOk="0">
                  <a:moveTo>
                    <a:pt x="114146" y="46530"/>
                  </a:moveTo>
                  <a:cubicBezTo>
                    <a:pt x="111219" y="46530"/>
                    <a:pt x="108292" y="47755"/>
                    <a:pt x="108292" y="45306"/>
                  </a:cubicBezTo>
                  <a:cubicBezTo>
                    <a:pt x="108292" y="45306"/>
                    <a:pt x="108292" y="44081"/>
                    <a:pt x="108292" y="44081"/>
                  </a:cubicBezTo>
                  <a:cubicBezTo>
                    <a:pt x="108292" y="42857"/>
                    <a:pt x="99512" y="42857"/>
                    <a:pt x="99512" y="42857"/>
                  </a:cubicBezTo>
                  <a:cubicBezTo>
                    <a:pt x="96585" y="41632"/>
                    <a:pt x="99512" y="39183"/>
                    <a:pt x="99512" y="37959"/>
                  </a:cubicBezTo>
                  <a:cubicBezTo>
                    <a:pt x="102439" y="35510"/>
                    <a:pt x="93658" y="36734"/>
                    <a:pt x="90731" y="35510"/>
                  </a:cubicBezTo>
                  <a:cubicBezTo>
                    <a:pt x="90731" y="34285"/>
                    <a:pt x="87804" y="34285"/>
                    <a:pt x="87804" y="33061"/>
                  </a:cubicBezTo>
                  <a:cubicBezTo>
                    <a:pt x="87804" y="31836"/>
                    <a:pt x="93658" y="30612"/>
                    <a:pt x="93658" y="30612"/>
                  </a:cubicBezTo>
                  <a:cubicBezTo>
                    <a:pt x="90731" y="28163"/>
                    <a:pt x="73170" y="31836"/>
                    <a:pt x="70243" y="30612"/>
                  </a:cubicBezTo>
                  <a:cubicBezTo>
                    <a:pt x="70243" y="30612"/>
                    <a:pt x="73170" y="28163"/>
                    <a:pt x="73170" y="26938"/>
                  </a:cubicBezTo>
                  <a:cubicBezTo>
                    <a:pt x="70243" y="25714"/>
                    <a:pt x="79024" y="23265"/>
                    <a:pt x="79024" y="22040"/>
                  </a:cubicBezTo>
                  <a:cubicBezTo>
                    <a:pt x="84878" y="18367"/>
                    <a:pt x="90731" y="15918"/>
                    <a:pt x="87804" y="12244"/>
                  </a:cubicBezTo>
                  <a:cubicBezTo>
                    <a:pt x="87804" y="11020"/>
                    <a:pt x="90731" y="9795"/>
                    <a:pt x="90731" y="8571"/>
                  </a:cubicBezTo>
                  <a:cubicBezTo>
                    <a:pt x="90731" y="6122"/>
                    <a:pt x="84878" y="8571"/>
                    <a:pt x="81951" y="7346"/>
                  </a:cubicBezTo>
                  <a:cubicBezTo>
                    <a:pt x="81951" y="4897"/>
                    <a:pt x="79024" y="3673"/>
                    <a:pt x="79024" y="2448"/>
                  </a:cubicBezTo>
                  <a:cubicBezTo>
                    <a:pt x="73170" y="0"/>
                    <a:pt x="73170" y="3673"/>
                    <a:pt x="67317" y="2448"/>
                  </a:cubicBezTo>
                  <a:cubicBezTo>
                    <a:pt x="70243" y="4897"/>
                    <a:pt x="64390" y="4897"/>
                    <a:pt x="64390" y="6122"/>
                  </a:cubicBezTo>
                  <a:cubicBezTo>
                    <a:pt x="64390" y="6122"/>
                    <a:pt x="64390" y="11020"/>
                    <a:pt x="64390" y="11020"/>
                  </a:cubicBezTo>
                  <a:cubicBezTo>
                    <a:pt x="61463" y="11020"/>
                    <a:pt x="61463" y="8571"/>
                    <a:pt x="61463" y="8571"/>
                  </a:cubicBezTo>
                  <a:cubicBezTo>
                    <a:pt x="55609" y="8571"/>
                    <a:pt x="52682" y="9795"/>
                    <a:pt x="52682" y="11020"/>
                  </a:cubicBezTo>
                  <a:cubicBezTo>
                    <a:pt x="49756" y="12244"/>
                    <a:pt x="43902" y="12244"/>
                    <a:pt x="40975" y="13469"/>
                  </a:cubicBezTo>
                  <a:cubicBezTo>
                    <a:pt x="38048" y="14693"/>
                    <a:pt x="40975" y="17142"/>
                    <a:pt x="38048" y="18367"/>
                  </a:cubicBezTo>
                  <a:cubicBezTo>
                    <a:pt x="38048" y="19591"/>
                    <a:pt x="35121" y="20816"/>
                    <a:pt x="32195" y="22040"/>
                  </a:cubicBezTo>
                  <a:cubicBezTo>
                    <a:pt x="32195" y="23265"/>
                    <a:pt x="32195" y="24489"/>
                    <a:pt x="32195" y="25714"/>
                  </a:cubicBezTo>
                  <a:cubicBezTo>
                    <a:pt x="32195" y="28163"/>
                    <a:pt x="29268" y="30612"/>
                    <a:pt x="26341" y="30612"/>
                  </a:cubicBezTo>
                  <a:cubicBezTo>
                    <a:pt x="23414" y="30612"/>
                    <a:pt x="20487" y="30612"/>
                    <a:pt x="17560" y="30612"/>
                  </a:cubicBezTo>
                  <a:cubicBezTo>
                    <a:pt x="14634" y="33061"/>
                    <a:pt x="17560" y="42857"/>
                    <a:pt x="11707" y="42857"/>
                  </a:cubicBezTo>
                  <a:cubicBezTo>
                    <a:pt x="11707" y="42857"/>
                    <a:pt x="5853" y="42857"/>
                    <a:pt x="5853" y="42857"/>
                  </a:cubicBezTo>
                  <a:cubicBezTo>
                    <a:pt x="5853" y="44081"/>
                    <a:pt x="5853" y="45306"/>
                    <a:pt x="5853" y="45306"/>
                  </a:cubicBezTo>
                  <a:cubicBezTo>
                    <a:pt x="5853" y="46530"/>
                    <a:pt x="2926" y="47755"/>
                    <a:pt x="0" y="48979"/>
                  </a:cubicBezTo>
                  <a:cubicBezTo>
                    <a:pt x="0" y="50204"/>
                    <a:pt x="11707" y="56326"/>
                    <a:pt x="14634" y="57551"/>
                  </a:cubicBezTo>
                  <a:cubicBezTo>
                    <a:pt x="14634" y="57551"/>
                    <a:pt x="11707" y="53877"/>
                    <a:pt x="11707" y="53877"/>
                  </a:cubicBezTo>
                  <a:cubicBezTo>
                    <a:pt x="11707" y="53877"/>
                    <a:pt x="20487" y="58775"/>
                    <a:pt x="20487" y="58775"/>
                  </a:cubicBezTo>
                  <a:cubicBezTo>
                    <a:pt x="23414" y="61224"/>
                    <a:pt x="17560" y="61224"/>
                    <a:pt x="20487" y="63673"/>
                  </a:cubicBezTo>
                  <a:cubicBezTo>
                    <a:pt x="17560" y="62448"/>
                    <a:pt x="23414" y="62448"/>
                    <a:pt x="26341" y="63673"/>
                  </a:cubicBezTo>
                  <a:cubicBezTo>
                    <a:pt x="29268" y="66122"/>
                    <a:pt x="32195" y="68571"/>
                    <a:pt x="32195" y="71020"/>
                  </a:cubicBezTo>
                  <a:cubicBezTo>
                    <a:pt x="32195" y="71020"/>
                    <a:pt x="29268" y="82040"/>
                    <a:pt x="29268" y="82040"/>
                  </a:cubicBezTo>
                  <a:cubicBezTo>
                    <a:pt x="32195" y="82040"/>
                    <a:pt x="32195" y="78367"/>
                    <a:pt x="32195" y="78367"/>
                  </a:cubicBezTo>
                  <a:cubicBezTo>
                    <a:pt x="32195" y="78367"/>
                    <a:pt x="32195" y="82040"/>
                    <a:pt x="32195" y="82040"/>
                  </a:cubicBezTo>
                  <a:cubicBezTo>
                    <a:pt x="32195" y="82040"/>
                    <a:pt x="35121" y="80816"/>
                    <a:pt x="35121" y="80816"/>
                  </a:cubicBezTo>
                  <a:cubicBezTo>
                    <a:pt x="35121" y="80816"/>
                    <a:pt x="35121" y="83265"/>
                    <a:pt x="35121" y="83265"/>
                  </a:cubicBezTo>
                  <a:cubicBezTo>
                    <a:pt x="38048" y="83265"/>
                    <a:pt x="38048" y="80816"/>
                    <a:pt x="40975" y="80816"/>
                  </a:cubicBezTo>
                  <a:cubicBezTo>
                    <a:pt x="40975" y="80816"/>
                    <a:pt x="40975" y="82040"/>
                    <a:pt x="40975" y="82040"/>
                  </a:cubicBezTo>
                  <a:cubicBezTo>
                    <a:pt x="40975" y="82040"/>
                    <a:pt x="49756" y="80816"/>
                    <a:pt x="49756" y="79591"/>
                  </a:cubicBezTo>
                  <a:cubicBezTo>
                    <a:pt x="52682" y="79591"/>
                    <a:pt x="67317" y="75918"/>
                    <a:pt x="61463" y="74693"/>
                  </a:cubicBezTo>
                  <a:cubicBezTo>
                    <a:pt x="64390" y="74693"/>
                    <a:pt x="61463" y="77142"/>
                    <a:pt x="64390" y="78367"/>
                  </a:cubicBezTo>
                  <a:cubicBezTo>
                    <a:pt x="67317" y="78367"/>
                    <a:pt x="70243" y="78367"/>
                    <a:pt x="70243" y="79591"/>
                  </a:cubicBezTo>
                  <a:cubicBezTo>
                    <a:pt x="73170" y="82040"/>
                    <a:pt x="73170" y="85714"/>
                    <a:pt x="73170" y="88163"/>
                  </a:cubicBezTo>
                  <a:cubicBezTo>
                    <a:pt x="76097" y="91836"/>
                    <a:pt x="76097" y="94285"/>
                    <a:pt x="81951" y="96734"/>
                  </a:cubicBezTo>
                  <a:cubicBezTo>
                    <a:pt x="81951" y="96734"/>
                    <a:pt x="84878" y="97959"/>
                    <a:pt x="84878" y="97959"/>
                  </a:cubicBezTo>
                  <a:cubicBezTo>
                    <a:pt x="84878" y="100408"/>
                    <a:pt x="87804" y="100408"/>
                    <a:pt x="87804" y="100408"/>
                  </a:cubicBezTo>
                  <a:cubicBezTo>
                    <a:pt x="90731" y="101632"/>
                    <a:pt x="84878" y="104081"/>
                    <a:pt x="87804" y="104081"/>
                  </a:cubicBezTo>
                  <a:cubicBezTo>
                    <a:pt x="87804" y="104081"/>
                    <a:pt x="87804" y="104081"/>
                    <a:pt x="90731" y="104081"/>
                  </a:cubicBezTo>
                  <a:cubicBezTo>
                    <a:pt x="90731" y="105306"/>
                    <a:pt x="84878" y="106530"/>
                    <a:pt x="84878" y="107755"/>
                  </a:cubicBezTo>
                  <a:cubicBezTo>
                    <a:pt x="84878" y="110204"/>
                    <a:pt x="87804" y="107755"/>
                    <a:pt x="90731" y="108979"/>
                  </a:cubicBezTo>
                  <a:cubicBezTo>
                    <a:pt x="90731" y="108979"/>
                    <a:pt x="84878" y="118775"/>
                    <a:pt x="84878" y="119999"/>
                  </a:cubicBezTo>
                  <a:cubicBezTo>
                    <a:pt x="90731" y="117551"/>
                    <a:pt x="93658" y="112653"/>
                    <a:pt x="96585" y="110204"/>
                  </a:cubicBezTo>
                  <a:cubicBezTo>
                    <a:pt x="99512" y="107755"/>
                    <a:pt x="102439" y="106530"/>
                    <a:pt x="99512" y="104081"/>
                  </a:cubicBezTo>
                  <a:cubicBezTo>
                    <a:pt x="96585" y="101632"/>
                    <a:pt x="96585" y="100408"/>
                    <a:pt x="96585" y="97959"/>
                  </a:cubicBezTo>
                  <a:cubicBezTo>
                    <a:pt x="93658" y="95510"/>
                    <a:pt x="79024" y="90612"/>
                    <a:pt x="81951" y="86938"/>
                  </a:cubicBezTo>
                  <a:cubicBezTo>
                    <a:pt x="81951" y="86938"/>
                    <a:pt x="87804" y="85714"/>
                    <a:pt x="87804" y="84489"/>
                  </a:cubicBezTo>
                  <a:cubicBezTo>
                    <a:pt x="84878" y="82040"/>
                    <a:pt x="87804" y="82040"/>
                    <a:pt x="87804" y="79591"/>
                  </a:cubicBezTo>
                  <a:cubicBezTo>
                    <a:pt x="90731" y="75918"/>
                    <a:pt x="79024" y="73469"/>
                    <a:pt x="76097" y="71020"/>
                  </a:cubicBezTo>
                  <a:cubicBezTo>
                    <a:pt x="67317" y="68571"/>
                    <a:pt x="73170" y="63673"/>
                    <a:pt x="76097" y="59999"/>
                  </a:cubicBezTo>
                  <a:cubicBezTo>
                    <a:pt x="76097" y="57551"/>
                    <a:pt x="79024" y="57551"/>
                    <a:pt x="84878" y="57551"/>
                  </a:cubicBezTo>
                  <a:cubicBezTo>
                    <a:pt x="90731" y="57551"/>
                    <a:pt x="96585" y="55102"/>
                    <a:pt x="99512" y="53877"/>
                  </a:cubicBezTo>
                  <a:cubicBezTo>
                    <a:pt x="105365" y="52653"/>
                    <a:pt x="108292" y="53877"/>
                    <a:pt x="114146" y="51428"/>
                  </a:cubicBezTo>
                  <a:cubicBezTo>
                    <a:pt x="117073" y="48979"/>
                    <a:pt x="120000" y="47755"/>
                    <a:pt x="120000" y="46530"/>
                  </a:cubicBezTo>
                  <a:cubicBezTo>
                    <a:pt x="120000" y="46530"/>
                    <a:pt x="117073" y="46530"/>
                    <a:pt x="114146" y="4653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02" name="Google Shape;1002;g90e2d1f501_0_5781"/>
            <p:cNvSpPr/>
            <p:nvPr/>
          </p:nvSpPr>
          <p:spPr>
            <a:xfrm>
              <a:off x="15747967" y="7781150"/>
              <a:ext cx="213300" cy="261300"/>
            </a:xfrm>
            <a:custGeom>
              <a:avLst/>
              <a:gdLst/>
              <a:ahLst/>
              <a:cxnLst/>
              <a:rect l="l" t="t" r="r" b="b"/>
              <a:pathLst>
                <a:path w="120000" h="120000" extrusionOk="0">
                  <a:moveTo>
                    <a:pt x="109565" y="111428"/>
                  </a:moveTo>
                  <a:cubicBezTo>
                    <a:pt x="114782" y="102857"/>
                    <a:pt x="104347" y="81428"/>
                    <a:pt x="104347" y="72857"/>
                  </a:cubicBezTo>
                  <a:cubicBezTo>
                    <a:pt x="104347" y="72857"/>
                    <a:pt x="99130" y="55714"/>
                    <a:pt x="93913" y="68571"/>
                  </a:cubicBezTo>
                  <a:cubicBezTo>
                    <a:pt x="93913" y="68571"/>
                    <a:pt x="88695" y="72857"/>
                    <a:pt x="83478" y="77142"/>
                  </a:cubicBezTo>
                  <a:cubicBezTo>
                    <a:pt x="83478" y="72857"/>
                    <a:pt x="73043" y="55714"/>
                    <a:pt x="88695" y="55714"/>
                  </a:cubicBezTo>
                  <a:cubicBezTo>
                    <a:pt x="99130" y="51428"/>
                    <a:pt x="120000" y="25714"/>
                    <a:pt x="93913" y="29999"/>
                  </a:cubicBezTo>
                  <a:cubicBezTo>
                    <a:pt x="88695" y="34285"/>
                    <a:pt x="78260" y="29999"/>
                    <a:pt x="73043" y="29999"/>
                  </a:cubicBezTo>
                  <a:cubicBezTo>
                    <a:pt x="67826" y="29999"/>
                    <a:pt x="57391" y="29999"/>
                    <a:pt x="52173" y="29999"/>
                  </a:cubicBezTo>
                  <a:cubicBezTo>
                    <a:pt x="41739" y="25714"/>
                    <a:pt x="41739" y="21428"/>
                    <a:pt x="41739" y="17142"/>
                  </a:cubicBezTo>
                  <a:cubicBezTo>
                    <a:pt x="41739" y="8571"/>
                    <a:pt x="36521" y="12857"/>
                    <a:pt x="31304" y="8571"/>
                  </a:cubicBezTo>
                  <a:cubicBezTo>
                    <a:pt x="20869" y="4285"/>
                    <a:pt x="15652" y="0"/>
                    <a:pt x="10434" y="4285"/>
                  </a:cubicBezTo>
                  <a:cubicBezTo>
                    <a:pt x="5217" y="12857"/>
                    <a:pt x="15652" y="17142"/>
                    <a:pt x="20869" y="21428"/>
                  </a:cubicBezTo>
                  <a:cubicBezTo>
                    <a:pt x="36521" y="34285"/>
                    <a:pt x="10434" y="25714"/>
                    <a:pt x="5217" y="38571"/>
                  </a:cubicBezTo>
                  <a:cubicBezTo>
                    <a:pt x="0" y="51428"/>
                    <a:pt x="10434" y="59999"/>
                    <a:pt x="15652" y="68571"/>
                  </a:cubicBezTo>
                  <a:cubicBezTo>
                    <a:pt x="26086" y="81428"/>
                    <a:pt x="31304" y="94285"/>
                    <a:pt x="26086" y="107142"/>
                  </a:cubicBezTo>
                  <a:cubicBezTo>
                    <a:pt x="31304" y="111428"/>
                    <a:pt x="31304" y="98571"/>
                    <a:pt x="31304" y="94285"/>
                  </a:cubicBezTo>
                  <a:cubicBezTo>
                    <a:pt x="31304" y="98571"/>
                    <a:pt x="31304" y="102857"/>
                    <a:pt x="36521" y="102857"/>
                  </a:cubicBezTo>
                  <a:cubicBezTo>
                    <a:pt x="36521" y="102857"/>
                    <a:pt x="36521" y="98571"/>
                    <a:pt x="36521" y="98571"/>
                  </a:cubicBezTo>
                  <a:cubicBezTo>
                    <a:pt x="41739" y="111428"/>
                    <a:pt x="41739" y="98571"/>
                    <a:pt x="41739" y="89999"/>
                  </a:cubicBezTo>
                  <a:cubicBezTo>
                    <a:pt x="41739" y="94285"/>
                    <a:pt x="62608" y="107142"/>
                    <a:pt x="67826" y="94285"/>
                  </a:cubicBezTo>
                  <a:cubicBezTo>
                    <a:pt x="67826" y="89999"/>
                    <a:pt x="62608" y="68571"/>
                    <a:pt x="57391" y="68571"/>
                  </a:cubicBezTo>
                  <a:cubicBezTo>
                    <a:pt x="62608" y="68571"/>
                    <a:pt x="67826" y="77142"/>
                    <a:pt x="67826" y="81428"/>
                  </a:cubicBezTo>
                  <a:cubicBezTo>
                    <a:pt x="73043" y="85714"/>
                    <a:pt x="88695" y="77142"/>
                    <a:pt x="88695" y="85714"/>
                  </a:cubicBezTo>
                  <a:cubicBezTo>
                    <a:pt x="88695" y="89999"/>
                    <a:pt x="93913" y="85714"/>
                    <a:pt x="93913" y="94285"/>
                  </a:cubicBezTo>
                  <a:cubicBezTo>
                    <a:pt x="93913" y="102857"/>
                    <a:pt x="93913" y="111428"/>
                    <a:pt x="99130" y="119999"/>
                  </a:cubicBezTo>
                  <a:cubicBezTo>
                    <a:pt x="104347" y="115714"/>
                    <a:pt x="104347" y="115714"/>
                    <a:pt x="109565" y="111428"/>
                  </a:cubicBezTo>
                  <a:cubicBezTo>
                    <a:pt x="114782" y="107142"/>
                    <a:pt x="104347" y="115714"/>
                    <a:pt x="109565" y="11142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03" name="Google Shape;1003;g90e2d1f501_0_5781"/>
            <p:cNvSpPr/>
            <p:nvPr/>
          </p:nvSpPr>
          <p:spPr>
            <a:xfrm>
              <a:off x="16149241" y="8071035"/>
              <a:ext cx="391800" cy="720000"/>
            </a:xfrm>
            <a:custGeom>
              <a:avLst/>
              <a:gdLst/>
              <a:ahLst/>
              <a:cxnLst/>
              <a:rect l="l" t="t" r="r" b="b"/>
              <a:pathLst>
                <a:path w="120000" h="120000" extrusionOk="0">
                  <a:moveTo>
                    <a:pt x="114285" y="46753"/>
                  </a:moveTo>
                  <a:cubicBezTo>
                    <a:pt x="117142" y="46753"/>
                    <a:pt x="114285" y="43636"/>
                    <a:pt x="117142" y="42077"/>
                  </a:cubicBezTo>
                  <a:cubicBezTo>
                    <a:pt x="120000" y="40519"/>
                    <a:pt x="114285" y="37402"/>
                    <a:pt x="111428" y="37402"/>
                  </a:cubicBezTo>
                  <a:cubicBezTo>
                    <a:pt x="108571" y="35844"/>
                    <a:pt x="102857" y="34285"/>
                    <a:pt x="102857" y="31168"/>
                  </a:cubicBezTo>
                  <a:cubicBezTo>
                    <a:pt x="102857" y="28051"/>
                    <a:pt x="105714" y="26493"/>
                    <a:pt x="100000" y="23376"/>
                  </a:cubicBezTo>
                  <a:cubicBezTo>
                    <a:pt x="97142" y="21818"/>
                    <a:pt x="91428" y="18701"/>
                    <a:pt x="85714" y="18701"/>
                  </a:cubicBezTo>
                  <a:cubicBezTo>
                    <a:pt x="80000" y="18701"/>
                    <a:pt x="77142" y="21818"/>
                    <a:pt x="71428" y="21818"/>
                  </a:cubicBezTo>
                  <a:cubicBezTo>
                    <a:pt x="65714" y="20259"/>
                    <a:pt x="65714" y="20259"/>
                    <a:pt x="60000" y="21818"/>
                  </a:cubicBezTo>
                  <a:cubicBezTo>
                    <a:pt x="60000" y="21818"/>
                    <a:pt x="51428" y="26493"/>
                    <a:pt x="48571" y="24935"/>
                  </a:cubicBezTo>
                  <a:cubicBezTo>
                    <a:pt x="48571" y="23376"/>
                    <a:pt x="57142" y="20259"/>
                    <a:pt x="54285" y="18701"/>
                  </a:cubicBezTo>
                  <a:cubicBezTo>
                    <a:pt x="48571" y="17142"/>
                    <a:pt x="54285" y="15584"/>
                    <a:pt x="54285" y="14025"/>
                  </a:cubicBezTo>
                  <a:cubicBezTo>
                    <a:pt x="54285" y="12467"/>
                    <a:pt x="54285" y="7792"/>
                    <a:pt x="51428" y="7792"/>
                  </a:cubicBezTo>
                  <a:cubicBezTo>
                    <a:pt x="45714" y="9350"/>
                    <a:pt x="40000" y="9350"/>
                    <a:pt x="42857" y="6233"/>
                  </a:cubicBezTo>
                  <a:cubicBezTo>
                    <a:pt x="45714" y="0"/>
                    <a:pt x="31428" y="0"/>
                    <a:pt x="25714" y="1558"/>
                  </a:cubicBezTo>
                  <a:cubicBezTo>
                    <a:pt x="22857" y="4675"/>
                    <a:pt x="17142" y="6233"/>
                    <a:pt x="11428" y="6233"/>
                  </a:cubicBezTo>
                  <a:cubicBezTo>
                    <a:pt x="5714" y="6233"/>
                    <a:pt x="2857" y="10909"/>
                    <a:pt x="2857" y="12467"/>
                  </a:cubicBezTo>
                  <a:cubicBezTo>
                    <a:pt x="2857" y="15584"/>
                    <a:pt x="0" y="17142"/>
                    <a:pt x="0" y="20259"/>
                  </a:cubicBezTo>
                  <a:cubicBezTo>
                    <a:pt x="0" y="23376"/>
                    <a:pt x="2857" y="23376"/>
                    <a:pt x="8571" y="24935"/>
                  </a:cubicBezTo>
                  <a:cubicBezTo>
                    <a:pt x="11428" y="28051"/>
                    <a:pt x="14285" y="29610"/>
                    <a:pt x="17142" y="31168"/>
                  </a:cubicBezTo>
                  <a:cubicBezTo>
                    <a:pt x="20000" y="34285"/>
                    <a:pt x="14285" y="35844"/>
                    <a:pt x="14285" y="37402"/>
                  </a:cubicBezTo>
                  <a:cubicBezTo>
                    <a:pt x="14285" y="38961"/>
                    <a:pt x="17142" y="40519"/>
                    <a:pt x="14285" y="42077"/>
                  </a:cubicBezTo>
                  <a:cubicBezTo>
                    <a:pt x="14285" y="42077"/>
                    <a:pt x="11428" y="42077"/>
                    <a:pt x="11428" y="43636"/>
                  </a:cubicBezTo>
                  <a:cubicBezTo>
                    <a:pt x="8571" y="45194"/>
                    <a:pt x="14285" y="49870"/>
                    <a:pt x="17142" y="51428"/>
                  </a:cubicBezTo>
                  <a:cubicBezTo>
                    <a:pt x="20000" y="52987"/>
                    <a:pt x="22857" y="54545"/>
                    <a:pt x="25714" y="57662"/>
                  </a:cubicBezTo>
                  <a:cubicBezTo>
                    <a:pt x="25714" y="60779"/>
                    <a:pt x="25714" y="62337"/>
                    <a:pt x="28571" y="65454"/>
                  </a:cubicBezTo>
                  <a:cubicBezTo>
                    <a:pt x="31428" y="71688"/>
                    <a:pt x="22857" y="76363"/>
                    <a:pt x="17142" y="81038"/>
                  </a:cubicBezTo>
                  <a:cubicBezTo>
                    <a:pt x="17142" y="82597"/>
                    <a:pt x="14285" y="84155"/>
                    <a:pt x="14285" y="85714"/>
                  </a:cubicBezTo>
                  <a:cubicBezTo>
                    <a:pt x="11428" y="87272"/>
                    <a:pt x="11428" y="88831"/>
                    <a:pt x="11428" y="90389"/>
                  </a:cubicBezTo>
                  <a:cubicBezTo>
                    <a:pt x="11428" y="91948"/>
                    <a:pt x="8571" y="96623"/>
                    <a:pt x="14285" y="96623"/>
                  </a:cubicBezTo>
                  <a:cubicBezTo>
                    <a:pt x="22857" y="99740"/>
                    <a:pt x="25714" y="104415"/>
                    <a:pt x="31428" y="107532"/>
                  </a:cubicBezTo>
                  <a:cubicBezTo>
                    <a:pt x="34285" y="109090"/>
                    <a:pt x="34285" y="110649"/>
                    <a:pt x="37142" y="112207"/>
                  </a:cubicBezTo>
                  <a:cubicBezTo>
                    <a:pt x="40000" y="112207"/>
                    <a:pt x="42857" y="112207"/>
                    <a:pt x="45714" y="112207"/>
                  </a:cubicBezTo>
                  <a:cubicBezTo>
                    <a:pt x="48571" y="113766"/>
                    <a:pt x="51428" y="113766"/>
                    <a:pt x="51428" y="115324"/>
                  </a:cubicBezTo>
                  <a:cubicBezTo>
                    <a:pt x="51428" y="116883"/>
                    <a:pt x="51428" y="118441"/>
                    <a:pt x="54285" y="118441"/>
                  </a:cubicBezTo>
                  <a:cubicBezTo>
                    <a:pt x="54285" y="120000"/>
                    <a:pt x="57142" y="118441"/>
                    <a:pt x="60000" y="118441"/>
                  </a:cubicBezTo>
                  <a:cubicBezTo>
                    <a:pt x="62857" y="118441"/>
                    <a:pt x="65714" y="115324"/>
                    <a:pt x="65714" y="115324"/>
                  </a:cubicBezTo>
                  <a:cubicBezTo>
                    <a:pt x="60000" y="110649"/>
                    <a:pt x="57142" y="109090"/>
                    <a:pt x="45714" y="107532"/>
                  </a:cubicBezTo>
                  <a:cubicBezTo>
                    <a:pt x="42857" y="107532"/>
                    <a:pt x="40000" y="105974"/>
                    <a:pt x="37142" y="104415"/>
                  </a:cubicBezTo>
                  <a:cubicBezTo>
                    <a:pt x="37142" y="101298"/>
                    <a:pt x="40000" y="104415"/>
                    <a:pt x="42857" y="104415"/>
                  </a:cubicBezTo>
                  <a:cubicBezTo>
                    <a:pt x="40000" y="104415"/>
                    <a:pt x="34285" y="95064"/>
                    <a:pt x="34285" y="93506"/>
                  </a:cubicBezTo>
                  <a:cubicBezTo>
                    <a:pt x="34285" y="91948"/>
                    <a:pt x="34285" y="91948"/>
                    <a:pt x="31428" y="90389"/>
                  </a:cubicBezTo>
                  <a:cubicBezTo>
                    <a:pt x="28571" y="90389"/>
                    <a:pt x="25714" y="88831"/>
                    <a:pt x="25714" y="87272"/>
                  </a:cubicBezTo>
                  <a:cubicBezTo>
                    <a:pt x="22857" y="82597"/>
                    <a:pt x="28571" y="77922"/>
                    <a:pt x="31428" y="74805"/>
                  </a:cubicBezTo>
                  <a:cubicBezTo>
                    <a:pt x="31428" y="71688"/>
                    <a:pt x="37142" y="68571"/>
                    <a:pt x="37142" y="67012"/>
                  </a:cubicBezTo>
                  <a:cubicBezTo>
                    <a:pt x="37142" y="63896"/>
                    <a:pt x="34285" y="57662"/>
                    <a:pt x="40000" y="56103"/>
                  </a:cubicBezTo>
                  <a:cubicBezTo>
                    <a:pt x="48571" y="56103"/>
                    <a:pt x="48571" y="57662"/>
                    <a:pt x="48571" y="62337"/>
                  </a:cubicBezTo>
                  <a:cubicBezTo>
                    <a:pt x="45714" y="65454"/>
                    <a:pt x="57142" y="63896"/>
                    <a:pt x="62857" y="63896"/>
                  </a:cubicBezTo>
                  <a:cubicBezTo>
                    <a:pt x="65714" y="63896"/>
                    <a:pt x="74285" y="67012"/>
                    <a:pt x="77142" y="68571"/>
                  </a:cubicBezTo>
                  <a:cubicBezTo>
                    <a:pt x="77142" y="65454"/>
                    <a:pt x="71428" y="63896"/>
                    <a:pt x="68571" y="59220"/>
                  </a:cubicBezTo>
                  <a:cubicBezTo>
                    <a:pt x="68571" y="56103"/>
                    <a:pt x="74285" y="54545"/>
                    <a:pt x="80000" y="51428"/>
                  </a:cubicBezTo>
                  <a:cubicBezTo>
                    <a:pt x="82857" y="49870"/>
                    <a:pt x="91428" y="49870"/>
                    <a:pt x="97142" y="49870"/>
                  </a:cubicBezTo>
                  <a:cubicBezTo>
                    <a:pt x="102857" y="49870"/>
                    <a:pt x="105714" y="49870"/>
                    <a:pt x="108571" y="51428"/>
                  </a:cubicBezTo>
                  <a:cubicBezTo>
                    <a:pt x="114285" y="51428"/>
                    <a:pt x="111428" y="49870"/>
                    <a:pt x="114285" y="46753"/>
                  </a:cubicBezTo>
                  <a:cubicBezTo>
                    <a:pt x="117142" y="46753"/>
                    <a:pt x="114285" y="48311"/>
                    <a:pt x="114285" y="4675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04" name="Google Shape;1004;g90e2d1f501_0_5781"/>
            <p:cNvSpPr/>
            <p:nvPr/>
          </p:nvSpPr>
          <p:spPr>
            <a:xfrm>
              <a:off x="16362619" y="7921314"/>
              <a:ext cx="356700" cy="729600"/>
            </a:xfrm>
            <a:custGeom>
              <a:avLst/>
              <a:gdLst/>
              <a:ahLst/>
              <a:cxnLst/>
              <a:rect l="l" t="t" r="r" b="b"/>
              <a:pathLst>
                <a:path w="120000" h="120000" extrusionOk="0">
                  <a:moveTo>
                    <a:pt x="116842" y="84615"/>
                  </a:moveTo>
                  <a:cubicBezTo>
                    <a:pt x="113684" y="83076"/>
                    <a:pt x="113684" y="80000"/>
                    <a:pt x="113684" y="75384"/>
                  </a:cubicBezTo>
                  <a:cubicBezTo>
                    <a:pt x="110526" y="70769"/>
                    <a:pt x="107368" y="67692"/>
                    <a:pt x="101052" y="63076"/>
                  </a:cubicBezTo>
                  <a:cubicBezTo>
                    <a:pt x="97894" y="60000"/>
                    <a:pt x="94736" y="58461"/>
                    <a:pt x="88421" y="56923"/>
                  </a:cubicBezTo>
                  <a:cubicBezTo>
                    <a:pt x="82105" y="53846"/>
                    <a:pt x="72631" y="52307"/>
                    <a:pt x="69473" y="47692"/>
                  </a:cubicBezTo>
                  <a:cubicBezTo>
                    <a:pt x="69473" y="44615"/>
                    <a:pt x="63157" y="43076"/>
                    <a:pt x="56842" y="40000"/>
                  </a:cubicBezTo>
                  <a:cubicBezTo>
                    <a:pt x="53684" y="38461"/>
                    <a:pt x="56842" y="32307"/>
                    <a:pt x="60000" y="30769"/>
                  </a:cubicBezTo>
                  <a:cubicBezTo>
                    <a:pt x="66315" y="29230"/>
                    <a:pt x="72631" y="26153"/>
                    <a:pt x="72631" y="23076"/>
                  </a:cubicBezTo>
                  <a:cubicBezTo>
                    <a:pt x="75789" y="21538"/>
                    <a:pt x="88421" y="18461"/>
                    <a:pt x="91578" y="16923"/>
                  </a:cubicBezTo>
                  <a:cubicBezTo>
                    <a:pt x="85263" y="15384"/>
                    <a:pt x="78947" y="13846"/>
                    <a:pt x="72631" y="10769"/>
                  </a:cubicBezTo>
                  <a:cubicBezTo>
                    <a:pt x="66315" y="9230"/>
                    <a:pt x="75789" y="9230"/>
                    <a:pt x="75789" y="6153"/>
                  </a:cubicBezTo>
                  <a:cubicBezTo>
                    <a:pt x="75789" y="6153"/>
                    <a:pt x="60000" y="4615"/>
                    <a:pt x="60000" y="4615"/>
                  </a:cubicBezTo>
                  <a:cubicBezTo>
                    <a:pt x="53684" y="3076"/>
                    <a:pt x="47368" y="0"/>
                    <a:pt x="44210" y="4615"/>
                  </a:cubicBezTo>
                  <a:cubicBezTo>
                    <a:pt x="41052" y="6153"/>
                    <a:pt x="37894" y="6153"/>
                    <a:pt x="34736" y="7692"/>
                  </a:cubicBezTo>
                  <a:cubicBezTo>
                    <a:pt x="28421" y="12307"/>
                    <a:pt x="28421" y="6153"/>
                    <a:pt x="25263" y="7692"/>
                  </a:cubicBezTo>
                  <a:cubicBezTo>
                    <a:pt x="18947" y="9230"/>
                    <a:pt x="18947" y="7692"/>
                    <a:pt x="15789" y="7692"/>
                  </a:cubicBezTo>
                  <a:cubicBezTo>
                    <a:pt x="12631" y="9230"/>
                    <a:pt x="9473" y="9230"/>
                    <a:pt x="9473" y="7692"/>
                  </a:cubicBezTo>
                  <a:cubicBezTo>
                    <a:pt x="9473" y="6153"/>
                    <a:pt x="3157" y="9230"/>
                    <a:pt x="0" y="9230"/>
                  </a:cubicBezTo>
                  <a:cubicBezTo>
                    <a:pt x="0" y="10769"/>
                    <a:pt x="9473" y="13846"/>
                    <a:pt x="12631" y="13846"/>
                  </a:cubicBezTo>
                  <a:cubicBezTo>
                    <a:pt x="15789" y="16923"/>
                    <a:pt x="12631" y="18461"/>
                    <a:pt x="15789" y="20000"/>
                  </a:cubicBezTo>
                  <a:cubicBezTo>
                    <a:pt x="15789" y="23076"/>
                    <a:pt x="25263" y="23076"/>
                    <a:pt x="28421" y="21538"/>
                  </a:cubicBezTo>
                  <a:cubicBezTo>
                    <a:pt x="34736" y="20000"/>
                    <a:pt x="37894" y="24615"/>
                    <a:pt x="37894" y="26153"/>
                  </a:cubicBezTo>
                  <a:cubicBezTo>
                    <a:pt x="41052" y="29230"/>
                    <a:pt x="47368" y="29230"/>
                    <a:pt x="41052" y="32307"/>
                  </a:cubicBezTo>
                  <a:cubicBezTo>
                    <a:pt x="34736" y="33846"/>
                    <a:pt x="31578" y="29230"/>
                    <a:pt x="31578" y="33846"/>
                  </a:cubicBezTo>
                  <a:cubicBezTo>
                    <a:pt x="31578" y="36923"/>
                    <a:pt x="41052" y="36923"/>
                    <a:pt x="44210" y="38461"/>
                  </a:cubicBezTo>
                  <a:cubicBezTo>
                    <a:pt x="50526" y="41538"/>
                    <a:pt x="53684" y="44615"/>
                    <a:pt x="60000" y="47692"/>
                  </a:cubicBezTo>
                  <a:cubicBezTo>
                    <a:pt x="63157" y="50769"/>
                    <a:pt x="69473" y="50769"/>
                    <a:pt x="72631" y="53846"/>
                  </a:cubicBezTo>
                  <a:cubicBezTo>
                    <a:pt x="75789" y="56923"/>
                    <a:pt x="75789" y="58461"/>
                    <a:pt x="82105" y="60000"/>
                  </a:cubicBezTo>
                  <a:cubicBezTo>
                    <a:pt x="85263" y="61538"/>
                    <a:pt x="82105" y="64615"/>
                    <a:pt x="88421" y="66153"/>
                  </a:cubicBezTo>
                  <a:cubicBezTo>
                    <a:pt x="91578" y="67692"/>
                    <a:pt x="88421" y="72307"/>
                    <a:pt x="85263" y="73846"/>
                  </a:cubicBezTo>
                  <a:cubicBezTo>
                    <a:pt x="82105" y="75384"/>
                    <a:pt x="85263" y="78461"/>
                    <a:pt x="88421" y="80000"/>
                  </a:cubicBezTo>
                  <a:cubicBezTo>
                    <a:pt x="88421" y="83076"/>
                    <a:pt x="88421" y="84615"/>
                    <a:pt x="88421" y="87692"/>
                  </a:cubicBezTo>
                  <a:cubicBezTo>
                    <a:pt x="82105" y="90769"/>
                    <a:pt x="82105" y="90769"/>
                    <a:pt x="72631" y="92307"/>
                  </a:cubicBezTo>
                  <a:cubicBezTo>
                    <a:pt x="66315" y="92307"/>
                    <a:pt x="75789" y="96923"/>
                    <a:pt x="63157" y="95384"/>
                  </a:cubicBezTo>
                  <a:cubicBezTo>
                    <a:pt x="56842" y="95384"/>
                    <a:pt x="63157" y="98461"/>
                    <a:pt x="63157" y="100000"/>
                  </a:cubicBezTo>
                  <a:cubicBezTo>
                    <a:pt x="66315" y="103076"/>
                    <a:pt x="60000" y="101538"/>
                    <a:pt x="56842" y="101538"/>
                  </a:cubicBezTo>
                  <a:cubicBezTo>
                    <a:pt x="50526" y="101538"/>
                    <a:pt x="47368" y="101538"/>
                    <a:pt x="44210" y="103076"/>
                  </a:cubicBezTo>
                  <a:cubicBezTo>
                    <a:pt x="34736" y="106153"/>
                    <a:pt x="41052" y="106153"/>
                    <a:pt x="47368" y="107692"/>
                  </a:cubicBezTo>
                  <a:cubicBezTo>
                    <a:pt x="50526" y="107692"/>
                    <a:pt x="44210" y="112307"/>
                    <a:pt x="44210" y="113846"/>
                  </a:cubicBezTo>
                  <a:cubicBezTo>
                    <a:pt x="41052" y="113846"/>
                    <a:pt x="41052" y="120000"/>
                    <a:pt x="44210" y="118461"/>
                  </a:cubicBezTo>
                  <a:cubicBezTo>
                    <a:pt x="50526" y="116923"/>
                    <a:pt x="53684" y="115384"/>
                    <a:pt x="56842" y="115384"/>
                  </a:cubicBezTo>
                  <a:cubicBezTo>
                    <a:pt x="69473" y="113846"/>
                    <a:pt x="63157" y="112307"/>
                    <a:pt x="60000" y="109230"/>
                  </a:cubicBezTo>
                  <a:cubicBezTo>
                    <a:pt x="63157" y="109230"/>
                    <a:pt x="66315" y="112307"/>
                    <a:pt x="69473" y="110769"/>
                  </a:cubicBezTo>
                  <a:cubicBezTo>
                    <a:pt x="72631" y="109230"/>
                    <a:pt x="66315" y="107692"/>
                    <a:pt x="66315" y="107692"/>
                  </a:cubicBezTo>
                  <a:cubicBezTo>
                    <a:pt x="66315" y="106153"/>
                    <a:pt x="72631" y="109230"/>
                    <a:pt x="72631" y="109230"/>
                  </a:cubicBezTo>
                  <a:cubicBezTo>
                    <a:pt x="69473" y="109230"/>
                    <a:pt x="72631" y="103076"/>
                    <a:pt x="75789" y="103076"/>
                  </a:cubicBezTo>
                  <a:cubicBezTo>
                    <a:pt x="75789" y="101538"/>
                    <a:pt x="82105" y="104615"/>
                    <a:pt x="82105" y="104615"/>
                  </a:cubicBezTo>
                  <a:cubicBezTo>
                    <a:pt x="88421" y="104615"/>
                    <a:pt x="91578" y="103076"/>
                    <a:pt x="94736" y="101538"/>
                  </a:cubicBezTo>
                  <a:cubicBezTo>
                    <a:pt x="97894" y="100000"/>
                    <a:pt x="113684" y="96923"/>
                    <a:pt x="113684" y="93846"/>
                  </a:cubicBezTo>
                  <a:cubicBezTo>
                    <a:pt x="113684" y="92307"/>
                    <a:pt x="110526" y="90769"/>
                    <a:pt x="113684" y="87692"/>
                  </a:cubicBezTo>
                  <a:cubicBezTo>
                    <a:pt x="113684" y="86153"/>
                    <a:pt x="120000" y="87692"/>
                    <a:pt x="116842" y="84615"/>
                  </a:cubicBezTo>
                  <a:cubicBezTo>
                    <a:pt x="113684" y="83076"/>
                    <a:pt x="120000" y="86153"/>
                    <a:pt x="116842" y="8461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05" name="Google Shape;1005;g90e2d1f501_0_5781"/>
            <p:cNvSpPr/>
            <p:nvPr/>
          </p:nvSpPr>
          <p:spPr>
            <a:xfrm>
              <a:off x="16279816" y="7978656"/>
              <a:ext cx="344100" cy="420600"/>
            </a:xfrm>
            <a:custGeom>
              <a:avLst/>
              <a:gdLst/>
              <a:ahLst/>
              <a:cxnLst/>
              <a:rect l="l" t="t" r="r" b="b"/>
              <a:pathLst>
                <a:path w="120000" h="120000" extrusionOk="0">
                  <a:moveTo>
                    <a:pt x="120000" y="101333"/>
                  </a:moveTo>
                  <a:cubicBezTo>
                    <a:pt x="120000" y="98666"/>
                    <a:pt x="116756" y="98666"/>
                    <a:pt x="113513" y="93333"/>
                  </a:cubicBezTo>
                  <a:cubicBezTo>
                    <a:pt x="113513" y="88000"/>
                    <a:pt x="110270" y="90666"/>
                    <a:pt x="107027" y="85333"/>
                  </a:cubicBezTo>
                  <a:cubicBezTo>
                    <a:pt x="103783" y="80000"/>
                    <a:pt x="103783" y="77333"/>
                    <a:pt x="97297" y="74666"/>
                  </a:cubicBezTo>
                  <a:cubicBezTo>
                    <a:pt x="90810" y="69333"/>
                    <a:pt x="87567" y="64000"/>
                    <a:pt x="84324" y="58666"/>
                  </a:cubicBezTo>
                  <a:cubicBezTo>
                    <a:pt x="81081" y="56000"/>
                    <a:pt x="74594" y="50666"/>
                    <a:pt x="71351" y="48000"/>
                  </a:cubicBezTo>
                  <a:cubicBezTo>
                    <a:pt x="64864" y="45333"/>
                    <a:pt x="61621" y="48000"/>
                    <a:pt x="61621" y="40000"/>
                  </a:cubicBezTo>
                  <a:cubicBezTo>
                    <a:pt x="61621" y="37333"/>
                    <a:pt x="68108" y="42666"/>
                    <a:pt x="71351" y="37333"/>
                  </a:cubicBezTo>
                  <a:cubicBezTo>
                    <a:pt x="77837" y="34666"/>
                    <a:pt x="71351" y="32000"/>
                    <a:pt x="68108" y="26666"/>
                  </a:cubicBezTo>
                  <a:cubicBezTo>
                    <a:pt x="61621" y="13333"/>
                    <a:pt x="51891" y="29333"/>
                    <a:pt x="45405" y="21333"/>
                  </a:cubicBezTo>
                  <a:cubicBezTo>
                    <a:pt x="42162" y="18666"/>
                    <a:pt x="45405" y="13333"/>
                    <a:pt x="42162" y="10666"/>
                  </a:cubicBezTo>
                  <a:cubicBezTo>
                    <a:pt x="38918" y="8000"/>
                    <a:pt x="32432" y="5333"/>
                    <a:pt x="29189" y="0"/>
                  </a:cubicBezTo>
                  <a:cubicBezTo>
                    <a:pt x="29189" y="0"/>
                    <a:pt x="22702" y="0"/>
                    <a:pt x="22702" y="0"/>
                  </a:cubicBezTo>
                  <a:cubicBezTo>
                    <a:pt x="19459" y="2666"/>
                    <a:pt x="25945" y="8000"/>
                    <a:pt x="25945" y="10666"/>
                  </a:cubicBezTo>
                  <a:cubicBezTo>
                    <a:pt x="25945" y="13333"/>
                    <a:pt x="29189" y="18666"/>
                    <a:pt x="25945" y="18666"/>
                  </a:cubicBezTo>
                  <a:cubicBezTo>
                    <a:pt x="19459" y="18666"/>
                    <a:pt x="19459" y="13333"/>
                    <a:pt x="12972" y="13333"/>
                  </a:cubicBezTo>
                  <a:cubicBezTo>
                    <a:pt x="9729" y="10666"/>
                    <a:pt x="0" y="26666"/>
                    <a:pt x="0" y="26666"/>
                  </a:cubicBezTo>
                  <a:cubicBezTo>
                    <a:pt x="3243" y="34666"/>
                    <a:pt x="0" y="45333"/>
                    <a:pt x="12972" y="40000"/>
                  </a:cubicBezTo>
                  <a:cubicBezTo>
                    <a:pt x="19459" y="37333"/>
                    <a:pt x="12972" y="58666"/>
                    <a:pt x="12972" y="58666"/>
                  </a:cubicBezTo>
                  <a:cubicBezTo>
                    <a:pt x="19459" y="61333"/>
                    <a:pt x="12972" y="64000"/>
                    <a:pt x="9729" y="69333"/>
                  </a:cubicBezTo>
                  <a:cubicBezTo>
                    <a:pt x="9729" y="72000"/>
                    <a:pt x="19459" y="66666"/>
                    <a:pt x="22702" y="66666"/>
                  </a:cubicBezTo>
                  <a:cubicBezTo>
                    <a:pt x="22702" y="64000"/>
                    <a:pt x="29189" y="61333"/>
                    <a:pt x="32432" y="61333"/>
                  </a:cubicBezTo>
                  <a:cubicBezTo>
                    <a:pt x="38918" y="64000"/>
                    <a:pt x="42162" y="64000"/>
                    <a:pt x="48648" y="58666"/>
                  </a:cubicBezTo>
                  <a:cubicBezTo>
                    <a:pt x="55135" y="56000"/>
                    <a:pt x="77837" y="66666"/>
                    <a:pt x="74594" y="74666"/>
                  </a:cubicBezTo>
                  <a:cubicBezTo>
                    <a:pt x="68108" y="85333"/>
                    <a:pt x="81081" y="88000"/>
                    <a:pt x="87567" y="96000"/>
                  </a:cubicBezTo>
                  <a:cubicBezTo>
                    <a:pt x="87567" y="98666"/>
                    <a:pt x="87567" y="101333"/>
                    <a:pt x="87567" y="104000"/>
                  </a:cubicBezTo>
                  <a:cubicBezTo>
                    <a:pt x="87567" y="106666"/>
                    <a:pt x="84324" y="112000"/>
                    <a:pt x="81081" y="114666"/>
                  </a:cubicBezTo>
                  <a:cubicBezTo>
                    <a:pt x="84324" y="114666"/>
                    <a:pt x="94054" y="120000"/>
                    <a:pt x="94054" y="114666"/>
                  </a:cubicBezTo>
                  <a:cubicBezTo>
                    <a:pt x="94054" y="112000"/>
                    <a:pt x="100540" y="109333"/>
                    <a:pt x="103783" y="112000"/>
                  </a:cubicBezTo>
                  <a:cubicBezTo>
                    <a:pt x="107027" y="114666"/>
                    <a:pt x="110270" y="114666"/>
                    <a:pt x="113513" y="112000"/>
                  </a:cubicBezTo>
                  <a:cubicBezTo>
                    <a:pt x="120000" y="112000"/>
                    <a:pt x="120000" y="106666"/>
                    <a:pt x="120000" y="10133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06" name="Google Shape;1006;g90e2d1f501_0_5781"/>
            <p:cNvSpPr/>
            <p:nvPr/>
          </p:nvSpPr>
          <p:spPr>
            <a:xfrm>
              <a:off x="17754338" y="9119078"/>
              <a:ext cx="420300" cy="356700"/>
            </a:xfrm>
            <a:custGeom>
              <a:avLst/>
              <a:gdLst/>
              <a:ahLst/>
              <a:cxnLst/>
              <a:rect l="l" t="t" r="r" b="b"/>
              <a:pathLst>
                <a:path w="120000" h="120000" extrusionOk="0">
                  <a:moveTo>
                    <a:pt x="120000" y="91578"/>
                  </a:moveTo>
                  <a:cubicBezTo>
                    <a:pt x="120000" y="88421"/>
                    <a:pt x="117333" y="85263"/>
                    <a:pt x="120000" y="82105"/>
                  </a:cubicBezTo>
                  <a:cubicBezTo>
                    <a:pt x="120000" y="78947"/>
                    <a:pt x="120000" y="78947"/>
                    <a:pt x="120000" y="75789"/>
                  </a:cubicBezTo>
                  <a:cubicBezTo>
                    <a:pt x="120000" y="66315"/>
                    <a:pt x="120000" y="56842"/>
                    <a:pt x="120000" y="47368"/>
                  </a:cubicBezTo>
                  <a:cubicBezTo>
                    <a:pt x="120000" y="37894"/>
                    <a:pt x="120000" y="28421"/>
                    <a:pt x="120000" y="18947"/>
                  </a:cubicBezTo>
                  <a:cubicBezTo>
                    <a:pt x="120000" y="18947"/>
                    <a:pt x="96000" y="9473"/>
                    <a:pt x="93333" y="9473"/>
                  </a:cubicBezTo>
                  <a:cubicBezTo>
                    <a:pt x="88000" y="6315"/>
                    <a:pt x="85333" y="3157"/>
                    <a:pt x="80000" y="0"/>
                  </a:cubicBezTo>
                  <a:cubicBezTo>
                    <a:pt x="72000" y="0"/>
                    <a:pt x="72000" y="6315"/>
                    <a:pt x="69333" y="9473"/>
                  </a:cubicBezTo>
                  <a:cubicBezTo>
                    <a:pt x="69333" y="12631"/>
                    <a:pt x="61333" y="12631"/>
                    <a:pt x="58666" y="15789"/>
                  </a:cubicBezTo>
                  <a:cubicBezTo>
                    <a:pt x="56000" y="22105"/>
                    <a:pt x="53333" y="28421"/>
                    <a:pt x="48000" y="31578"/>
                  </a:cubicBezTo>
                  <a:cubicBezTo>
                    <a:pt x="42666" y="34736"/>
                    <a:pt x="37333" y="31578"/>
                    <a:pt x="37333" y="25263"/>
                  </a:cubicBezTo>
                  <a:cubicBezTo>
                    <a:pt x="34666" y="18947"/>
                    <a:pt x="32000" y="18947"/>
                    <a:pt x="29333" y="15789"/>
                  </a:cubicBezTo>
                  <a:cubicBezTo>
                    <a:pt x="29333" y="9473"/>
                    <a:pt x="26666" y="15789"/>
                    <a:pt x="24000" y="18947"/>
                  </a:cubicBezTo>
                  <a:cubicBezTo>
                    <a:pt x="21333" y="18947"/>
                    <a:pt x="18666" y="15789"/>
                    <a:pt x="18666" y="15789"/>
                  </a:cubicBezTo>
                  <a:cubicBezTo>
                    <a:pt x="16000" y="15789"/>
                    <a:pt x="13333" y="18947"/>
                    <a:pt x="10666" y="18947"/>
                  </a:cubicBezTo>
                  <a:cubicBezTo>
                    <a:pt x="10666" y="22105"/>
                    <a:pt x="0" y="18947"/>
                    <a:pt x="0" y="22105"/>
                  </a:cubicBezTo>
                  <a:cubicBezTo>
                    <a:pt x="0" y="25263"/>
                    <a:pt x="5333" y="25263"/>
                    <a:pt x="8000" y="25263"/>
                  </a:cubicBezTo>
                  <a:cubicBezTo>
                    <a:pt x="10666" y="28421"/>
                    <a:pt x="10666" y="31578"/>
                    <a:pt x="10666" y="34736"/>
                  </a:cubicBezTo>
                  <a:cubicBezTo>
                    <a:pt x="10666" y="41052"/>
                    <a:pt x="18666" y="41052"/>
                    <a:pt x="18666" y="44210"/>
                  </a:cubicBezTo>
                  <a:cubicBezTo>
                    <a:pt x="18666" y="37894"/>
                    <a:pt x="18666" y="28421"/>
                    <a:pt x="24000" y="25263"/>
                  </a:cubicBezTo>
                  <a:cubicBezTo>
                    <a:pt x="18666" y="28421"/>
                    <a:pt x="21333" y="34736"/>
                    <a:pt x="26666" y="37894"/>
                  </a:cubicBezTo>
                  <a:cubicBezTo>
                    <a:pt x="32000" y="41052"/>
                    <a:pt x="34666" y="41052"/>
                    <a:pt x="40000" y="37894"/>
                  </a:cubicBezTo>
                  <a:cubicBezTo>
                    <a:pt x="32000" y="41052"/>
                    <a:pt x="45333" y="47368"/>
                    <a:pt x="48000" y="47368"/>
                  </a:cubicBezTo>
                  <a:cubicBezTo>
                    <a:pt x="56000" y="50526"/>
                    <a:pt x="64000" y="56842"/>
                    <a:pt x="72000" y="60000"/>
                  </a:cubicBezTo>
                  <a:cubicBezTo>
                    <a:pt x="77333" y="63157"/>
                    <a:pt x="82666" y="66315"/>
                    <a:pt x="85333" y="69473"/>
                  </a:cubicBezTo>
                  <a:cubicBezTo>
                    <a:pt x="85333" y="75789"/>
                    <a:pt x="88000" y="78947"/>
                    <a:pt x="90666" y="82105"/>
                  </a:cubicBezTo>
                  <a:cubicBezTo>
                    <a:pt x="90666" y="82105"/>
                    <a:pt x="96000" y="85263"/>
                    <a:pt x="96000" y="85263"/>
                  </a:cubicBezTo>
                  <a:cubicBezTo>
                    <a:pt x="96000" y="85263"/>
                    <a:pt x="90666" y="88421"/>
                    <a:pt x="90666" y="88421"/>
                  </a:cubicBezTo>
                  <a:cubicBezTo>
                    <a:pt x="90666" y="88421"/>
                    <a:pt x="96000" y="88421"/>
                    <a:pt x="96000" y="91578"/>
                  </a:cubicBezTo>
                  <a:cubicBezTo>
                    <a:pt x="96000" y="88421"/>
                    <a:pt x="93333" y="91578"/>
                    <a:pt x="93333" y="94736"/>
                  </a:cubicBezTo>
                  <a:cubicBezTo>
                    <a:pt x="90666" y="97894"/>
                    <a:pt x="88000" y="94736"/>
                    <a:pt x="85333" y="97894"/>
                  </a:cubicBezTo>
                  <a:cubicBezTo>
                    <a:pt x="82666" y="97894"/>
                    <a:pt x="74666" y="107368"/>
                    <a:pt x="77333" y="107368"/>
                  </a:cubicBezTo>
                  <a:cubicBezTo>
                    <a:pt x="80000" y="110526"/>
                    <a:pt x="85333" y="110526"/>
                    <a:pt x="90666" y="110526"/>
                  </a:cubicBezTo>
                  <a:cubicBezTo>
                    <a:pt x="90666" y="107368"/>
                    <a:pt x="93333" y="94736"/>
                    <a:pt x="96000" y="97894"/>
                  </a:cubicBezTo>
                  <a:cubicBezTo>
                    <a:pt x="96000" y="101052"/>
                    <a:pt x="88000" y="104210"/>
                    <a:pt x="96000" y="104210"/>
                  </a:cubicBezTo>
                  <a:cubicBezTo>
                    <a:pt x="101333" y="107368"/>
                    <a:pt x="104000" y="107368"/>
                    <a:pt x="106666" y="101052"/>
                  </a:cubicBezTo>
                  <a:cubicBezTo>
                    <a:pt x="104000" y="107368"/>
                    <a:pt x="117333" y="116842"/>
                    <a:pt x="120000" y="120000"/>
                  </a:cubicBezTo>
                  <a:cubicBezTo>
                    <a:pt x="120000" y="110526"/>
                    <a:pt x="120000" y="101052"/>
                    <a:pt x="120000" y="9157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07" name="Google Shape;1007;g90e2d1f501_0_5781"/>
            <p:cNvSpPr/>
            <p:nvPr/>
          </p:nvSpPr>
          <p:spPr>
            <a:xfrm>
              <a:off x="18165166" y="9176422"/>
              <a:ext cx="477600" cy="382200"/>
            </a:xfrm>
            <a:custGeom>
              <a:avLst/>
              <a:gdLst/>
              <a:ahLst/>
              <a:cxnLst/>
              <a:rect l="l" t="t" r="r" b="b"/>
              <a:pathLst>
                <a:path w="120000" h="120000" extrusionOk="0">
                  <a:moveTo>
                    <a:pt x="117647" y="114146"/>
                  </a:moveTo>
                  <a:cubicBezTo>
                    <a:pt x="112941" y="111219"/>
                    <a:pt x="108235" y="111219"/>
                    <a:pt x="105882" y="108292"/>
                  </a:cubicBezTo>
                  <a:cubicBezTo>
                    <a:pt x="103529" y="105365"/>
                    <a:pt x="108235" y="102439"/>
                    <a:pt x="110588" y="105365"/>
                  </a:cubicBezTo>
                  <a:cubicBezTo>
                    <a:pt x="105882" y="102439"/>
                    <a:pt x="98823" y="105365"/>
                    <a:pt x="98823" y="99512"/>
                  </a:cubicBezTo>
                  <a:cubicBezTo>
                    <a:pt x="98823" y="93658"/>
                    <a:pt x="91764" y="93658"/>
                    <a:pt x="89411" y="87804"/>
                  </a:cubicBezTo>
                  <a:cubicBezTo>
                    <a:pt x="87058" y="84878"/>
                    <a:pt x="89411" y="84878"/>
                    <a:pt x="87058" y="81951"/>
                  </a:cubicBezTo>
                  <a:cubicBezTo>
                    <a:pt x="84705" y="79024"/>
                    <a:pt x="82352" y="79024"/>
                    <a:pt x="80000" y="76097"/>
                  </a:cubicBezTo>
                  <a:cubicBezTo>
                    <a:pt x="80000" y="76097"/>
                    <a:pt x="70588" y="61463"/>
                    <a:pt x="68235" y="61463"/>
                  </a:cubicBezTo>
                  <a:cubicBezTo>
                    <a:pt x="70588" y="58536"/>
                    <a:pt x="77647" y="61463"/>
                    <a:pt x="80000" y="61463"/>
                  </a:cubicBezTo>
                  <a:cubicBezTo>
                    <a:pt x="84705" y="61463"/>
                    <a:pt x="82352" y="58536"/>
                    <a:pt x="80000" y="52682"/>
                  </a:cubicBezTo>
                  <a:cubicBezTo>
                    <a:pt x="80000" y="49756"/>
                    <a:pt x="75294" y="49756"/>
                    <a:pt x="72941" y="49756"/>
                  </a:cubicBezTo>
                  <a:cubicBezTo>
                    <a:pt x="65882" y="43902"/>
                    <a:pt x="61176" y="40975"/>
                    <a:pt x="58823" y="35121"/>
                  </a:cubicBezTo>
                  <a:cubicBezTo>
                    <a:pt x="56470" y="29268"/>
                    <a:pt x="49411" y="23414"/>
                    <a:pt x="44705" y="20487"/>
                  </a:cubicBezTo>
                  <a:cubicBezTo>
                    <a:pt x="42352" y="17560"/>
                    <a:pt x="40000" y="17560"/>
                    <a:pt x="37647" y="17560"/>
                  </a:cubicBezTo>
                  <a:cubicBezTo>
                    <a:pt x="35294" y="17560"/>
                    <a:pt x="32941" y="11707"/>
                    <a:pt x="30588" y="11707"/>
                  </a:cubicBezTo>
                  <a:cubicBezTo>
                    <a:pt x="28235" y="8780"/>
                    <a:pt x="23529" y="8780"/>
                    <a:pt x="18823" y="5853"/>
                  </a:cubicBezTo>
                  <a:cubicBezTo>
                    <a:pt x="14117" y="5853"/>
                    <a:pt x="9411" y="0"/>
                    <a:pt x="2352" y="0"/>
                  </a:cubicBezTo>
                  <a:cubicBezTo>
                    <a:pt x="2352" y="8780"/>
                    <a:pt x="2352" y="20487"/>
                    <a:pt x="2352" y="29268"/>
                  </a:cubicBezTo>
                  <a:cubicBezTo>
                    <a:pt x="2352" y="38048"/>
                    <a:pt x="4705" y="49756"/>
                    <a:pt x="2352" y="58536"/>
                  </a:cubicBezTo>
                  <a:cubicBezTo>
                    <a:pt x="0" y="61463"/>
                    <a:pt x="2352" y="67317"/>
                    <a:pt x="2352" y="73170"/>
                  </a:cubicBezTo>
                  <a:cubicBezTo>
                    <a:pt x="2352" y="79024"/>
                    <a:pt x="2352" y="81951"/>
                    <a:pt x="2352" y="87804"/>
                  </a:cubicBezTo>
                  <a:cubicBezTo>
                    <a:pt x="2352" y="96585"/>
                    <a:pt x="4705" y="96585"/>
                    <a:pt x="9411" y="96585"/>
                  </a:cubicBezTo>
                  <a:cubicBezTo>
                    <a:pt x="16470" y="96585"/>
                    <a:pt x="23529" y="96585"/>
                    <a:pt x="30588" y="90731"/>
                  </a:cubicBezTo>
                  <a:cubicBezTo>
                    <a:pt x="32941" y="90731"/>
                    <a:pt x="21176" y="81951"/>
                    <a:pt x="21176" y="81951"/>
                  </a:cubicBezTo>
                  <a:cubicBezTo>
                    <a:pt x="23529" y="81951"/>
                    <a:pt x="32941" y="90731"/>
                    <a:pt x="32941" y="87804"/>
                  </a:cubicBezTo>
                  <a:cubicBezTo>
                    <a:pt x="32941" y="84878"/>
                    <a:pt x="30588" y="81951"/>
                    <a:pt x="30588" y="76097"/>
                  </a:cubicBezTo>
                  <a:cubicBezTo>
                    <a:pt x="30588" y="76097"/>
                    <a:pt x="37647" y="81951"/>
                    <a:pt x="35294" y="79024"/>
                  </a:cubicBezTo>
                  <a:cubicBezTo>
                    <a:pt x="35294" y="73170"/>
                    <a:pt x="40000" y="73170"/>
                    <a:pt x="42352" y="73170"/>
                  </a:cubicBezTo>
                  <a:cubicBezTo>
                    <a:pt x="44705" y="73170"/>
                    <a:pt x="61176" y="81951"/>
                    <a:pt x="61176" y="79024"/>
                  </a:cubicBezTo>
                  <a:cubicBezTo>
                    <a:pt x="61176" y="84878"/>
                    <a:pt x="70588" y="90731"/>
                    <a:pt x="72941" y="96585"/>
                  </a:cubicBezTo>
                  <a:cubicBezTo>
                    <a:pt x="75294" y="102439"/>
                    <a:pt x="80000" y="111219"/>
                    <a:pt x="84705" y="111219"/>
                  </a:cubicBezTo>
                  <a:cubicBezTo>
                    <a:pt x="91764" y="111219"/>
                    <a:pt x="98823" y="114146"/>
                    <a:pt x="105882" y="117073"/>
                  </a:cubicBezTo>
                  <a:cubicBezTo>
                    <a:pt x="108235" y="117073"/>
                    <a:pt x="112941" y="120000"/>
                    <a:pt x="112941" y="117073"/>
                  </a:cubicBezTo>
                  <a:cubicBezTo>
                    <a:pt x="112941" y="114146"/>
                    <a:pt x="120000" y="114146"/>
                    <a:pt x="117647" y="114146"/>
                  </a:cubicBezTo>
                  <a:cubicBezTo>
                    <a:pt x="115294" y="111219"/>
                    <a:pt x="120000" y="114146"/>
                    <a:pt x="117647" y="11414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08" name="Google Shape;1008;g90e2d1f501_0_5781"/>
            <p:cNvSpPr/>
            <p:nvPr/>
          </p:nvSpPr>
          <p:spPr>
            <a:xfrm>
              <a:off x="16681089" y="8829197"/>
              <a:ext cx="477600" cy="420600"/>
            </a:xfrm>
            <a:custGeom>
              <a:avLst/>
              <a:gdLst/>
              <a:ahLst/>
              <a:cxnLst/>
              <a:rect l="l" t="t" r="r" b="b"/>
              <a:pathLst>
                <a:path w="120000" h="120000" extrusionOk="0">
                  <a:moveTo>
                    <a:pt x="77647" y="13333"/>
                  </a:moveTo>
                  <a:cubicBezTo>
                    <a:pt x="75294" y="21333"/>
                    <a:pt x="72941" y="26666"/>
                    <a:pt x="68235" y="34666"/>
                  </a:cubicBezTo>
                  <a:cubicBezTo>
                    <a:pt x="65882" y="45333"/>
                    <a:pt x="54117" y="45333"/>
                    <a:pt x="47058" y="42666"/>
                  </a:cubicBezTo>
                  <a:cubicBezTo>
                    <a:pt x="42352" y="40000"/>
                    <a:pt x="37647" y="45333"/>
                    <a:pt x="35294" y="48000"/>
                  </a:cubicBezTo>
                  <a:cubicBezTo>
                    <a:pt x="32941" y="50666"/>
                    <a:pt x="25882" y="48000"/>
                    <a:pt x="23529" y="50666"/>
                  </a:cubicBezTo>
                  <a:cubicBezTo>
                    <a:pt x="18823" y="53333"/>
                    <a:pt x="18823" y="53333"/>
                    <a:pt x="16470" y="48000"/>
                  </a:cubicBezTo>
                  <a:cubicBezTo>
                    <a:pt x="11764" y="45333"/>
                    <a:pt x="9411" y="42666"/>
                    <a:pt x="7058" y="37333"/>
                  </a:cubicBezTo>
                  <a:cubicBezTo>
                    <a:pt x="4705" y="34666"/>
                    <a:pt x="0" y="50666"/>
                    <a:pt x="0" y="53333"/>
                  </a:cubicBezTo>
                  <a:cubicBezTo>
                    <a:pt x="0" y="61333"/>
                    <a:pt x="7058" y="69333"/>
                    <a:pt x="9411" y="77333"/>
                  </a:cubicBezTo>
                  <a:cubicBezTo>
                    <a:pt x="14117" y="85333"/>
                    <a:pt x="11764" y="93333"/>
                    <a:pt x="18823" y="98666"/>
                  </a:cubicBezTo>
                  <a:cubicBezTo>
                    <a:pt x="23529" y="101333"/>
                    <a:pt x="28235" y="104000"/>
                    <a:pt x="30588" y="104000"/>
                  </a:cubicBezTo>
                  <a:cubicBezTo>
                    <a:pt x="37647" y="101333"/>
                    <a:pt x="30588" y="106666"/>
                    <a:pt x="32941" y="109333"/>
                  </a:cubicBezTo>
                  <a:cubicBezTo>
                    <a:pt x="35294" y="109333"/>
                    <a:pt x="42352" y="109333"/>
                    <a:pt x="44705" y="109333"/>
                  </a:cubicBezTo>
                  <a:cubicBezTo>
                    <a:pt x="47058" y="106666"/>
                    <a:pt x="47058" y="101333"/>
                    <a:pt x="49411" y="104000"/>
                  </a:cubicBezTo>
                  <a:cubicBezTo>
                    <a:pt x="51764" y="106666"/>
                    <a:pt x="56470" y="109333"/>
                    <a:pt x="58823" y="106666"/>
                  </a:cubicBezTo>
                  <a:cubicBezTo>
                    <a:pt x="61176" y="106666"/>
                    <a:pt x="65882" y="104000"/>
                    <a:pt x="65882" y="106666"/>
                  </a:cubicBezTo>
                  <a:cubicBezTo>
                    <a:pt x="68235" y="114666"/>
                    <a:pt x="63529" y="120000"/>
                    <a:pt x="72941" y="114666"/>
                  </a:cubicBezTo>
                  <a:cubicBezTo>
                    <a:pt x="75294" y="114666"/>
                    <a:pt x="77647" y="112000"/>
                    <a:pt x="80000" y="112000"/>
                  </a:cubicBezTo>
                  <a:cubicBezTo>
                    <a:pt x="82352" y="112000"/>
                    <a:pt x="84705" y="114666"/>
                    <a:pt x="84705" y="114666"/>
                  </a:cubicBezTo>
                  <a:cubicBezTo>
                    <a:pt x="87058" y="109333"/>
                    <a:pt x="82352" y="104000"/>
                    <a:pt x="87058" y="98666"/>
                  </a:cubicBezTo>
                  <a:cubicBezTo>
                    <a:pt x="89411" y="96000"/>
                    <a:pt x="87058" y="93333"/>
                    <a:pt x="87058" y="88000"/>
                  </a:cubicBezTo>
                  <a:cubicBezTo>
                    <a:pt x="87058" y="85333"/>
                    <a:pt x="89411" y="82666"/>
                    <a:pt x="91764" y="80000"/>
                  </a:cubicBezTo>
                  <a:cubicBezTo>
                    <a:pt x="96470" y="74666"/>
                    <a:pt x="101176" y="72000"/>
                    <a:pt x="98823" y="64000"/>
                  </a:cubicBezTo>
                  <a:cubicBezTo>
                    <a:pt x="98823" y="58666"/>
                    <a:pt x="105882" y="48000"/>
                    <a:pt x="110588" y="50666"/>
                  </a:cubicBezTo>
                  <a:cubicBezTo>
                    <a:pt x="112941" y="53333"/>
                    <a:pt x="120000" y="50666"/>
                    <a:pt x="115294" y="48000"/>
                  </a:cubicBezTo>
                  <a:cubicBezTo>
                    <a:pt x="112941" y="42666"/>
                    <a:pt x="105882" y="40000"/>
                    <a:pt x="105882" y="34666"/>
                  </a:cubicBezTo>
                  <a:cubicBezTo>
                    <a:pt x="105882" y="29333"/>
                    <a:pt x="101176" y="24000"/>
                    <a:pt x="98823" y="18666"/>
                  </a:cubicBezTo>
                  <a:cubicBezTo>
                    <a:pt x="96470" y="10666"/>
                    <a:pt x="103529" y="18666"/>
                    <a:pt x="103529" y="16000"/>
                  </a:cubicBezTo>
                  <a:cubicBezTo>
                    <a:pt x="105882" y="13333"/>
                    <a:pt x="96470" y="10666"/>
                    <a:pt x="103529" y="8000"/>
                  </a:cubicBezTo>
                  <a:cubicBezTo>
                    <a:pt x="94117" y="5333"/>
                    <a:pt x="80000" y="0"/>
                    <a:pt x="77647" y="13333"/>
                  </a:cubicBezTo>
                  <a:cubicBezTo>
                    <a:pt x="75294" y="18666"/>
                    <a:pt x="80000" y="8000"/>
                    <a:pt x="77647" y="1333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09" name="Google Shape;1009;g90e2d1f501_0_5781"/>
            <p:cNvSpPr/>
            <p:nvPr/>
          </p:nvSpPr>
          <p:spPr>
            <a:xfrm>
              <a:off x="16709750" y="8717700"/>
              <a:ext cx="458700" cy="299400"/>
            </a:xfrm>
            <a:custGeom>
              <a:avLst/>
              <a:gdLst/>
              <a:ahLst/>
              <a:cxnLst/>
              <a:rect l="l" t="t" r="r" b="b"/>
              <a:pathLst>
                <a:path w="120000" h="120000" extrusionOk="0">
                  <a:moveTo>
                    <a:pt x="110204" y="37500"/>
                  </a:moveTo>
                  <a:cubicBezTo>
                    <a:pt x="117551" y="37500"/>
                    <a:pt x="119999" y="33750"/>
                    <a:pt x="115102" y="30000"/>
                  </a:cubicBezTo>
                  <a:cubicBezTo>
                    <a:pt x="110204" y="26250"/>
                    <a:pt x="110204" y="22500"/>
                    <a:pt x="105306" y="26250"/>
                  </a:cubicBezTo>
                  <a:cubicBezTo>
                    <a:pt x="102857" y="30000"/>
                    <a:pt x="105306" y="26250"/>
                    <a:pt x="102857" y="22500"/>
                  </a:cubicBezTo>
                  <a:cubicBezTo>
                    <a:pt x="102857" y="22500"/>
                    <a:pt x="100408" y="22500"/>
                    <a:pt x="100408" y="22500"/>
                  </a:cubicBezTo>
                  <a:cubicBezTo>
                    <a:pt x="100408" y="22500"/>
                    <a:pt x="100408" y="15000"/>
                    <a:pt x="100408" y="15000"/>
                  </a:cubicBezTo>
                  <a:cubicBezTo>
                    <a:pt x="97959" y="11250"/>
                    <a:pt x="95510" y="7500"/>
                    <a:pt x="95510" y="7500"/>
                  </a:cubicBezTo>
                  <a:cubicBezTo>
                    <a:pt x="90612" y="0"/>
                    <a:pt x="93061" y="3750"/>
                    <a:pt x="90612" y="7500"/>
                  </a:cubicBezTo>
                  <a:cubicBezTo>
                    <a:pt x="88163" y="11250"/>
                    <a:pt x="88163" y="3750"/>
                    <a:pt x="88163" y="3750"/>
                  </a:cubicBezTo>
                  <a:cubicBezTo>
                    <a:pt x="85714" y="3750"/>
                    <a:pt x="78367" y="18750"/>
                    <a:pt x="78367" y="22500"/>
                  </a:cubicBezTo>
                  <a:cubicBezTo>
                    <a:pt x="75918" y="22500"/>
                    <a:pt x="73469" y="26250"/>
                    <a:pt x="73469" y="30000"/>
                  </a:cubicBezTo>
                  <a:cubicBezTo>
                    <a:pt x="71020" y="30000"/>
                    <a:pt x="71020" y="33750"/>
                    <a:pt x="71020" y="33750"/>
                  </a:cubicBezTo>
                  <a:cubicBezTo>
                    <a:pt x="71020" y="37500"/>
                    <a:pt x="71020" y="37500"/>
                    <a:pt x="71020" y="37500"/>
                  </a:cubicBezTo>
                  <a:cubicBezTo>
                    <a:pt x="71020" y="41250"/>
                    <a:pt x="63673" y="41250"/>
                    <a:pt x="61224" y="45000"/>
                  </a:cubicBezTo>
                  <a:cubicBezTo>
                    <a:pt x="53877" y="45000"/>
                    <a:pt x="56326" y="52500"/>
                    <a:pt x="61224" y="56250"/>
                  </a:cubicBezTo>
                  <a:cubicBezTo>
                    <a:pt x="66122" y="63750"/>
                    <a:pt x="63673" y="56250"/>
                    <a:pt x="66122" y="52500"/>
                  </a:cubicBezTo>
                  <a:cubicBezTo>
                    <a:pt x="66122" y="48750"/>
                    <a:pt x="71020" y="48750"/>
                    <a:pt x="71020" y="48750"/>
                  </a:cubicBezTo>
                  <a:cubicBezTo>
                    <a:pt x="71020" y="48750"/>
                    <a:pt x="68571" y="45000"/>
                    <a:pt x="68571" y="41250"/>
                  </a:cubicBezTo>
                  <a:cubicBezTo>
                    <a:pt x="68571" y="45000"/>
                    <a:pt x="71020" y="48750"/>
                    <a:pt x="71020" y="48750"/>
                  </a:cubicBezTo>
                  <a:cubicBezTo>
                    <a:pt x="71020" y="48750"/>
                    <a:pt x="66122" y="48750"/>
                    <a:pt x="63673" y="52500"/>
                  </a:cubicBezTo>
                  <a:cubicBezTo>
                    <a:pt x="63673" y="63750"/>
                    <a:pt x="58775" y="52500"/>
                    <a:pt x="56326" y="48750"/>
                  </a:cubicBezTo>
                  <a:cubicBezTo>
                    <a:pt x="48979" y="60000"/>
                    <a:pt x="44081" y="71250"/>
                    <a:pt x="34285" y="75000"/>
                  </a:cubicBezTo>
                  <a:cubicBezTo>
                    <a:pt x="29387" y="78750"/>
                    <a:pt x="24489" y="78750"/>
                    <a:pt x="22040" y="86250"/>
                  </a:cubicBezTo>
                  <a:cubicBezTo>
                    <a:pt x="19591" y="90000"/>
                    <a:pt x="19591" y="93750"/>
                    <a:pt x="17142" y="97500"/>
                  </a:cubicBezTo>
                  <a:cubicBezTo>
                    <a:pt x="17142" y="101250"/>
                    <a:pt x="22040" y="105000"/>
                    <a:pt x="22040" y="105000"/>
                  </a:cubicBezTo>
                  <a:cubicBezTo>
                    <a:pt x="19591" y="108750"/>
                    <a:pt x="2448" y="97500"/>
                    <a:pt x="0" y="97500"/>
                  </a:cubicBezTo>
                  <a:cubicBezTo>
                    <a:pt x="2448" y="105000"/>
                    <a:pt x="7346" y="116250"/>
                    <a:pt x="12244" y="120000"/>
                  </a:cubicBezTo>
                  <a:cubicBezTo>
                    <a:pt x="14693" y="120000"/>
                    <a:pt x="17142" y="116250"/>
                    <a:pt x="17142" y="116250"/>
                  </a:cubicBezTo>
                  <a:cubicBezTo>
                    <a:pt x="22040" y="112500"/>
                    <a:pt x="29387" y="116250"/>
                    <a:pt x="29387" y="112500"/>
                  </a:cubicBezTo>
                  <a:cubicBezTo>
                    <a:pt x="36734" y="101250"/>
                    <a:pt x="41632" y="105000"/>
                    <a:pt x="48979" y="108750"/>
                  </a:cubicBezTo>
                  <a:cubicBezTo>
                    <a:pt x="56326" y="108750"/>
                    <a:pt x="63673" y="101250"/>
                    <a:pt x="66122" y="90000"/>
                  </a:cubicBezTo>
                  <a:cubicBezTo>
                    <a:pt x="68571" y="82500"/>
                    <a:pt x="71020" y="75000"/>
                    <a:pt x="73469" y="67500"/>
                  </a:cubicBezTo>
                  <a:cubicBezTo>
                    <a:pt x="73469" y="56250"/>
                    <a:pt x="75918" y="52500"/>
                    <a:pt x="83265" y="52500"/>
                  </a:cubicBezTo>
                  <a:cubicBezTo>
                    <a:pt x="90612" y="52500"/>
                    <a:pt x="97959" y="56250"/>
                    <a:pt x="105306" y="52500"/>
                  </a:cubicBezTo>
                  <a:cubicBezTo>
                    <a:pt x="115102" y="48750"/>
                    <a:pt x="97959" y="37500"/>
                    <a:pt x="110204" y="375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10" name="Google Shape;1010;g90e2d1f501_0_5781"/>
            <p:cNvSpPr/>
            <p:nvPr/>
          </p:nvSpPr>
          <p:spPr>
            <a:xfrm>
              <a:off x="15776631" y="7679214"/>
              <a:ext cx="159300" cy="92400"/>
            </a:xfrm>
            <a:custGeom>
              <a:avLst/>
              <a:gdLst/>
              <a:ahLst/>
              <a:cxnLst/>
              <a:rect l="l" t="t" r="r" b="b"/>
              <a:pathLst>
                <a:path w="120000" h="120000" extrusionOk="0">
                  <a:moveTo>
                    <a:pt x="14117" y="96000"/>
                  </a:moveTo>
                  <a:cubicBezTo>
                    <a:pt x="21176" y="108000"/>
                    <a:pt x="42352" y="120000"/>
                    <a:pt x="49411" y="108000"/>
                  </a:cubicBezTo>
                  <a:cubicBezTo>
                    <a:pt x="63529" y="96000"/>
                    <a:pt x="70588" y="120000"/>
                    <a:pt x="84705" y="108000"/>
                  </a:cubicBezTo>
                  <a:cubicBezTo>
                    <a:pt x="91764" y="108000"/>
                    <a:pt x="120000" y="108000"/>
                    <a:pt x="112941" y="96000"/>
                  </a:cubicBezTo>
                  <a:cubicBezTo>
                    <a:pt x="105882" y="72000"/>
                    <a:pt x="98823" y="60000"/>
                    <a:pt x="105882" y="36000"/>
                  </a:cubicBezTo>
                  <a:cubicBezTo>
                    <a:pt x="91764" y="24000"/>
                    <a:pt x="77647" y="48000"/>
                    <a:pt x="70588" y="36000"/>
                  </a:cubicBezTo>
                  <a:cubicBezTo>
                    <a:pt x="63529" y="24000"/>
                    <a:pt x="49411" y="0"/>
                    <a:pt x="42352" y="12000"/>
                  </a:cubicBezTo>
                  <a:cubicBezTo>
                    <a:pt x="28235" y="36000"/>
                    <a:pt x="0" y="72000"/>
                    <a:pt x="14117" y="96000"/>
                  </a:cubicBezTo>
                  <a:cubicBezTo>
                    <a:pt x="21176" y="108000"/>
                    <a:pt x="7058" y="84000"/>
                    <a:pt x="14117" y="96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11" name="Google Shape;1011;g90e2d1f501_0_5781"/>
            <p:cNvSpPr/>
            <p:nvPr/>
          </p:nvSpPr>
          <p:spPr>
            <a:xfrm>
              <a:off x="15410388" y="7574092"/>
              <a:ext cx="347100" cy="216600"/>
            </a:xfrm>
            <a:custGeom>
              <a:avLst/>
              <a:gdLst/>
              <a:ahLst/>
              <a:cxnLst/>
              <a:rect l="l" t="t" r="r" b="b"/>
              <a:pathLst>
                <a:path w="120000" h="120000" extrusionOk="0">
                  <a:moveTo>
                    <a:pt x="3243" y="15652"/>
                  </a:moveTo>
                  <a:cubicBezTo>
                    <a:pt x="0" y="20869"/>
                    <a:pt x="0" y="41739"/>
                    <a:pt x="0" y="46956"/>
                  </a:cubicBezTo>
                  <a:cubicBezTo>
                    <a:pt x="3243" y="52173"/>
                    <a:pt x="12972" y="57391"/>
                    <a:pt x="16216" y="67826"/>
                  </a:cubicBezTo>
                  <a:cubicBezTo>
                    <a:pt x="19459" y="67826"/>
                    <a:pt x="22702" y="73043"/>
                    <a:pt x="22702" y="73043"/>
                  </a:cubicBezTo>
                  <a:cubicBezTo>
                    <a:pt x="29189" y="78260"/>
                    <a:pt x="32432" y="73043"/>
                    <a:pt x="38918" y="78260"/>
                  </a:cubicBezTo>
                  <a:cubicBezTo>
                    <a:pt x="42162" y="78260"/>
                    <a:pt x="45405" y="83478"/>
                    <a:pt x="48648" y="83478"/>
                  </a:cubicBezTo>
                  <a:cubicBezTo>
                    <a:pt x="51891" y="83478"/>
                    <a:pt x="58378" y="83478"/>
                    <a:pt x="61621" y="83478"/>
                  </a:cubicBezTo>
                  <a:cubicBezTo>
                    <a:pt x="64864" y="88695"/>
                    <a:pt x="68108" y="93913"/>
                    <a:pt x="71351" y="99130"/>
                  </a:cubicBezTo>
                  <a:cubicBezTo>
                    <a:pt x="74594" y="99130"/>
                    <a:pt x="81081" y="99130"/>
                    <a:pt x="84324" y="104347"/>
                  </a:cubicBezTo>
                  <a:cubicBezTo>
                    <a:pt x="87567" y="104347"/>
                    <a:pt x="90810" y="114782"/>
                    <a:pt x="94054" y="114782"/>
                  </a:cubicBezTo>
                  <a:cubicBezTo>
                    <a:pt x="97297" y="114782"/>
                    <a:pt x="100540" y="104347"/>
                    <a:pt x="103783" y="104347"/>
                  </a:cubicBezTo>
                  <a:cubicBezTo>
                    <a:pt x="107027" y="109565"/>
                    <a:pt x="107027" y="120000"/>
                    <a:pt x="113513" y="114782"/>
                  </a:cubicBezTo>
                  <a:cubicBezTo>
                    <a:pt x="113513" y="114782"/>
                    <a:pt x="120000" y="109565"/>
                    <a:pt x="120000" y="109565"/>
                  </a:cubicBezTo>
                  <a:cubicBezTo>
                    <a:pt x="120000" y="104347"/>
                    <a:pt x="120000" y="99130"/>
                    <a:pt x="120000" y="93913"/>
                  </a:cubicBezTo>
                  <a:cubicBezTo>
                    <a:pt x="116756" y="88695"/>
                    <a:pt x="120000" y="83478"/>
                    <a:pt x="120000" y="73043"/>
                  </a:cubicBezTo>
                  <a:cubicBezTo>
                    <a:pt x="113513" y="73043"/>
                    <a:pt x="110270" y="78260"/>
                    <a:pt x="103783" y="73043"/>
                  </a:cubicBezTo>
                  <a:cubicBezTo>
                    <a:pt x="103783" y="73043"/>
                    <a:pt x="100540" y="67826"/>
                    <a:pt x="100540" y="67826"/>
                  </a:cubicBezTo>
                  <a:cubicBezTo>
                    <a:pt x="97297" y="67826"/>
                    <a:pt x="94054" y="73043"/>
                    <a:pt x="90810" y="67826"/>
                  </a:cubicBezTo>
                  <a:cubicBezTo>
                    <a:pt x="90810" y="67826"/>
                    <a:pt x="87567" y="62608"/>
                    <a:pt x="84324" y="62608"/>
                  </a:cubicBezTo>
                  <a:cubicBezTo>
                    <a:pt x="81081" y="62608"/>
                    <a:pt x="77837" y="73043"/>
                    <a:pt x="77837" y="62608"/>
                  </a:cubicBezTo>
                  <a:cubicBezTo>
                    <a:pt x="71351" y="52173"/>
                    <a:pt x="68108" y="57391"/>
                    <a:pt x="64864" y="52173"/>
                  </a:cubicBezTo>
                  <a:cubicBezTo>
                    <a:pt x="61621" y="46956"/>
                    <a:pt x="61621" y="41739"/>
                    <a:pt x="58378" y="41739"/>
                  </a:cubicBezTo>
                  <a:cubicBezTo>
                    <a:pt x="55135" y="36521"/>
                    <a:pt x="51891" y="36521"/>
                    <a:pt x="51891" y="36521"/>
                  </a:cubicBezTo>
                  <a:cubicBezTo>
                    <a:pt x="45405" y="31304"/>
                    <a:pt x="35675" y="20869"/>
                    <a:pt x="32432" y="10434"/>
                  </a:cubicBezTo>
                  <a:cubicBezTo>
                    <a:pt x="32432" y="5217"/>
                    <a:pt x="29189" y="0"/>
                    <a:pt x="25945" y="0"/>
                  </a:cubicBezTo>
                  <a:cubicBezTo>
                    <a:pt x="19459" y="0"/>
                    <a:pt x="19459" y="5217"/>
                    <a:pt x="16216" y="10434"/>
                  </a:cubicBezTo>
                  <a:cubicBezTo>
                    <a:pt x="16216" y="15652"/>
                    <a:pt x="12972" y="10434"/>
                    <a:pt x="12972" y="10434"/>
                  </a:cubicBezTo>
                  <a:cubicBezTo>
                    <a:pt x="9729" y="15652"/>
                    <a:pt x="6486" y="15652"/>
                    <a:pt x="3243" y="15652"/>
                  </a:cubicBezTo>
                  <a:cubicBezTo>
                    <a:pt x="0" y="20869"/>
                    <a:pt x="6486" y="15652"/>
                    <a:pt x="3243" y="1565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12" name="Google Shape;1012;g90e2d1f501_0_5781"/>
            <p:cNvSpPr/>
            <p:nvPr/>
          </p:nvSpPr>
          <p:spPr>
            <a:xfrm>
              <a:off x="16372170" y="8360921"/>
              <a:ext cx="261000" cy="216600"/>
            </a:xfrm>
            <a:custGeom>
              <a:avLst/>
              <a:gdLst/>
              <a:ahLst/>
              <a:cxnLst/>
              <a:rect l="l" t="t" r="r" b="b"/>
              <a:pathLst>
                <a:path w="120000" h="120000" extrusionOk="0">
                  <a:moveTo>
                    <a:pt x="59999" y="99130"/>
                  </a:moveTo>
                  <a:cubicBezTo>
                    <a:pt x="59999" y="93913"/>
                    <a:pt x="85714" y="104347"/>
                    <a:pt x="81428" y="93913"/>
                  </a:cubicBezTo>
                  <a:cubicBezTo>
                    <a:pt x="81428" y="93913"/>
                    <a:pt x="77142" y="78260"/>
                    <a:pt x="81428" y="78260"/>
                  </a:cubicBezTo>
                  <a:cubicBezTo>
                    <a:pt x="85714" y="78260"/>
                    <a:pt x="89999" y="83478"/>
                    <a:pt x="89999" y="73043"/>
                  </a:cubicBezTo>
                  <a:cubicBezTo>
                    <a:pt x="89999" y="62608"/>
                    <a:pt x="98571" y="67826"/>
                    <a:pt x="102857" y="62608"/>
                  </a:cubicBezTo>
                  <a:cubicBezTo>
                    <a:pt x="111428" y="62608"/>
                    <a:pt x="111428" y="52173"/>
                    <a:pt x="115714" y="46956"/>
                  </a:cubicBezTo>
                  <a:cubicBezTo>
                    <a:pt x="119999" y="36521"/>
                    <a:pt x="107142" y="10434"/>
                    <a:pt x="111428" y="5217"/>
                  </a:cubicBezTo>
                  <a:cubicBezTo>
                    <a:pt x="102857" y="10434"/>
                    <a:pt x="102857" y="10434"/>
                    <a:pt x="94285" y="5217"/>
                  </a:cubicBezTo>
                  <a:cubicBezTo>
                    <a:pt x="89999" y="0"/>
                    <a:pt x="81428" y="10434"/>
                    <a:pt x="81428" y="10434"/>
                  </a:cubicBezTo>
                  <a:cubicBezTo>
                    <a:pt x="81428" y="20869"/>
                    <a:pt x="72857" y="10434"/>
                    <a:pt x="72857" y="10434"/>
                  </a:cubicBezTo>
                  <a:cubicBezTo>
                    <a:pt x="55714" y="5217"/>
                    <a:pt x="25714" y="0"/>
                    <a:pt x="12857" y="15652"/>
                  </a:cubicBezTo>
                  <a:cubicBezTo>
                    <a:pt x="8571" y="20869"/>
                    <a:pt x="0" y="26086"/>
                    <a:pt x="0" y="36521"/>
                  </a:cubicBezTo>
                  <a:cubicBezTo>
                    <a:pt x="0" y="41739"/>
                    <a:pt x="4285" y="46956"/>
                    <a:pt x="4285" y="52173"/>
                  </a:cubicBezTo>
                  <a:cubicBezTo>
                    <a:pt x="12857" y="57391"/>
                    <a:pt x="12857" y="67826"/>
                    <a:pt x="12857" y="73043"/>
                  </a:cubicBezTo>
                  <a:cubicBezTo>
                    <a:pt x="17142" y="83478"/>
                    <a:pt x="17142" y="88695"/>
                    <a:pt x="21428" y="93913"/>
                  </a:cubicBezTo>
                  <a:cubicBezTo>
                    <a:pt x="21428" y="99130"/>
                    <a:pt x="25714" y="93913"/>
                    <a:pt x="25714" y="99130"/>
                  </a:cubicBezTo>
                  <a:cubicBezTo>
                    <a:pt x="29999" y="99130"/>
                    <a:pt x="25714" y="104347"/>
                    <a:pt x="29999" y="109565"/>
                  </a:cubicBezTo>
                  <a:cubicBezTo>
                    <a:pt x="38571" y="109565"/>
                    <a:pt x="34285" y="114782"/>
                    <a:pt x="34285" y="120000"/>
                  </a:cubicBezTo>
                  <a:cubicBezTo>
                    <a:pt x="34285" y="114782"/>
                    <a:pt x="59999" y="104347"/>
                    <a:pt x="59999" y="99130"/>
                  </a:cubicBezTo>
                  <a:cubicBezTo>
                    <a:pt x="59999" y="99130"/>
                    <a:pt x="59999" y="104347"/>
                    <a:pt x="59999" y="9913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13" name="Google Shape;1013;g90e2d1f501_0_5781"/>
            <p:cNvSpPr/>
            <p:nvPr/>
          </p:nvSpPr>
          <p:spPr>
            <a:xfrm>
              <a:off x="16270259" y="8743185"/>
              <a:ext cx="207000" cy="245400"/>
            </a:xfrm>
            <a:custGeom>
              <a:avLst/>
              <a:gdLst/>
              <a:ahLst/>
              <a:cxnLst/>
              <a:rect l="l" t="t" r="r" b="b"/>
              <a:pathLst>
                <a:path w="120000" h="120000" extrusionOk="0">
                  <a:moveTo>
                    <a:pt x="54545" y="13846"/>
                  </a:moveTo>
                  <a:cubicBezTo>
                    <a:pt x="49090" y="13846"/>
                    <a:pt x="43636" y="18461"/>
                    <a:pt x="38181" y="18461"/>
                  </a:cubicBezTo>
                  <a:cubicBezTo>
                    <a:pt x="38181" y="13846"/>
                    <a:pt x="32727" y="18461"/>
                    <a:pt x="32727" y="18461"/>
                  </a:cubicBezTo>
                  <a:cubicBezTo>
                    <a:pt x="27272" y="18461"/>
                    <a:pt x="27272" y="9230"/>
                    <a:pt x="27272" y="4615"/>
                  </a:cubicBezTo>
                  <a:cubicBezTo>
                    <a:pt x="21818" y="0"/>
                    <a:pt x="10909" y="0"/>
                    <a:pt x="0" y="0"/>
                  </a:cubicBezTo>
                  <a:cubicBezTo>
                    <a:pt x="5454" y="4615"/>
                    <a:pt x="5454" y="18461"/>
                    <a:pt x="5454" y="27692"/>
                  </a:cubicBezTo>
                  <a:cubicBezTo>
                    <a:pt x="10909" y="36923"/>
                    <a:pt x="16363" y="50769"/>
                    <a:pt x="21818" y="64615"/>
                  </a:cubicBezTo>
                  <a:cubicBezTo>
                    <a:pt x="32727" y="73846"/>
                    <a:pt x="38181" y="87692"/>
                    <a:pt x="49090" y="96923"/>
                  </a:cubicBezTo>
                  <a:cubicBezTo>
                    <a:pt x="65454" y="101538"/>
                    <a:pt x="81818" y="120000"/>
                    <a:pt x="103636" y="120000"/>
                  </a:cubicBezTo>
                  <a:cubicBezTo>
                    <a:pt x="120000" y="120000"/>
                    <a:pt x="114545" y="115384"/>
                    <a:pt x="109090" y="106153"/>
                  </a:cubicBezTo>
                  <a:cubicBezTo>
                    <a:pt x="98181" y="92307"/>
                    <a:pt x="87272" y="83076"/>
                    <a:pt x="87272" y="64615"/>
                  </a:cubicBezTo>
                  <a:cubicBezTo>
                    <a:pt x="87272" y="50769"/>
                    <a:pt x="98181" y="41538"/>
                    <a:pt x="87272" y="27692"/>
                  </a:cubicBezTo>
                  <a:cubicBezTo>
                    <a:pt x="81818" y="23076"/>
                    <a:pt x="60000" y="0"/>
                    <a:pt x="54545" y="13846"/>
                  </a:cubicBezTo>
                  <a:cubicBezTo>
                    <a:pt x="49090" y="18461"/>
                    <a:pt x="54545" y="9230"/>
                    <a:pt x="54545" y="1384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14" name="Google Shape;1014;g90e2d1f501_0_5781"/>
            <p:cNvSpPr/>
            <p:nvPr/>
          </p:nvSpPr>
          <p:spPr>
            <a:xfrm>
              <a:off x="15104655" y="6264832"/>
              <a:ext cx="2799300" cy="1825200"/>
            </a:xfrm>
            <a:custGeom>
              <a:avLst/>
              <a:gdLst/>
              <a:ahLst/>
              <a:cxnLst/>
              <a:rect l="l" t="t" r="r" b="b"/>
              <a:pathLst>
                <a:path w="120000" h="120000" extrusionOk="0">
                  <a:moveTo>
                    <a:pt x="119200" y="22769"/>
                  </a:moveTo>
                  <a:cubicBezTo>
                    <a:pt x="119200" y="21538"/>
                    <a:pt x="117600" y="22153"/>
                    <a:pt x="117200" y="22769"/>
                  </a:cubicBezTo>
                  <a:cubicBezTo>
                    <a:pt x="116400" y="22769"/>
                    <a:pt x="116000" y="23384"/>
                    <a:pt x="115200" y="24000"/>
                  </a:cubicBezTo>
                  <a:cubicBezTo>
                    <a:pt x="114400" y="24615"/>
                    <a:pt x="111600" y="24615"/>
                    <a:pt x="111600" y="22769"/>
                  </a:cubicBezTo>
                  <a:cubicBezTo>
                    <a:pt x="110800" y="20307"/>
                    <a:pt x="110400" y="19076"/>
                    <a:pt x="108800" y="17846"/>
                  </a:cubicBezTo>
                  <a:cubicBezTo>
                    <a:pt x="107600" y="17230"/>
                    <a:pt x="105200" y="17230"/>
                    <a:pt x="104800" y="14769"/>
                  </a:cubicBezTo>
                  <a:cubicBezTo>
                    <a:pt x="104400" y="11076"/>
                    <a:pt x="103600" y="6769"/>
                    <a:pt x="102000" y="3692"/>
                  </a:cubicBezTo>
                  <a:cubicBezTo>
                    <a:pt x="100800" y="1846"/>
                    <a:pt x="99200" y="1846"/>
                    <a:pt x="97600" y="615"/>
                  </a:cubicBezTo>
                  <a:cubicBezTo>
                    <a:pt x="96000" y="0"/>
                    <a:pt x="93200" y="615"/>
                    <a:pt x="91600" y="1846"/>
                  </a:cubicBezTo>
                  <a:cubicBezTo>
                    <a:pt x="91200" y="2461"/>
                    <a:pt x="90400" y="3076"/>
                    <a:pt x="90000" y="3692"/>
                  </a:cubicBezTo>
                  <a:cubicBezTo>
                    <a:pt x="90000" y="4307"/>
                    <a:pt x="91200" y="4307"/>
                    <a:pt x="91200" y="4923"/>
                  </a:cubicBezTo>
                  <a:cubicBezTo>
                    <a:pt x="91600" y="7384"/>
                    <a:pt x="89600" y="9230"/>
                    <a:pt x="89200" y="11076"/>
                  </a:cubicBezTo>
                  <a:cubicBezTo>
                    <a:pt x="88800" y="11692"/>
                    <a:pt x="88800" y="12307"/>
                    <a:pt x="88800" y="12923"/>
                  </a:cubicBezTo>
                  <a:cubicBezTo>
                    <a:pt x="88800" y="13538"/>
                    <a:pt x="88800" y="13538"/>
                    <a:pt x="88800" y="14153"/>
                  </a:cubicBezTo>
                  <a:cubicBezTo>
                    <a:pt x="88800" y="15384"/>
                    <a:pt x="87600" y="15384"/>
                    <a:pt x="86800" y="16000"/>
                  </a:cubicBezTo>
                  <a:cubicBezTo>
                    <a:pt x="86400" y="16000"/>
                    <a:pt x="86000" y="16615"/>
                    <a:pt x="85600" y="16615"/>
                  </a:cubicBezTo>
                  <a:cubicBezTo>
                    <a:pt x="85200" y="16615"/>
                    <a:pt x="83200" y="15384"/>
                    <a:pt x="83200" y="15384"/>
                  </a:cubicBezTo>
                  <a:cubicBezTo>
                    <a:pt x="82800" y="16615"/>
                    <a:pt x="82400" y="18461"/>
                    <a:pt x="82000" y="19692"/>
                  </a:cubicBezTo>
                  <a:cubicBezTo>
                    <a:pt x="82000" y="20307"/>
                    <a:pt x="81600" y="20923"/>
                    <a:pt x="81600" y="21538"/>
                  </a:cubicBezTo>
                  <a:cubicBezTo>
                    <a:pt x="81600" y="21538"/>
                    <a:pt x="80800" y="25230"/>
                    <a:pt x="82000" y="24000"/>
                  </a:cubicBezTo>
                  <a:cubicBezTo>
                    <a:pt x="82400" y="23384"/>
                    <a:pt x="82400" y="23384"/>
                    <a:pt x="83200" y="23384"/>
                  </a:cubicBezTo>
                  <a:cubicBezTo>
                    <a:pt x="83600" y="23384"/>
                    <a:pt x="84400" y="24615"/>
                    <a:pt x="84800" y="24000"/>
                  </a:cubicBezTo>
                  <a:cubicBezTo>
                    <a:pt x="86400" y="22153"/>
                    <a:pt x="87600" y="23384"/>
                    <a:pt x="88800" y="25846"/>
                  </a:cubicBezTo>
                  <a:cubicBezTo>
                    <a:pt x="89200" y="26461"/>
                    <a:pt x="90000" y="27692"/>
                    <a:pt x="89600" y="28307"/>
                  </a:cubicBezTo>
                  <a:cubicBezTo>
                    <a:pt x="89600" y="28307"/>
                    <a:pt x="88000" y="27692"/>
                    <a:pt x="87600" y="27692"/>
                  </a:cubicBezTo>
                  <a:cubicBezTo>
                    <a:pt x="86400" y="28307"/>
                    <a:pt x="84800" y="28307"/>
                    <a:pt x="83600" y="28923"/>
                  </a:cubicBezTo>
                  <a:cubicBezTo>
                    <a:pt x="82400" y="29538"/>
                    <a:pt x="82400" y="33230"/>
                    <a:pt x="80800" y="33230"/>
                  </a:cubicBezTo>
                  <a:cubicBezTo>
                    <a:pt x="80000" y="33230"/>
                    <a:pt x="79200" y="32615"/>
                    <a:pt x="78800" y="33846"/>
                  </a:cubicBezTo>
                  <a:cubicBezTo>
                    <a:pt x="78400" y="34461"/>
                    <a:pt x="77600" y="35692"/>
                    <a:pt x="76800" y="35692"/>
                  </a:cubicBezTo>
                  <a:cubicBezTo>
                    <a:pt x="75600" y="35076"/>
                    <a:pt x="73200" y="32615"/>
                    <a:pt x="72800" y="36307"/>
                  </a:cubicBezTo>
                  <a:cubicBezTo>
                    <a:pt x="72800" y="37538"/>
                    <a:pt x="73600" y="38153"/>
                    <a:pt x="73600" y="38769"/>
                  </a:cubicBezTo>
                  <a:cubicBezTo>
                    <a:pt x="73600" y="40000"/>
                    <a:pt x="72400" y="40000"/>
                    <a:pt x="72000" y="40615"/>
                  </a:cubicBezTo>
                  <a:cubicBezTo>
                    <a:pt x="70800" y="42461"/>
                    <a:pt x="70400" y="44307"/>
                    <a:pt x="68800" y="44307"/>
                  </a:cubicBezTo>
                  <a:cubicBezTo>
                    <a:pt x="66800" y="44307"/>
                    <a:pt x="64800" y="44307"/>
                    <a:pt x="62800" y="44923"/>
                  </a:cubicBezTo>
                  <a:cubicBezTo>
                    <a:pt x="62000" y="45538"/>
                    <a:pt x="60400" y="48000"/>
                    <a:pt x="60000" y="47384"/>
                  </a:cubicBezTo>
                  <a:cubicBezTo>
                    <a:pt x="59200" y="47384"/>
                    <a:pt x="58800" y="46153"/>
                    <a:pt x="58400" y="46153"/>
                  </a:cubicBezTo>
                  <a:cubicBezTo>
                    <a:pt x="57600" y="46153"/>
                    <a:pt x="57200" y="46153"/>
                    <a:pt x="56400" y="46153"/>
                  </a:cubicBezTo>
                  <a:cubicBezTo>
                    <a:pt x="55600" y="45538"/>
                    <a:pt x="54800" y="45538"/>
                    <a:pt x="54000" y="44307"/>
                  </a:cubicBezTo>
                  <a:cubicBezTo>
                    <a:pt x="53200" y="43692"/>
                    <a:pt x="52800" y="43692"/>
                    <a:pt x="52400" y="43076"/>
                  </a:cubicBezTo>
                  <a:cubicBezTo>
                    <a:pt x="50800" y="43076"/>
                    <a:pt x="50000" y="43076"/>
                    <a:pt x="48400" y="43076"/>
                  </a:cubicBezTo>
                  <a:cubicBezTo>
                    <a:pt x="47200" y="43076"/>
                    <a:pt x="45200" y="43692"/>
                    <a:pt x="43600" y="43076"/>
                  </a:cubicBezTo>
                  <a:cubicBezTo>
                    <a:pt x="43200" y="43076"/>
                    <a:pt x="42800" y="41846"/>
                    <a:pt x="42800" y="41230"/>
                  </a:cubicBezTo>
                  <a:cubicBezTo>
                    <a:pt x="42000" y="40000"/>
                    <a:pt x="41600" y="38769"/>
                    <a:pt x="40800" y="37538"/>
                  </a:cubicBezTo>
                  <a:cubicBezTo>
                    <a:pt x="39600" y="36307"/>
                    <a:pt x="38800" y="34461"/>
                    <a:pt x="37600" y="34461"/>
                  </a:cubicBezTo>
                  <a:cubicBezTo>
                    <a:pt x="36800" y="34461"/>
                    <a:pt x="32400" y="34461"/>
                    <a:pt x="33200" y="32000"/>
                  </a:cubicBezTo>
                  <a:cubicBezTo>
                    <a:pt x="34000" y="29538"/>
                    <a:pt x="33600" y="25230"/>
                    <a:pt x="31600" y="23384"/>
                  </a:cubicBezTo>
                  <a:cubicBezTo>
                    <a:pt x="30000" y="21538"/>
                    <a:pt x="28000" y="21538"/>
                    <a:pt x="27600" y="17846"/>
                  </a:cubicBezTo>
                  <a:cubicBezTo>
                    <a:pt x="27200" y="18461"/>
                    <a:pt x="26800" y="17846"/>
                    <a:pt x="26400" y="18461"/>
                  </a:cubicBezTo>
                  <a:cubicBezTo>
                    <a:pt x="26000" y="19076"/>
                    <a:pt x="26000" y="19076"/>
                    <a:pt x="26000" y="19692"/>
                  </a:cubicBezTo>
                  <a:cubicBezTo>
                    <a:pt x="25200" y="21538"/>
                    <a:pt x="24000" y="20923"/>
                    <a:pt x="23600" y="22769"/>
                  </a:cubicBezTo>
                  <a:cubicBezTo>
                    <a:pt x="23600" y="24000"/>
                    <a:pt x="24400" y="25230"/>
                    <a:pt x="24000" y="25846"/>
                  </a:cubicBezTo>
                  <a:cubicBezTo>
                    <a:pt x="23600" y="26461"/>
                    <a:pt x="22800" y="27076"/>
                    <a:pt x="22400" y="27076"/>
                  </a:cubicBezTo>
                  <a:cubicBezTo>
                    <a:pt x="22000" y="27692"/>
                    <a:pt x="21600" y="26461"/>
                    <a:pt x="21200" y="27076"/>
                  </a:cubicBezTo>
                  <a:cubicBezTo>
                    <a:pt x="20400" y="27076"/>
                    <a:pt x="20000" y="26461"/>
                    <a:pt x="19200" y="25846"/>
                  </a:cubicBezTo>
                  <a:cubicBezTo>
                    <a:pt x="18800" y="25230"/>
                    <a:pt x="18400" y="28307"/>
                    <a:pt x="18000" y="28923"/>
                  </a:cubicBezTo>
                  <a:cubicBezTo>
                    <a:pt x="18000" y="29538"/>
                    <a:pt x="17600" y="30769"/>
                    <a:pt x="17600" y="31384"/>
                  </a:cubicBezTo>
                  <a:cubicBezTo>
                    <a:pt x="17600" y="32615"/>
                    <a:pt x="18000" y="32615"/>
                    <a:pt x="18000" y="33230"/>
                  </a:cubicBezTo>
                  <a:cubicBezTo>
                    <a:pt x="18000" y="34461"/>
                    <a:pt x="15600" y="33230"/>
                    <a:pt x="15600" y="33230"/>
                  </a:cubicBezTo>
                  <a:cubicBezTo>
                    <a:pt x="14800" y="33846"/>
                    <a:pt x="13200" y="33846"/>
                    <a:pt x="12800" y="34461"/>
                  </a:cubicBezTo>
                  <a:cubicBezTo>
                    <a:pt x="13200" y="33846"/>
                    <a:pt x="13600" y="38153"/>
                    <a:pt x="13600" y="38769"/>
                  </a:cubicBezTo>
                  <a:cubicBezTo>
                    <a:pt x="14000" y="39384"/>
                    <a:pt x="14400" y="40000"/>
                    <a:pt x="14800" y="40615"/>
                  </a:cubicBezTo>
                  <a:cubicBezTo>
                    <a:pt x="14800" y="41230"/>
                    <a:pt x="13600" y="42461"/>
                    <a:pt x="13200" y="43076"/>
                  </a:cubicBezTo>
                  <a:cubicBezTo>
                    <a:pt x="12800" y="43692"/>
                    <a:pt x="13200" y="45538"/>
                    <a:pt x="12800" y="45538"/>
                  </a:cubicBezTo>
                  <a:cubicBezTo>
                    <a:pt x="12400" y="46153"/>
                    <a:pt x="11600" y="46153"/>
                    <a:pt x="11200" y="46769"/>
                  </a:cubicBezTo>
                  <a:cubicBezTo>
                    <a:pt x="10400" y="47384"/>
                    <a:pt x="10000" y="48000"/>
                    <a:pt x="9600" y="48615"/>
                  </a:cubicBezTo>
                  <a:cubicBezTo>
                    <a:pt x="8800" y="48615"/>
                    <a:pt x="8400" y="48615"/>
                    <a:pt x="7600" y="49230"/>
                  </a:cubicBezTo>
                  <a:cubicBezTo>
                    <a:pt x="6800" y="49230"/>
                    <a:pt x="6400" y="49846"/>
                    <a:pt x="6000" y="51076"/>
                  </a:cubicBezTo>
                  <a:cubicBezTo>
                    <a:pt x="6000" y="51076"/>
                    <a:pt x="4400" y="51692"/>
                    <a:pt x="4400" y="51692"/>
                  </a:cubicBezTo>
                  <a:cubicBezTo>
                    <a:pt x="4400" y="51692"/>
                    <a:pt x="4400" y="51076"/>
                    <a:pt x="4400" y="51076"/>
                  </a:cubicBezTo>
                  <a:cubicBezTo>
                    <a:pt x="4000" y="51076"/>
                    <a:pt x="3600" y="51076"/>
                    <a:pt x="2800" y="51076"/>
                  </a:cubicBezTo>
                  <a:cubicBezTo>
                    <a:pt x="2400" y="51076"/>
                    <a:pt x="1200" y="52307"/>
                    <a:pt x="1200" y="52923"/>
                  </a:cubicBezTo>
                  <a:cubicBezTo>
                    <a:pt x="800" y="54153"/>
                    <a:pt x="400" y="55384"/>
                    <a:pt x="400" y="56000"/>
                  </a:cubicBezTo>
                  <a:cubicBezTo>
                    <a:pt x="0" y="57230"/>
                    <a:pt x="1200" y="58461"/>
                    <a:pt x="1600" y="58461"/>
                  </a:cubicBezTo>
                  <a:cubicBezTo>
                    <a:pt x="2800" y="58461"/>
                    <a:pt x="2400" y="58461"/>
                    <a:pt x="2800" y="60307"/>
                  </a:cubicBezTo>
                  <a:cubicBezTo>
                    <a:pt x="2800" y="60923"/>
                    <a:pt x="3200" y="60923"/>
                    <a:pt x="3200" y="62153"/>
                  </a:cubicBezTo>
                  <a:cubicBezTo>
                    <a:pt x="3200" y="62153"/>
                    <a:pt x="2800" y="63384"/>
                    <a:pt x="2800" y="63384"/>
                  </a:cubicBezTo>
                  <a:cubicBezTo>
                    <a:pt x="3600" y="64000"/>
                    <a:pt x="4000" y="64000"/>
                    <a:pt x="4400" y="64615"/>
                  </a:cubicBezTo>
                  <a:cubicBezTo>
                    <a:pt x="5200" y="65846"/>
                    <a:pt x="4800" y="67076"/>
                    <a:pt x="5600" y="67692"/>
                  </a:cubicBezTo>
                  <a:cubicBezTo>
                    <a:pt x="6400" y="68307"/>
                    <a:pt x="7200" y="68923"/>
                    <a:pt x="8000" y="69538"/>
                  </a:cubicBezTo>
                  <a:cubicBezTo>
                    <a:pt x="8400" y="69538"/>
                    <a:pt x="8800" y="68923"/>
                    <a:pt x="9200" y="68307"/>
                  </a:cubicBezTo>
                  <a:cubicBezTo>
                    <a:pt x="10400" y="67076"/>
                    <a:pt x="12400" y="67692"/>
                    <a:pt x="13200" y="69538"/>
                  </a:cubicBezTo>
                  <a:cubicBezTo>
                    <a:pt x="13600" y="70769"/>
                    <a:pt x="12800" y="71384"/>
                    <a:pt x="12400" y="72000"/>
                  </a:cubicBezTo>
                  <a:cubicBezTo>
                    <a:pt x="12000" y="72615"/>
                    <a:pt x="12000" y="72615"/>
                    <a:pt x="12000" y="73230"/>
                  </a:cubicBezTo>
                  <a:cubicBezTo>
                    <a:pt x="11600" y="74461"/>
                    <a:pt x="11200" y="74461"/>
                    <a:pt x="10800" y="74461"/>
                  </a:cubicBezTo>
                  <a:cubicBezTo>
                    <a:pt x="9600" y="75692"/>
                    <a:pt x="12800" y="77538"/>
                    <a:pt x="11600" y="78769"/>
                  </a:cubicBezTo>
                  <a:cubicBezTo>
                    <a:pt x="11200" y="80000"/>
                    <a:pt x="10800" y="79384"/>
                    <a:pt x="10000" y="79384"/>
                  </a:cubicBezTo>
                  <a:cubicBezTo>
                    <a:pt x="8400" y="78769"/>
                    <a:pt x="10400" y="81230"/>
                    <a:pt x="10400" y="81230"/>
                  </a:cubicBezTo>
                  <a:cubicBezTo>
                    <a:pt x="10400" y="82461"/>
                    <a:pt x="10000" y="83076"/>
                    <a:pt x="10800" y="83076"/>
                  </a:cubicBezTo>
                  <a:cubicBezTo>
                    <a:pt x="11600" y="83692"/>
                    <a:pt x="11600" y="84307"/>
                    <a:pt x="12400" y="84923"/>
                  </a:cubicBezTo>
                  <a:cubicBezTo>
                    <a:pt x="13200" y="84923"/>
                    <a:pt x="13600" y="86153"/>
                    <a:pt x="14400" y="86769"/>
                  </a:cubicBezTo>
                  <a:cubicBezTo>
                    <a:pt x="14400" y="86769"/>
                    <a:pt x="14800" y="87384"/>
                    <a:pt x="15200" y="87384"/>
                  </a:cubicBezTo>
                  <a:cubicBezTo>
                    <a:pt x="15600" y="87384"/>
                    <a:pt x="15200" y="86153"/>
                    <a:pt x="16000" y="86153"/>
                  </a:cubicBezTo>
                  <a:cubicBezTo>
                    <a:pt x="17600" y="86153"/>
                    <a:pt x="18400" y="90461"/>
                    <a:pt x="20000" y="90461"/>
                  </a:cubicBezTo>
                  <a:cubicBezTo>
                    <a:pt x="20800" y="90461"/>
                    <a:pt x="20800" y="92307"/>
                    <a:pt x="21600" y="92307"/>
                  </a:cubicBezTo>
                  <a:cubicBezTo>
                    <a:pt x="22400" y="92923"/>
                    <a:pt x="22800" y="94153"/>
                    <a:pt x="23200" y="94153"/>
                  </a:cubicBezTo>
                  <a:cubicBezTo>
                    <a:pt x="24000" y="92923"/>
                    <a:pt x="24000" y="94769"/>
                    <a:pt x="24800" y="94769"/>
                  </a:cubicBezTo>
                  <a:cubicBezTo>
                    <a:pt x="25200" y="94769"/>
                    <a:pt x="25200" y="94153"/>
                    <a:pt x="25600" y="94153"/>
                  </a:cubicBezTo>
                  <a:cubicBezTo>
                    <a:pt x="26000" y="94153"/>
                    <a:pt x="26000" y="94769"/>
                    <a:pt x="26400" y="95384"/>
                  </a:cubicBezTo>
                  <a:cubicBezTo>
                    <a:pt x="27200" y="95384"/>
                    <a:pt x="28000" y="95384"/>
                    <a:pt x="28800" y="94769"/>
                  </a:cubicBezTo>
                  <a:cubicBezTo>
                    <a:pt x="30000" y="94153"/>
                    <a:pt x="29200" y="95384"/>
                    <a:pt x="29600" y="96000"/>
                  </a:cubicBezTo>
                  <a:cubicBezTo>
                    <a:pt x="29600" y="96000"/>
                    <a:pt x="30400" y="94153"/>
                    <a:pt x="30800" y="94153"/>
                  </a:cubicBezTo>
                  <a:cubicBezTo>
                    <a:pt x="31200" y="93538"/>
                    <a:pt x="32000" y="93538"/>
                    <a:pt x="32400" y="94153"/>
                  </a:cubicBezTo>
                  <a:cubicBezTo>
                    <a:pt x="33200" y="95384"/>
                    <a:pt x="34000" y="94153"/>
                    <a:pt x="34800" y="94769"/>
                  </a:cubicBezTo>
                  <a:cubicBezTo>
                    <a:pt x="35600" y="95384"/>
                    <a:pt x="36400" y="94153"/>
                    <a:pt x="36800" y="92923"/>
                  </a:cubicBezTo>
                  <a:cubicBezTo>
                    <a:pt x="37200" y="92923"/>
                    <a:pt x="37200" y="92307"/>
                    <a:pt x="37600" y="92307"/>
                  </a:cubicBezTo>
                  <a:cubicBezTo>
                    <a:pt x="38000" y="91692"/>
                    <a:pt x="38400" y="92307"/>
                    <a:pt x="38800" y="91692"/>
                  </a:cubicBezTo>
                  <a:cubicBezTo>
                    <a:pt x="39200" y="91076"/>
                    <a:pt x="39600" y="89846"/>
                    <a:pt x="40400" y="90461"/>
                  </a:cubicBezTo>
                  <a:cubicBezTo>
                    <a:pt x="41200" y="91076"/>
                    <a:pt x="41200" y="91076"/>
                    <a:pt x="42400" y="89846"/>
                  </a:cubicBezTo>
                  <a:cubicBezTo>
                    <a:pt x="42800" y="89230"/>
                    <a:pt x="43600" y="91076"/>
                    <a:pt x="43600" y="91692"/>
                  </a:cubicBezTo>
                  <a:cubicBezTo>
                    <a:pt x="43200" y="92923"/>
                    <a:pt x="42400" y="93538"/>
                    <a:pt x="43200" y="93538"/>
                  </a:cubicBezTo>
                  <a:cubicBezTo>
                    <a:pt x="44400" y="93538"/>
                    <a:pt x="44400" y="93538"/>
                    <a:pt x="45600" y="92923"/>
                  </a:cubicBezTo>
                  <a:cubicBezTo>
                    <a:pt x="46000" y="92923"/>
                    <a:pt x="46400" y="94769"/>
                    <a:pt x="46400" y="95384"/>
                  </a:cubicBezTo>
                  <a:cubicBezTo>
                    <a:pt x="46400" y="95384"/>
                    <a:pt x="46400" y="96615"/>
                    <a:pt x="46800" y="96000"/>
                  </a:cubicBezTo>
                  <a:cubicBezTo>
                    <a:pt x="46800" y="96000"/>
                    <a:pt x="47600" y="96000"/>
                    <a:pt x="47600" y="96615"/>
                  </a:cubicBezTo>
                  <a:cubicBezTo>
                    <a:pt x="47600" y="97230"/>
                    <a:pt x="46800" y="97846"/>
                    <a:pt x="47200" y="98461"/>
                  </a:cubicBezTo>
                  <a:cubicBezTo>
                    <a:pt x="47600" y="99692"/>
                    <a:pt x="47200" y="101538"/>
                    <a:pt x="46800" y="102153"/>
                  </a:cubicBezTo>
                  <a:cubicBezTo>
                    <a:pt x="46400" y="103384"/>
                    <a:pt x="45600" y="104000"/>
                    <a:pt x="45200" y="104615"/>
                  </a:cubicBezTo>
                  <a:cubicBezTo>
                    <a:pt x="45200" y="105230"/>
                    <a:pt x="45200" y="108307"/>
                    <a:pt x="44800" y="107692"/>
                  </a:cubicBezTo>
                  <a:cubicBezTo>
                    <a:pt x="45200" y="108307"/>
                    <a:pt x="47600" y="106461"/>
                    <a:pt x="48000" y="107692"/>
                  </a:cubicBezTo>
                  <a:cubicBezTo>
                    <a:pt x="48000" y="107692"/>
                    <a:pt x="47200" y="108307"/>
                    <a:pt x="47600" y="109538"/>
                  </a:cubicBezTo>
                  <a:cubicBezTo>
                    <a:pt x="48000" y="110769"/>
                    <a:pt x="49200" y="110769"/>
                    <a:pt x="48800" y="111384"/>
                  </a:cubicBezTo>
                  <a:cubicBezTo>
                    <a:pt x="48800" y="112000"/>
                    <a:pt x="48400" y="113230"/>
                    <a:pt x="48400" y="113846"/>
                  </a:cubicBezTo>
                  <a:cubicBezTo>
                    <a:pt x="48800" y="114461"/>
                    <a:pt x="50000" y="113846"/>
                    <a:pt x="50000" y="114461"/>
                  </a:cubicBezTo>
                  <a:cubicBezTo>
                    <a:pt x="50000" y="114461"/>
                    <a:pt x="50000" y="115076"/>
                    <a:pt x="50000" y="115076"/>
                  </a:cubicBezTo>
                  <a:cubicBezTo>
                    <a:pt x="50000" y="116307"/>
                    <a:pt x="50400" y="115692"/>
                    <a:pt x="50800" y="115692"/>
                  </a:cubicBezTo>
                  <a:cubicBezTo>
                    <a:pt x="51200" y="115692"/>
                    <a:pt x="51600" y="115076"/>
                    <a:pt x="52000" y="115692"/>
                  </a:cubicBezTo>
                  <a:cubicBezTo>
                    <a:pt x="52400" y="115692"/>
                    <a:pt x="52800" y="116307"/>
                    <a:pt x="53200" y="116923"/>
                  </a:cubicBezTo>
                  <a:cubicBezTo>
                    <a:pt x="54000" y="117538"/>
                    <a:pt x="53600" y="115076"/>
                    <a:pt x="53600" y="114461"/>
                  </a:cubicBezTo>
                  <a:cubicBezTo>
                    <a:pt x="52800" y="112000"/>
                    <a:pt x="53600" y="113230"/>
                    <a:pt x="54400" y="112000"/>
                  </a:cubicBezTo>
                  <a:cubicBezTo>
                    <a:pt x="55200" y="111384"/>
                    <a:pt x="54800" y="112000"/>
                    <a:pt x="55600" y="112615"/>
                  </a:cubicBezTo>
                  <a:cubicBezTo>
                    <a:pt x="55600" y="112615"/>
                    <a:pt x="56400" y="112000"/>
                    <a:pt x="56400" y="112000"/>
                  </a:cubicBezTo>
                  <a:cubicBezTo>
                    <a:pt x="56400" y="112615"/>
                    <a:pt x="57200" y="111384"/>
                    <a:pt x="57200" y="112000"/>
                  </a:cubicBezTo>
                  <a:cubicBezTo>
                    <a:pt x="57600" y="112615"/>
                    <a:pt x="57600" y="113230"/>
                    <a:pt x="58400" y="112000"/>
                  </a:cubicBezTo>
                  <a:cubicBezTo>
                    <a:pt x="58800" y="111384"/>
                    <a:pt x="58800" y="112000"/>
                    <a:pt x="59200" y="111384"/>
                  </a:cubicBezTo>
                  <a:cubicBezTo>
                    <a:pt x="59600" y="110769"/>
                    <a:pt x="59600" y="109538"/>
                    <a:pt x="60400" y="109538"/>
                  </a:cubicBezTo>
                  <a:cubicBezTo>
                    <a:pt x="60800" y="109538"/>
                    <a:pt x="61200" y="110769"/>
                    <a:pt x="62000" y="110769"/>
                  </a:cubicBezTo>
                  <a:cubicBezTo>
                    <a:pt x="62000" y="110769"/>
                    <a:pt x="63600" y="111384"/>
                    <a:pt x="63600" y="111384"/>
                  </a:cubicBezTo>
                  <a:cubicBezTo>
                    <a:pt x="63600" y="112000"/>
                    <a:pt x="62800" y="112615"/>
                    <a:pt x="62800" y="113230"/>
                  </a:cubicBezTo>
                  <a:cubicBezTo>
                    <a:pt x="63200" y="113846"/>
                    <a:pt x="64000" y="114461"/>
                    <a:pt x="64400" y="115076"/>
                  </a:cubicBezTo>
                  <a:cubicBezTo>
                    <a:pt x="65200" y="115692"/>
                    <a:pt x="66800" y="116307"/>
                    <a:pt x="67200" y="114461"/>
                  </a:cubicBezTo>
                  <a:cubicBezTo>
                    <a:pt x="67200" y="114461"/>
                    <a:pt x="68000" y="115692"/>
                    <a:pt x="68000" y="115692"/>
                  </a:cubicBezTo>
                  <a:cubicBezTo>
                    <a:pt x="68400" y="116307"/>
                    <a:pt x="68800" y="115076"/>
                    <a:pt x="69600" y="115692"/>
                  </a:cubicBezTo>
                  <a:cubicBezTo>
                    <a:pt x="70000" y="116307"/>
                    <a:pt x="69200" y="116923"/>
                    <a:pt x="69200" y="117538"/>
                  </a:cubicBezTo>
                  <a:cubicBezTo>
                    <a:pt x="69200" y="118153"/>
                    <a:pt x="70000" y="119384"/>
                    <a:pt x="70000" y="120000"/>
                  </a:cubicBezTo>
                  <a:cubicBezTo>
                    <a:pt x="70400" y="120000"/>
                    <a:pt x="70800" y="119384"/>
                    <a:pt x="71200" y="119384"/>
                  </a:cubicBezTo>
                  <a:cubicBezTo>
                    <a:pt x="71200" y="118769"/>
                    <a:pt x="70000" y="118153"/>
                    <a:pt x="70400" y="117538"/>
                  </a:cubicBezTo>
                  <a:cubicBezTo>
                    <a:pt x="71200" y="115692"/>
                    <a:pt x="72000" y="115692"/>
                    <a:pt x="73200" y="115076"/>
                  </a:cubicBezTo>
                  <a:cubicBezTo>
                    <a:pt x="74000" y="114461"/>
                    <a:pt x="74800" y="114461"/>
                    <a:pt x="75600" y="114461"/>
                  </a:cubicBezTo>
                  <a:cubicBezTo>
                    <a:pt x="76000" y="114461"/>
                    <a:pt x="76000" y="113230"/>
                    <a:pt x="76400" y="113230"/>
                  </a:cubicBezTo>
                  <a:cubicBezTo>
                    <a:pt x="77200" y="113230"/>
                    <a:pt x="76800" y="112615"/>
                    <a:pt x="76800" y="112000"/>
                  </a:cubicBezTo>
                  <a:cubicBezTo>
                    <a:pt x="76800" y="112615"/>
                    <a:pt x="78400" y="112000"/>
                    <a:pt x="78400" y="112000"/>
                  </a:cubicBezTo>
                  <a:cubicBezTo>
                    <a:pt x="79200" y="111384"/>
                    <a:pt x="80000" y="112000"/>
                    <a:pt x="80800" y="112000"/>
                  </a:cubicBezTo>
                  <a:cubicBezTo>
                    <a:pt x="81600" y="112000"/>
                    <a:pt x="82000" y="111384"/>
                    <a:pt x="82800" y="110769"/>
                  </a:cubicBezTo>
                  <a:cubicBezTo>
                    <a:pt x="83200" y="110769"/>
                    <a:pt x="83200" y="108923"/>
                    <a:pt x="83600" y="108923"/>
                  </a:cubicBezTo>
                  <a:cubicBezTo>
                    <a:pt x="84400" y="108923"/>
                    <a:pt x="84800" y="108307"/>
                    <a:pt x="85200" y="107692"/>
                  </a:cubicBezTo>
                  <a:cubicBezTo>
                    <a:pt x="85600" y="107692"/>
                    <a:pt x="86000" y="107076"/>
                    <a:pt x="86000" y="106461"/>
                  </a:cubicBezTo>
                  <a:cubicBezTo>
                    <a:pt x="85600" y="106461"/>
                    <a:pt x="87200" y="105846"/>
                    <a:pt x="87200" y="105846"/>
                  </a:cubicBezTo>
                  <a:cubicBezTo>
                    <a:pt x="87600" y="105230"/>
                    <a:pt x="88000" y="104000"/>
                    <a:pt x="88400" y="103384"/>
                  </a:cubicBezTo>
                  <a:cubicBezTo>
                    <a:pt x="88800" y="102769"/>
                    <a:pt x="88800" y="102769"/>
                    <a:pt x="88800" y="102153"/>
                  </a:cubicBezTo>
                  <a:cubicBezTo>
                    <a:pt x="89200" y="100923"/>
                    <a:pt x="88400" y="101538"/>
                    <a:pt x="88400" y="100923"/>
                  </a:cubicBezTo>
                  <a:cubicBezTo>
                    <a:pt x="88400" y="100923"/>
                    <a:pt x="90400" y="100923"/>
                    <a:pt x="89200" y="99692"/>
                  </a:cubicBezTo>
                  <a:cubicBezTo>
                    <a:pt x="88800" y="99076"/>
                    <a:pt x="89200" y="99076"/>
                    <a:pt x="89600" y="99076"/>
                  </a:cubicBezTo>
                  <a:cubicBezTo>
                    <a:pt x="90000" y="99076"/>
                    <a:pt x="90000" y="98461"/>
                    <a:pt x="90400" y="97846"/>
                  </a:cubicBezTo>
                  <a:cubicBezTo>
                    <a:pt x="90800" y="97230"/>
                    <a:pt x="90800" y="96615"/>
                    <a:pt x="91200" y="96000"/>
                  </a:cubicBezTo>
                  <a:cubicBezTo>
                    <a:pt x="91200" y="96000"/>
                    <a:pt x="91200" y="94769"/>
                    <a:pt x="91200" y="94769"/>
                  </a:cubicBezTo>
                  <a:cubicBezTo>
                    <a:pt x="91600" y="94153"/>
                    <a:pt x="92000" y="94153"/>
                    <a:pt x="92400" y="93538"/>
                  </a:cubicBezTo>
                  <a:cubicBezTo>
                    <a:pt x="92800" y="92923"/>
                    <a:pt x="92400" y="92307"/>
                    <a:pt x="92400" y="92307"/>
                  </a:cubicBezTo>
                  <a:cubicBezTo>
                    <a:pt x="92400" y="91692"/>
                    <a:pt x="92800" y="91692"/>
                    <a:pt x="92800" y="91692"/>
                  </a:cubicBezTo>
                  <a:cubicBezTo>
                    <a:pt x="93200" y="91692"/>
                    <a:pt x="92800" y="90461"/>
                    <a:pt x="92800" y="90461"/>
                  </a:cubicBezTo>
                  <a:cubicBezTo>
                    <a:pt x="92800" y="90461"/>
                    <a:pt x="93600" y="91076"/>
                    <a:pt x="93600" y="90461"/>
                  </a:cubicBezTo>
                  <a:cubicBezTo>
                    <a:pt x="94400" y="89846"/>
                    <a:pt x="93600" y="89846"/>
                    <a:pt x="93200" y="89230"/>
                  </a:cubicBezTo>
                  <a:cubicBezTo>
                    <a:pt x="93200" y="89230"/>
                    <a:pt x="94400" y="88000"/>
                    <a:pt x="94400" y="88000"/>
                  </a:cubicBezTo>
                  <a:cubicBezTo>
                    <a:pt x="94000" y="89230"/>
                    <a:pt x="92800" y="87384"/>
                    <a:pt x="92400" y="86769"/>
                  </a:cubicBezTo>
                  <a:cubicBezTo>
                    <a:pt x="92400" y="86769"/>
                    <a:pt x="92000" y="87384"/>
                    <a:pt x="91600" y="87384"/>
                  </a:cubicBezTo>
                  <a:cubicBezTo>
                    <a:pt x="91200" y="88000"/>
                    <a:pt x="90800" y="86769"/>
                    <a:pt x="90400" y="87384"/>
                  </a:cubicBezTo>
                  <a:cubicBezTo>
                    <a:pt x="91200" y="86769"/>
                    <a:pt x="92000" y="86153"/>
                    <a:pt x="92400" y="85538"/>
                  </a:cubicBezTo>
                  <a:cubicBezTo>
                    <a:pt x="92800" y="84923"/>
                    <a:pt x="94000" y="84923"/>
                    <a:pt x="93200" y="83692"/>
                  </a:cubicBezTo>
                  <a:cubicBezTo>
                    <a:pt x="92400" y="83076"/>
                    <a:pt x="92000" y="82461"/>
                    <a:pt x="91200" y="81230"/>
                  </a:cubicBezTo>
                  <a:cubicBezTo>
                    <a:pt x="91200" y="80615"/>
                    <a:pt x="89200" y="81846"/>
                    <a:pt x="89200" y="80000"/>
                  </a:cubicBezTo>
                  <a:cubicBezTo>
                    <a:pt x="89200" y="81230"/>
                    <a:pt x="91200" y="81230"/>
                    <a:pt x="91600" y="81230"/>
                  </a:cubicBezTo>
                  <a:cubicBezTo>
                    <a:pt x="92000" y="81230"/>
                    <a:pt x="93200" y="83076"/>
                    <a:pt x="93600" y="81846"/>
                  </a:cubicBezTo>
                  <a:cubicBezTo>
                    <a:pt x="94000" y="80615"/>
                    <a:pt x="91600" y="79384"/>
                    <a:pt x="91600" y="78153"/>
                  </a:cubicBezTo>
                  <a:cubicBezTo>
                    <a:pt x="91200" y="76923"/>
                    <a:pt x="91200" y="74461"/>
                    <a:pt x="90400" y="73846"/>
                  </a:cubicBezTo>
                  <a:cubicBezTo>
                    <a:pt x="90000" y="72615"/>
                    <a:pt x="87600" y="72615"/>
                    <a:pt x="88400" y="70769"/>
                  </a:cubicBezTo>
                  <a:cubicBezTo>
                    <a:pt x="88800" y="69538"/>
                    <a:pt x="89200" y="68923"/>
                    <a:pt x="89600" y="68307"/>
                  </a:cubicBezTo>
                  <a:cubicBezTo>
                    <a:pt x="90400" y="67076"/>
                    <a:pt x="89600" y="67692"/>
                    <a:pt x="90000" y="67076"/>
                  </a:cubicBezTo>
                  <a:cubicBezTo>
                    <a:pt x="90000" y="66461"/>
                    <a:pt x="91200" y="67076"/>
                    <a:pt x="91200" y="67076"/>
                  </a:cubicBezTo>
                  <a:cubicBezTo>
                    <a:pt x="91600" y="66461"/>
                    <a:pt x="90800" y="65846"/>
                    <a:pt x="91600" y="65230"/>
                  </a:cubicBezTo>
                  <a:cubicBezTo>
                    <a:pt x="92400" y="65230"/>
                    <a:pt x="92800" y="64615"/>
                    <a:pt x="93200" y="64000"/>
                  </a:cubicBezTo>
                  <a:cubicBezTo>
                    <a:pt x="93600" y="64000"/>
                    <a:pt x="94000" y="64000"/>
                    <a:pt x="94000" y="64000"/>
                  </a:cubicBezTo>
                  <a:cubicBezTo>
                    <a:pt x="94400" y="64000"/>
                    <a:pt x="94000" y="64615"/>
                    <a:pt x="94400" y="64615"/>
                  </a:cubicBezTo>
                  <a:cubicBezTo>
                    <a:pt x="94800" y="65230"/>
                    <a:pt x="95200" y="63384"/>
                    <a:pt x="95200" y="62769"/>
                  </a:cubicBezTo>
                  <a:cubicBezTo>
                    <a:pt x="94400" y="61538"/>
                    <a:pt x="93600" y="62153"/>
                    <a:pt x="93200" y="62153"/>
                  </a:cubicBezTo>
                  <a:cubicBezTo>
                    <a:pt x="92400" y="62153"/>
                    <a:pt x="92000" y="60923"/>
                    <a:pt x="91200" y="61538"/>
                  </a:cubicBezTo>
                  <a:cubicBezTo>
                    <a:pt x="90800" y="61538"/>
                    <a:pt x="90400" y="62769"/>
                    <a:pt x="89600" y="62769"/>
                  </a:cubicBezTo>
                  <a:cubicBezTo>
                    <a:pt x="89200" y="63384"/>
                    <a:pt x="88400" y="63384"/>
                    <a:pt x="88000" y="62769"/>
                  </a:cubicBezTo>
                  <a:cubicBezTo>
                    <a:pt x="87600" y="62153"/>
                    <a:pt x="88400" y="60923"/>
                    <a:pt x="88000" y="60307"/>
                  </a:cubicBezTo>
                  <a:cubicBezTo>
                    <a:pt x="87200" y="59692"/>
                    <a:pt x="84000" y="59692"/>
                    <a:pt x="85200" y="56615"/>
                  </a:cubicBezTo>
                  <a:cubicBezTo>
                    <a:pt x="85600" y="56000"/>
                    <a:pt x="86000" y="56615"/>
                    <a:pt x="86800" y="56615"/>
                  </a:cubicBezTo>
                  <a:cubicBezTo>
                    <a:pt x="87200" y="56615"/>
                    <a:pt x="88000" y="56000"/>
                    <a:pt x="88400" y="55384"/>
                  </a:cubicBezTo>
                  <a:cubicBezTo>
                    <a:pt x="89200" y="53538"/>
                    <a:pt x="90400" y="52307"/>
                    <a:pt x="91600" y="51076"/>
                  </a:cubicBezTo>
                  <a:cubicBezTo>
                    <a:pt x="92000" y="49846"/>
                    <a:pt x="92400" y="49846"/>
                    <a:pt x="93200" y="49846"/>
                  </a:cubicBezTo>
                  <a:cubicBezTo>
                    <a:pt x="93200" y="50461"/>
                    <a:pt x="94400" y="50461"/>
                    <a:pt x="94400" y="51076"/>
                  </a:cubicBezTo>
                  <a:cubicBezTo>
                    <a:pt x="94000" y="51692"/>
                    <a:pt x="94000" y="52923"/>
                    <a:pt x="93600" y="53538"/>
                  </a:cubicBezTo>
                  <a:cubicBezTo>
                    <a:pt x="93200" y="53538"/>
                    <a:pt x="92400" y="54153"/>
                    <a:pt x="92400" y="54769"/>
                  </a:cubicBezTo>
                  <a:cubicBezTo>
                    <a:pt x="92400" y="55384"/>
                    <a:pt x="93600" y="55384"/>
                    <a:pt x="93600" y="55384"/>
                  </a:cubicBezTo>
                  <a:cubicBezTo>
                    <a:pt x="93600" y="55384"/>
                    <a:pt x="92000" y="57230"/>
                    <a:pt x="92400" y="57230"/>
                  </a:cubicBezTo>
                  <a:cubicBezTo>
                    <a:pt x="92800" y="57846"/>
                    <a:pt x="94800" y="54769"/>
                    <a:pt x="95200" y="54769"/>
                  </a:cubicBezTo>
                  <a:cubicBezTo>
                    <a:pt x="96000" y="54153"/>
                    <a:pt x="96800" y="53538"/>
                    <a:pt x="97600" y="53538"/>
                  </a:cubicBezTo>
                  <a:cubicBezTo>
                    <a:pt x="98400" y="53538"/>
                    <a:pt x="98400" y="53538"/>
                    <a:pt x="98800" y="52307"/>
                  </a:cubicBezTo>
                  <a:cubicBezTo>
                    <a:pt x="99600" y="51692"/>
                    <a:pt x="100800" y="51076"/>
                    <a:pt x="101600" y="49846"/>
                  </a:cubicBezTo>
                  <a:cubicBezTo>
                    <a:pt x="102000" y="49230"/>
                    <a:pt x="102800" y="47384"/>
                    <a:pt x="103600" y="47384"/>
                  </a:cubicBezTo>
                  <a:cubicBezTo>
                    <a:pt x="104000" y="46769"/>
                    <a:pt x="106400" y="49230"/>
                    <a:pt x="106400" y="47384"/>
                  </a:cubicBezTo>
                  <a:cubicBezTo>
                    <a:pt x="106400" y="46769"/>
                    <a:pt x="106000" y="46153"/>
                    <a:pt x="106400" y="45538"/>
                  </a:cubicBezTo>
                  <a:cubicBezTo>
                    <a:pt x="106800" y="45538"/>
                    <a:pt x="107200" y="45538"/>
                    <a:pt x="107600" y="45538"/>
                  </a:cubicBezTo>
                  <a:cubicBezTo>
                    <a:pt x="108400" y="45538"/>
                    <a:pt x="108000" y="44923"/>
                    <a:pt x="108400" y="44307"/>
                  </a:cubicBezTo>
                  <a:cubicBezTo>
                    <a:pt x="109200" y="43692"/>
                    <a:pt x="109600" y="44307"/>
                    <a:pt x="109600" y="43076"/>
                  </a:cubicBezTo>
                  <a:cubicBezTo>
                    <a:pt x="109600" y="41230"/>
                    <a:pt x="110800" y="43076"/>
                    <a:pt x="111200" y="43692"/>
                  </a:cubicBezTo>
                  <a:cubicBezTo>
                    <a:pt x="111200" y="42461"/>
                    <a:pt x="112400" y="42461"/>
                    <a:pt x="112400" y="41230"/>
                  </a:cubicBezTo>
                  <a:cubicBezTo>
                    <a:pt x="112400" y="40000"/>
                    <a:pt x="112800" y="38153"/>
                    <a:pt x="112400" y="36923"/>
                  </a:cubicBezTo>
                  <a:cubicBezTo>
                    <a:pt x="111600" y="35076"/>
                    <a:pt x="112000" y="35692"/>
                    <a:pt x="112800" y="34461"/>
                  </a:cubicBezTo>
                  <a:cubicBezTo>
                    <a:pt x="113600" y="33846"/>
                    <a:pt x="114000" y="33230"/>
                    <a:pt x="114800" y="33846"/>
                  </a:cubicBezTo>
                  <a:cubicBezTo>
                    <a:pt x="116000" y="34461"/>
                    <a:pt x="116000" y="34461"/>
                    <a:pt x="116400" y="32615"/>
                  </a:cubicBezTo>
                  <a:cubicBezTo>
                    <a:pt x="116800" y="31384"/>
                    <a:pt x="117600" y="30769"/>
                    <a:pt x="118000" y="28923"/>
                  </a:cubicBezTo>
                  <a:cubicBezTo>
                    <a:pt x="118000" y="27692"/>
                    <a:pt x="118400" y="26461"/>
                    <a:pt x="119200" y="25230"/>
                  </a:cubicBezTo>
                  <a:cubicBezTo>
                    <a:pt x="120000" y="24000"/>
                    <a:pt x="119200" y="24000"/>
                    <a:pt x="119200" y="2276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15" name="Google Shape;1015;g90e2d1f501_0_5781"/>
            <p:cNvSpPr/>
            <p:nvPr/>
          </p:nvSpPr>
          <p:spPr>
            <a:xfrm>
              <a:off x="15747967" y="6357214"/>
              <a:ext cx="1464900" cy="637200"/>
            </a:xfrm>
            <a:custGeom>
              <a:avLst/>
              <a:gdLst/>
              <a:ahLst/>
              <a:cxnLst/>
              <a:rect l="l" t="t" r="r" b="b"/>
              <a:pathLst>
                <a:path w="120000" h="120000" extrusionOk="0">
                  <a:moveTo>
                    <a:pt x="0" y="33529"/>
                  </a:moveTo>
                  <a:cubicBezTo>
                    <a:pt x="764" y="40588"/>
                    <a:pt x="2292" y="44117"/>
                    <a:pt x="5350" y="45882"/>
                  </a:cubicBezTo>
                  <a:cubicBezTo>
                    <a:pt x="6878" y="47647"/>
                    <a:pt x="7643" y="49411"/>
                    <a:pt x="9171" y="51176"/>
                  </a:cubicBezTo>
                  <a:cubicBezTo>
                    <a:pt x="9936" y="54705"/>
                    <a:pt x="10700" y="60000"/>
                    <a:pt x="11464" y="63529"/>
                  </a:cubicBezTo>
                  <a:cubicBezTo>
                    <a:pt x="12229" y="65294"/>
                    <a:pt x="11464" y="65294"/>
                    <a:pt x="11464" y="67058"/>
                  </a:cubicBezTo>
                  <a:cubicBezTo>
                    <a:pt x="10700" y="67058"/>
                    <a:pt x="11464" y="68823"/>
                    <a:pt x="11464" y="70588"/>
                  </a:cubicBezTo>
                  <a:cubicBezTo>
                    <a:pt x="10700" y="75882"/>
                    <a:pt x="9936" y="75882"/>
                    <a:pt x="12229" y="79411"/>
                  </a:cubicBezTo>
                  <a:cubicBezTo>
                    <a:pt x="15286" y="81176"/>
                    <a:pt x="18343" y="79411"/>
                    <a:pt x="21401" y="82941"/>
                  </a:cubicBezTo>
                  <a:cubicBezTo>
                    <a:pt x="22929" y="86470"/>
                    <a:pt x="25987" y="91764"/>
                    <a:pt x="27515" y="95294"/>
                  </a:cubicBezTo>
                  <a:cubicBezTo>
                    <a:pt x="28280" y="97058"/>
                    <a:pt x="29044" y="100588"/>
                    <a:pt x="29808" y="104117"/>
                  </a:cubicBezTo>
                  <a:cubicBezTo>
                    <a:pt x="30573" y="107647"/>
                    <a:pt x="32866" y="105882"/>
                    <a:pt x="33630" y="105882"/>
                  </a:cubicBezTo>
                  <a:cubicBezTo>
                    <a:pt x="36687" y="105882"/>
                    <a:pt x="39745" y="105882"/>
                    <a:pt x="42802" y="105882"/>
                  </a:cubicBezTo>
                  <a:cubicBezTo>
                    <a:pt x="44331" y="105882"/>
                    <a:pt x="47388" y="105882"/>
                    <a:pt x="48917" y="107647"/>
                  </a:cubicBezTo>
                  <a:cubicBezTo>
                    <a:pt x="50445" y="109411"/>
                    <a:pt x="51210" y="112941"/>
                    <a:pt x="52738" y="112941"/>
                  </a:cubicBezTo>
                  <a:cubicBezTo>
                    <a:pt x="54267" y="114705"/>
                    <a:pt x="56560" y="116470"/>
                    <a:pt x="58089" y="116470"/>
                  </a:cubicBezTo>
                  <a:cubicBezTo>
                    <a:pt x="59617" y="114705"/>
                    <a:pt x="61146" y="120000"/>
                    <a:pt x="61910" y="118235"/>
                  </a:cubicBezTo>
                  <a:cubicBezTo>
                    <a:pt x="64968" y="114705"/>
                    <a:pt x="67261" y="111176"/>
                    <a:pt x="71082" y="109411"/>
                  </a:cubicBezTo>
                  <a:cubicBezTo>
                    <a:pt x="74140" y="109411"/>
                    <a:pt x="78726" y="111176"/>
                    <a:pt x="81019" y="107647"/>
                  </a:cubicBezTo>
                  <a:cubicBezTo>
                    <a:pt x="83312" y="104117"/>
                    <a:pt x="84076" y="98823"/>
                    <a:pt x="86369" y="97058"/>
                  </a:cubicBezTo>
                  <a:cubicBezTo>
                    <a:pt x="88662" y="95294"/>
                    <a:pt x="88662" y="93529"/>
                    <a:pt x="87133" y="90000"/>
                  </a:cubicBezTo>
                  <a:cubicBezTo>
                    <a:pt x="86369" y="88235"/>
                    <a:pt x="86369" y="84705"/>
                    <a:pt x="87898" y="82941"/>
                  </a:cubicBezTo>
                  <a:cubicBezTo>
                    <a:pt x="90191" y="77647"/>
                    <a:pt x="93248" y="88235"/>
                    <a:pt x="96305" y="81176"/>
                  </a:cubicBezTo>
                  <a:cubicBezTo>
                    <a:pt x="97070" y="79411"/>
                    <a:pt x="97834" y="77647"/>
                    <a:pt x="99363" y="77647"/>
                  </a:cubicBezTo>
                  <a:cubicBezTo>
                    <a:pt x="101656" y="75882"/>
                    <a:pt x="102420" y="77647"/>
                    <a:pt x="104713" y="74117"/>
                  </a:cubicBezTo>
                  <a:cubicBezTo>
                    <a:pt x="105477" y="72352"/>
                    <a:pt x="105477" y="67058"/>
                    <a:pt x="106242" y="67058"/>
                  </a:cubicBezTo>
                  <a:cubicBezTo>
                    <a:pt x="107770" y="65294"/>
                    <a:pt x="108535" y="65294"/>
                    <a:pt x="109299" y="65294"/>
                  </a:cubicBezTo>
                  <a:cubicBezTo>
                    <a:pt x="112356" y="63529"/>
                    <a:pt x="114649" y="61764"/>
                    <a:pt x="117707" y="63529"/>
                  </a:cubicBezTo>
                  <a:cubicBezTo>
                    <a:pt x="120000" y="63529"/>
                    <a:pt x="115414" y="51176"/>
                    <a:pt x="114649" y="51176"/>
                  </a:cubicBezTo>
                  <a:cubicBezTo>
                    <a:pt x="113885" y="49411"/>
                    <a:pt x="112356" y="47647"/>
                    <a:pt x="110828" y="49411"/>
                  </a:cubicBezTo>
                  <a:cubicBezTo>
                    <a:pt x="109299" y="49411"/>
                    <a:pt x="109299" y="52941"/>
                    <a:pt x="107770" y="51176"/>
                  </a:cubicBezTo>
                  <a:cubicBezTo>
                    <a:pt x="107006" y="49411"/>
                    <a:pt x="104713" y="47647"/>
                    <a:pt x="103949" y="49411"/>
                  </a:cubicBezTo>
                  <a:cubicBezTo>
                    <a:pt x="103184" y="52941"/>
                    <a:pt x="102420" y="51176"/>
                    <a:pt x="102420" y="47647"/>
                  </a:cubicBezTo>
                  <a:cubicBezTo>
                    <a:pt x="102420" y="44117"/>
                    <a:pt x="104713" y="37058"/>
                    <a:pt x="104713" y="33529"/>
                  </a:cubicBezTo>
                  <a:cubicBezTo>
                    <a:pt x="105477" y="30000"/>
                    <a:pt x="107770" y="24705"/>
                    <a:pt x="104713" y="24705"/>
                  </a:cubicBezTo>
                  <a:cubicBezTo>
                    <a:pt x="102420" y="24705"/>
                    <a:pt x="102420" y="26470"/>
                    <a:pt x="100127" y="24705"/>
                  </a:cubicBezTo>
                  <a:cubicBezTo>
                    <a:pt x="97834" y="22941"/>
                    <a:pt x="97070" y="22941"/>
                    <a:pt x="94777" y="26470"/>
                  </a:cubicBezTo>
                  <a:cubicBezTo>
                    <a:pt x="92484" y="30000"/>
                    <a:pt x="89426" y="31764"/>
                    <a:pt x="87133" y="33529"/>
                  </a:cubicBezTo>
                  <a:cubicBezTo>
                    <a:pt x="83312" y="35294"/>
                    <a:pt x="81783" y="33529"/>
                    <a:pt x="78726" y="33529"/>
                  </a:cubicBezTo>
                  <a:cubicBezTo>
                    <a:pt x="77197" y="31764"/>
                    <a:pt x="76433" y="31764"/>
                    <a:pt x="74904" y="30000"/>
                  </a:cubicBezTo>
                  <a:cubicBezTo>
                    <a:pt x="74140" y="30000"/>
                    <a:pt x="73375" y="26470"/>
                    <a:pt x="71847" y="26470"/>
                  </a:cubicBezTo>
                  <a:cubicBezTo>
                    <a:pt x="68789" y="24705"/>
                    <a:pt x="67261" y="21176"/>
                    <a:pt x="63439" y="19411"/>
                  </a:cubicBezTo>
                  <a:cubicBezTo>
                    <a:pt x="61910" y="19411"/>
                    <a:pt x="60382" y="21176"/>
                    <a:pt x="58853" y="22941"/>
                  </a:cubicBezTo>
                  <a:cubicBezTo>
                    <a:pt x="57324" y="24705"/>
                    <a:pt x="55796" y="22941"/>
                    <a:pt x="54267" y="21176"/>
                  </a:cubicBezTo>
                  <a:cubicBezTo>
                    <a:pt x="52738" y="19411"/>
                    <a:pt x="51974" y="19411"/>
                    <a:pt x="51974" y="14117"/>
                  </a:cubicBezTo>
                  <a:cubicBezTo>
                    <a:pt x="51210" y="10588"/>
                    <a:pt x="51210" y="10588"/>
                    <a:pt x="48917" y="8823"/>
                  </a:cubicBezTo>
                  <a:cubicBezTo>
                    <a:pt x="47388" y="7058"/>
                    <a:pt x="45859" y="5294"/>
                    <a:pt x="44331" y="5294"/>
                  </a:cubicBezTo>
                  <a:cubicBezTo>
                    <a:pt x="42802" y="5294"/>
                    <a:pt x="40509" y="0"/>
                    <a:pt x="39745" y="1764"/>
                  </a:cubicBezTo>
                  <a:cubicBezTo>
                    <a:pt x="38216" y="1764"/>
                    <a:pt x="35159" y="8823"/>
                    <a:pt x="34394" y="12352"/>
                  </a:cubicBezTo>
                  <a:cubicBezTo>
                    <a:pt x="34394" y="15882"/>
                    <a:pt x="36687" y="19411"/>
                    <a:pt x="35923" y="22941"/>
                  </a:cubicBezTo>
                  <a:cubicBezTo>
                    <a:pt x="35159" y="26470"/>
                    <a:pt x="32866" y="30000"/>
                    <a:pt x="31337" y="26470"/>
                  </a:cubicBezTo>
                  <a:cubicBezTo>
                    <a:pt x="29808" y="26470"/>
                    <a:pt x="29044" y="24705"/>
                    <a:pt x="28280" y="24705"/>
                  </a:cubicBezTo>
                  <a:cubicBezTo>
                    <a:pt x="27515" y="24705"/>
                    <a:pt x="26751" y="24705"/>
                    <a:pt x="25987" y="24705"/>
                  </a:cubicBezTo>
                  <a:cubicBezTo>
                    <a:pt x="23694" y="22941"/>
                    <a:pt x="23694" y="19411"/>
                    <a:pt x="21401" y="17647"/>
                  </a:cubicBezTo>
                  <a:cubicBezTo>
                    <a:pt x="19872" y="15882"/>
                    <a:pt x="17579" y="14117"/>
                    <a:pt x="16050" y="15882"/>
                  </a:cubicBezTo>
                  <a:cubicBezTo>
                    <a:pt x="13757" y="17647"/>
                    <a:pt x="12229" y="21176"/>
                    <a:pt x="9936" y="22941"/>
                  </a:cubicBezTo>
                  <a:cubicBezTo>
                    <a:pt x="8407" y="24705"/>
                    <a:pt x="6878" y="28235"/>
                    <a:pt x="5350" y="30000"/>
                  </a:cubicBezTo>
                  <a:cubicBezTo>
                    <a:pt x="3057" y="30000"/>
                    <a:pt x="1528" y="33529"/>
                    <a:pt x="0" y="3352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16" name="Google Shape;1016;g90e2d1f501_0_5781"/>
            <p:cNvSpPr/>
            <p:nvPr/>
          </p:nvSpPr>
          <p:spPr>
            <a:xfrm>
              <a:off x="12219302" y="5133964"/>
              <a:ext cx="585900" cy="1009800"/>
            </a:xfrm>
            <a:custGeom>
              <a:avLst/>
              <a:gdLst/>
              <a:ahLst/>
              <a:cxnLst/>
              <a:rect l="l" t="t" r="r" b="b"/>
              <a:pathLst>
                <a:path w="120000" h="120000" extrusionOk="0">
                  <a:moveTo>
                    <a:pt x="116190" y="27777"/>
                  </a:moveTo>
                  <a:cubicBezTo>
                    <a:pt x="114285" y="26666"/>
                    <a:pt x="118095" y="24444"/>
                    <a:pt x="116190" y="22222"/>
                  </a:cubicBezTo>
                  <a:cubicBezTo>
                    <a:pt x="114285" y="20000"/>
                    <a:pt x="116190" y="20000"/>
                    <a:pt x="116190" y="17777"/>
                  </a:cubicBezTo>
                  <a:cubicBezTo>
                    <a:pt x="116190" y="16666"/>
                    <a:pt x="114285" y="15555"/>
                    <a:pt x="114285" y="14444"/>
                  </a:cubicBezTo>
                  <a:cubicBezTo>
                    <a:pt x="112380" y="13333"/>
                    <a:pt x="114285" y="13333"/>
                    <a:pt x="114285" y="12222"/>
                  </a:cubicBezTo>
                  <a:cubicBezTo>
                    <a:pt x="112380" y="10000"/>
                    <a:pt x="112380" y="8888"/>
                    <a:pt x="108571" y="7777"/>
                  </a:cubicBezTo>
                  <a:cubicBezTo>
                    <a:pt x="104761" y="6666"/>
                    <a:pt x="100952" y="6666"/>
                    <a:pt x="97142" y="5555"/>
                  </a:cubicBezTo>
                  <a:cubicBezTo>
                    <a:pt x="93333" y="3333"/>
                    <a:pt x="89523" y="0"/>
                    <a:pt x="83809" y="1111"/>
                  </a:cubicBezTo>
                  <a:cubicBezTo>
                    <a:pt x="81904" y="1111"/>
                    <a:pt x="83809" y="4444"/>
                    <a:pt x="83809" y="5555"/>
                  </a:cubicBezTo>
                  <a:cubicBezTo>
                    <a:pt x="81904" y="8888"/>
                    <a:pt x="70476" y="6666"/>
                    <a:pt x="64761" y="5555"/>
                  </a:cubicBezTo>
                  <a:cubicBezTo>
                    <a:pt x="64761" y="7777"/>
                    <a:pt x="64761" y="8888"/>
                    <a:pt x="64761" y="11111"/>
                  </a:cubicBezTo>
                  <a:cubicBezTo>
                    <a:pt x="62857" y="11111"/>
                    <a:pt x="59047" y="10000"/>
                    <a:pt x="55238" y="11111"/>
                  </a:cubicBezTo>
                  <a:cubicBezTo>
                    <a:pt x="53333" y="11111"/>
                    <a:pt x="53333" y="12222"/>
                    <a:pt x="51428" y="13333"/>
                  </a:cubicBezTo>
                  <a:cubicBezTo>
                    <a:pt x="51428" y="14444"/>
                    <a:pt x="47619" y="15555"/>
                    <a:pt x="47619" y="16666"/>
                  </a:cubicBezTo>
                  <a:cubicBezTo>
                    <a:pt x="45714" y="17777"/>
                    <a:pt x="49523" y="20000"/>
                    <a:pt x="47619" y="20000"/>
                  </a:cubicBezTo>
                  <a:cubicBezTo>
                    <a:pt x="47619" y="21111"/>
                    <a:pt x="45714" y="21111"/>
                    <a:pt x="45714" y="22222"/>
                  </a:cubicBezTo>
                  <a:cubicBezTo>
                    <a:pt x="41904" y="23333"/>
                    <a:pt x="38095" y="25555"/>
                    <a:pt x="38095" y="27777"/>
                  </a:cubicBezTo>
                  <a:cubicBezTo>
                    <a:pt x="38095" y="30000"/>
                    <a:pt x="34285" y="27777"/>
                    <a:pt x="32380" y="30000"/>
                  </a:cubicBezTo>
                  <a:cubicBezTo>
                    <a:pt x="32380" y="32222"/>
                    <a:pt x="32380" y="34444"/>
                    <a:pt x="30476" y="36666"/>
                  </a:cubicBezTo>
                  <a:cubicBezTo>
                    <a:pt x="30476" y="38888"/>
                    <a:pt x="24761" y="40000"/>
                    <a:pt x="24761" y="42222"/>
                  </a:cubicBezTo>
                  <a:cubicBezTo>
                    <a:pt x="24761" y="43333"/>
                    <a:pt x="30476" y="45555"/>
                    <a:pt x="28571" y="46666"/>
                  </a:cubicBezTo>
                  <a:cubicBezTo>
                    <a:pt x="24761" y="48888"/>
                    <a:pt x="20952" y="47777"/>
                    <a:pt x="17142" y="48888"/>
                  </a:cubicBezTo>
                  <a:cubicBezTo>
                    <a:pt x="11428" y="50000"/>
                    <a:pt x="9523" y="53333"/>
                    <a:pt x="9523" y="56666"/>
                  </a:cubicBezTo>
                  <a:cubicBezTo>
                    <a:pt x="11428" y="58888"/>
                    <a:pt x="11428" y="61111"/>
                    <a:pt x="11428" y="63333"/>
                  </a:cubicBezTo>
                  <a:cubicBezTo>
                    <a:pt x="11428" y="66666"/>
                    <a:pt x="7619" y="67777"/>
                    <a:pt x="15238" y="70000"/>
                  </a:cubicBezTo>
                  <a:cubicBezTo>
                    <a:pt x="19047" y="72222"/>
                    <a:pt x="17142" y="73333"/>
                    <a:pt x="13333" y="74444"/>
                  </a:cubicBezTo>
                  <a:cubicBezTo>
                    <a:pt x="11428" y="75555"/>
                    <a:pt x="15238" y="80000"/>
                    <a:pt x="13333" y="82222"/>
                  </a:cubicBezTo>
                  <a:cubicBezTo>
                    <a:pt x="13333" y="84444"/>
                    <a:pt x="7619" y="84444"/>
                    <a:pt x="7619" y="86666"/>
                  </a:cubicBezTo>
                  <a:cubicBezTo>
                    <a:pt x="7619" y="87777"/>
                    <a:pt x="7619" y="92222"/>
                    <a:pt x="5714" y="92222"/>
                  </a:cubicBezTo>
                  <a:cubicBezTo>
                    <a:pt x="5714" y="92222"/>
                    <a:pt x="1904" y="91111"/>
                    <a:pt x="0" y="91111"/>
                  </a:cubicBezTo>
                  <a:cubicBezTo>
                    <a:pt x="0" y="95555"/>
                    <a:pt x="7619" y="96666"/>
                    <a:pt x="7619" y="100000"/>
                  </a:cubicBezTo>
                  <a:cubicBezTo>
                    <a:pt x="5714" y="101111"/>
                    <a:pt x="11428" y="106666"/>
                    <a:pt x="13333" y="107777"/>
                  </a:cubicBezTo>
                  <a:cubicBezTo>
                    <a:pt x="17142" y="110000"/>
                    <a:pt x="15238" y="111111"/>
                    <a:pt x="15238" y="113333"/>
                  </a:cubicBezTo>
                  <a:cubicBezTo>
                    <a:pt x="15238" y="114444"/>
                    <a:pt x="19047" y="116666"/>
                    <a:pt x="19047" y="118888"/>
                  </a:cubicBezTo>
                  <a:cubicBezTo>
                    <a:pt x="17142" y="120000"/>
                    <a:pt x="24761" y="118888"/>
                    <a:pt x="26666" y="120000"/>
                  </a:cubicBezTo>
                  <a:cubicBezTo>
                    <a:pt x="30476" y="120000"/>
                    <a:pt x="28571" y="118888"/>
                    <a:pt x="28571" y="116666"/>
                  </a:cubicBezTo>
                  <a:cubicBezTo>
                    <a:pt x="28571" y="111111"/>
                    <a:pt x="43809" y="115555"/>
                    <a:pt x="45714" y="112222"/>
                  </a:cubicBezTo>
                  <a:cubicBezTo>
                    <a:pt x="47619" y="108888"/>
                    <a:pt x="49523" y="105555"/>
                    <a:pt x="51428" y="102222"/>
                  </a:cubicBezTo>
                  <a:cubicBezTo>
                    <a:pt x="51428" y="100000"/>
                    <a:pt x="51428" y="97777"/>
                    <a:pt x="49523" y="96666"/>
                  </a:cubicBezTo>
                  <a:cubicBezTo>
                    <a:pt x="47619" y="94444"/>
                    <a:pt x="49523" y="94444"/>
                    <a:pt x="53333" y="93333"/>
                  </a:cubicBezTo>
                  <a:cubicBezTo>
                    <a:pt x="55238" y="93333"/>
                    <a:pt x="60952" y="92222"/>
                    <a:pt x="60952" y="91111"/>
                  </a:cubicBezTo>
                  <a:cubicBezTo>
                    <a:pt x="60952" y="91111"/>
                    <a:pt x="60952" y="90000"/>
                    <a:pt x="60952" y="90000"/>
                  </a:cubicBezTo>
                  <a:cubicBezTo>
                    <a:pt x="62857" y="90000"/>
                    <a:pt x="66666" y="90000"/>
                    <a:pt x="66666" y="88888"/>
                  </a:cubicBezTo>
                  <a:cubicBezTo>
                    <a:pt x="66666" y="87777"/>
                    <a:pt x="64761" y="87777"/>
                    <a:pt x="64761" y="86666"/>
                  </a:cubicBezTo>
                  <a:cubicBezTo>
                    <a:pt x="66666" y="86666"/>
                    <a:pt x="68571" y="85555"/>
                    <a:pt x="68571" y="85555"/>
                  </a:cubicBezTo>
                  <a:cubicBezTo>
                    <a:pt x="72380" y="83333"/>
                    <a:pt x="70476" y="82222"/>
                    <a:pt x="66666" y="81111"/>
                  </a:cubicBezTo>
                  <a:cubicBezTo>
                    <a:pt x="62857" y="78888"/>
                    <a:pt x="55238" y="77777"/>
                    <a:pt x="55238" y="73333"/>
                  </a:cubicBezTo>
                  <a:cubicBezTo>
                    <a:pt x="55238" y="71111"/>
                    <a:pt x="55238" y="68888"/>
                    <a:pt x="57142" y="66666"/>
                  </a:cubicBezTo>
                  <a:cubicBezTo>
                    <a:pt x="59047" y="64444"/>
                    <a:pt x="59047" y="64444"/>
                    <a:pt x="57142" y="62222"/>
                  </a:cubicBezTo>
                  <a:cubicBezTo>
                    <a:pt x="55238" y="62222"/>
                    <a:pt x="62857" y="58888"/>
                    <a:pt x="62857" y="58888"/>
                  </a:cubicBezTo>
                  <a:cubicBezTo>
                    <a:pt x="66666" y="56666"/>
                    <a:pt x="68571" y="54444"/>
                    <a:pt x="74285" y="53333"/>
                  </a:cubicBezTo>
                  <a:cubicBezTo>
                    <a:pt x="80000" y="52222"/>
                    <a:pt x="89523" y="48888"/>
                    <a:pt x="93333" y="45555"/>
                  </a:cubicBezTo>
                  <a:cubicBezTo>
                    <a:pt x="97142" y="42222"/>
                    <a:pt x="87619" y="40000"/>
                    <a:pt x="95238" y="38888"/>
                  </a:cubicBezTo>
                  <a:cubicBezTo>
                    <a:pt x="99047" y="37777"/>
                    <a:pt x="97142" y="37777"/>
                    <a:pt x="95238" y="35555"/>
                  </a:cubicBezTo>
                  <a:cubicBezTo>
                    <a:pt x="95238" y="34444"/>
                    <a:pt x="100952" y="33333"/>
                    <a:pt x="102857" y="33333"/>
                  </a:cubicBezTo>
                  <a:cubicBezTo>
                    <a:pt x="106666" y="31111"/>
                    <a:pt x="108571" y="30000"/>
                    <a:pt x="110476" y="32222"/>
                  </a:cubicBezTo>
                  <a:cubicBezTo>
                    <a:pt x="112380" y="32222"/>
                    <a:pt x="114285" y="31111"/>
                    <a:pt x="114285" y="31111"/>
                  </a:cubicBezTo>
                  <a:cubicBezTo>
                    <a:pt x="116190" y="31111"/>
                    <a:pt x="118095" y="31111"/>
                    <a:pt x="120000" y="31111"/>
                  </a:cubicBezTo>
                  <a:cubicBezTo>
                    <a:pt x="120000" y="30000"/>
                    <a:pt x="118095" y="30000"/>
                    <a:pt x="116190" y="27777"/>
                  </a:cubicBezTo>
                  <a:cubicBezTo>
                    <a:pt x="114285" y="26666"/>
                    <a:pt x="116190" y="28888"/>
                    <a:pt x="116190" y="2777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17" name="Google Shape;1017;g90e2d1f501_0_5781"/>
            <p:cNvSpPr/>
            <p:nvPr/>
          </p:nvSpPr>
          <p:spPr>
            <a:xfrm>
              <a:off x="12649239" y="5057512"/>
              <a:ext cx="503100" cy="786900"/>
            </a:xfrm>
            <a:custGeom>
              <a:avLst/>
              <a:gdLst/>
              <a:ahLst/>
              <a:cxnLst/>
              <a:rect l="l" t="t" r="r" b="b"/>
              <a:pathLst>
                <a:path w="120000" h="120000" extrusionOk="0">
                  <a:moveTo>
                    <a:pt x="117777" y="84285"/>
                  </a:moveTo>
                  <a:cubicBezTo>
                    <a:pt x="115555" y="81428"/>
                    <a:pt x="108888" y="80000"/>
                    <a:pt x="104444" y="78571"/>
                  </a:cubicBezTo>
                  <a:cubicBezTo>
                    <a:pt x="97777" y="75714"/>
                    <a:pt x="106666" y="75714"/>
                    <a:pt x="108888" y="72857"/>
                  </a:cubicBezTo>
                  <a:cubicBezTo>
                    <a:pt x="108888" y="72857"/>
                    <a:pt x="100000" y="64285"/>
                    <a:pt x="97777" y="62857"/>
                  </a:cubicBezTo>
                  <a:cubicBezTo>
                    <a:pt x="97777" y="62857"/>
                    <a:pt x="102222" y="61428"/>
                    <a:pt x="102222" y="61428"/>
                  </a:cubicBezTo>
                  <a:cubicBezTo>
                    <a:pt x="102222" y="60000"/>
                    <a:pt x="97777" y="55714"/>
                    <a:pt x="97777" y="54285"/>
                  </a:cubicBezTo>
                  <a:cubicBezTo>
                    <a:pt x="97777" y="52857"/>
                    <a:pt x="100000" y="52857"/>
                    <a:pt x="100000" y="51428"/>
                  </a:cubicBezTo>
                  <a:cubicBezTo>
                    <a:pt x="102222" y="50000"/>
                    <a:pt x="97777" y="47142"/>
                    <a:pt x="97777" y="45714"/>
                  </a:cubicBezTo>
                  <a:cubicBezTo>
                    <a:pt x="93333" y="42857"/>
                    <a:pt x="88888" y="40000"/>
                    <a:pt x="93333" y="37142"/>
                  </a:cubicBezTo>
                  <a:cubicBezTo>
                    <a:pt x="95555" y="35714"/>
                    <a:pt x="100000" y="34285"/>
                    <a:pt x="100000" y="32857"/>
                  </a:cubicBezTo>
                  <a:cubicBezTo>
                    <a:pt x="102222" y="30000"/>
                    <a:pt x="97777" y="28571"/>
                    <a:pt x="97777" y="27142"/>
                  </a:cubicBezTo>
                  <a:cubicBezTo>
                    <a:pt x="95555" y="25714"/>
                    <a:pt x="80000" y="21428"/>
                    <a:pt x="84444" y="18571"/>
                  </a:cubicBezTo>
                  <a:cubicBezTo>
                    <a:pt x="84444" y="18571"/>
                    <a:pt x="88888" y="17142"/>
                    <a:pt x="88888" y="17142"/>
                  </a:cubicBezTo>
                  <a:cubicBezTo>
                    <a:pt x="88888" y="17142"/>
                    <a:pt x="82222" y="14285"/>
                    <a:pt x="86666" y="14285"/>
                  </a:cubicBezTo>
                  <a:cubicBezTo>
                    <a:pt x="93333" y="14285"/>
                    <a:pt x="97777" y="7142"/>
                    <a:pt x="91111" y="4285"/>
                  </a:cubicBezTo>
                  <a:cubicBezTo>
                    <a:pt x="88888" y="2857"/>
                    <a:pt x="84444" y="2857"/>
                    <a:pt x="82222" y="1428"/>
                  </a:cubicBezTo>
                  <a:cubicBezTo>
                    <a:pt x="80000" y="0"/>
                    <a:pt x="77777" y="0"/>
                    <a:pt x="75555" y="0"/>
                  </a:cubicBezTo>
                  <a:cubicBezTo>
                    <a:pt x="71111" y="1428"/>
                    <a:pt x="68888" y="0"/>
                    <a:pt x="64444" y="1428"/>
                  </a:cubicBezTo>
                  <a:cubicBezTo>
                    <a:pt x="62222" y="2857"/>
                    <a:pt x="57777" y="5714"/>
                    <a:pt x="55555" y="7142"/>
                  </a:cubicBezTo>
                  <a:cubicBezTo>
                    <a:pt x="55555" y="8571"/>
                    <a:pt x="55555" y="14285"/>
                    <a:pt x="53333" y="14285"/>
                  </a:cubicBezTo>
                  <a:cubicBezTo>
                    <a:pt x="51111" y="15714"/>
                    <a:pt x="48888" y="17142"/>
                    <a:pt x="46666" y="18571"/>
                  </a:cubicBezTo>
                  <a:cubicBezTo>
                    <a:pt x="44444" y="18571"/>
                    <a:pt x="40000" y="15714"/>
                    <a:pt x="37777" y="15714"/>
                  </a:cubicBezTo>
                  <a:cubicBezTo>
                    <a:pt x="35555" y="15714"/>
                    <a:pt x="33333" y="17142"/>
                    <a:pt x="31111" y="17142"/>
                  </a:cubicBezTo>
                  <a:cubicBezTo>
                    <a:pt x="24444" y="18571"/>
                    <a:pt x="20000" y="17142"/>
                    <a:pt x="15555" y="14285"/>
                  </a:cubicBezTo>
                  <a:cubicBezTo>
                    <a:pt x="15555" y="12857"/>
                    <a:pt x="11111" y="10000"/>
                    <a:pt x="8888" y="10000"/>
                  </a:cubicBezTo>
                  <a:cubicBezTo>
                    <a:pt x="6666" y="10000"/>
                    <a:pt x="2222" y="12857"/>
                    <a:pt x="0" y="12857"/>
                  </a:cubicBezTo>
                  <a:cubicBezTo>
                    <a:pt x="4444" y="15714"/>
                    <a:pt x="11111" y="18571"/>
                    <a:pt x="17777" y="20000"/>
                  </a:cubicBezTo>
                  <a:cubicBezTo>
                    <a:pt x="20000" y="20000"/>
                    <a:pt x="24444" y="21428"/>
                    <a:pt x="26666" y="22857"/>
                  </a:cubicBezTo>
                  <a:cubicBezTo>
                    <a:pt x="28888" y="24285"/>
                    <a:pt x="28888" y="25714"/>
                    <a:pt x="31111" y="27142"/>
                  </a:cubicBezTo>
                  <a:cubicBezTo>
                    <a:pt x="31111" y="28571"/>
                    <a:pt x="28888" y="28571"/>
                    <a:pt x="31111" y="30000"/>
                  </a:cubicBezTo>
                  <a:cubicBezTo>
                    <a:pt x="31111" y="31428"/>
                    <a:pt x="35555" y="32857"/>
                    <a:pt x="33333" y="34285"/>
                  </a:cubicBezTo>
                  <a:cubicBezTo>
                    <a:pt x="33333" y="35714"/>
                    <a:pt x="31111" y="37142"/>
                    <a:pt x="33333" y="38571"/>
                  </a:cubicBezTo>
                  <a:cubicBezTo>
                    <a:pt x="33333" y="38571"/>
                    <a:pt x="35555" y="41428"/>
                    <a:pt x="35555" y="41428"/>
                  </a:cubicBezTo>
                  <a:cubicBezTo>
                    <a:pt x="33333" y="42857"/>
                    <a:pt x="33333" y="45714"/>
                    <a:pt x="33333" y="47142"/>
                  </a:cubicBezTo>
                  <a:cubicBezTo>
                    <a:pt x="33333" y="47142"/>
                    <a:pt x="37777" y="51428"/>
                    <a:pt x="37777" y="51428"/>
                  </a:cubicBezTo>
                  <a:cubicBezTo>
                    <a:pt x="40000" y="52857"/>
                    <a:pt x="44444" y="54285"/>
                    <a:pt x="46666" y="54285"/>
                  </a:cubicBezTo>
                  <a:cubicBezTo>
                    <a:pt x="48888" y="55714"/>
                    <a:pt x="48888" y="57142"/>
                    <a:pt x="48888" y="58571"/>
                  </a:cubicBezTo>
                  <a:cubicBezTo>
                    <a:pt x="48888" y="60000"/>
                    <a:pt x="51111" y="61428"/>
                    <a:pt x="51111" y="62857"/>
                  </a:cubicBezTo>
                  <a:cubicBezTo>
                    <a:pt x="51111" y="64285"/>
                    <a:pt x="46666" y="62857"/>
                    <a:pt x="44444" y="62857"/>
                  </a:cubicBezTo>
                  <a:cubicBezTo>
                    <a:pt x="42222" y="62857"/>
                    <a:pt x="35555" y="68571"/>
                    <a:pt x="35555" y="70000"/>
                  </a:cubicBezTo>
                  <a:cubicBezTo>
                    <a:pt x="33333" y="71428"/>
                    <a:pt x="31111" y="71428"/>
                    <a:pt x="28888" y="72857"/>
                  </a:cubicBezTo>
                  <a:cubicBezTo>
                    <a:pt x="26666" y="74285"/>
                    <a:pt x="24444" y="75714"/>
                    <a:pt x="22222" y="77142"/>
                  </a:cubicBezTo>
                  <a:cubicBezTo>
                    <a:pt x="20000" y="77142"/>
                    <a:pt x="8888" y="82857"/>
                    <a:pt x="8888" y="81428"/>
                  </a:cubicBezTo>
                  <a:cubicBezTo>
                    <a:pt x="8888" y="84285"/>
                    <a:pt x="4444" y="85714"/>
                    <a:pt x="4444" y="88571"/>
                  </a:cubicBezTo>
                  <a:cubicBezTo>
                    <a:pt x="6666" y="91428"/>
                    <a:pt x="4444" y="95714"/>
                    <a:pt x="8888" y="95714"/>
                  </a:cubicBezTo>
                  <a:cubicBezTo>
                    <a:pt x="11111" y="95714"/>
                    <a:pt x="8888" y="102857"/>
                    <a:pt x="8888" y="104285"/>
                  </a:cubicBezTo>
                  <a:cubicBezTo>
                    <a:pt x="8888" y="107142"/>
                    <a:pt x="4444" y="110000"/>
                    <a:pt x="8888" y="111428"/>
                  </a:cubicBezTo>
                  <a:cubicBezTo>
                    <a:pt x="8888" y="111428"/>
                    <a:pt x="17777" y="112857"/>
                    <a:pt x="15555" y="114285"/>
                  </a:cubicBezTo>
                  <a:cubicBezTo>
                    <a:pt x="15555" y="114285"/>
                    <a:pt x="11111" y="115714"/>
                    <a:pt x="11111" y="115714"/>
                  </a:cubicBezTo>
                  <a:cubicBezTo>
                    <a:pt x="15555" y="115714"/>
                    <a:pt x="15555" y="112857"/>
                    <a:pt x="17777" y="112857"/>
                  </a:cubicBezTo>
                  <a:cubicBezTo>
                    <a:pt x="22222" y="111428"/>
                    <a:pt x="17777" y="118571"/>
                    <a:pt x="17777" y="118571"/>
                  </a:cubicBezTo>
                  <a:cubicBezTo>
                    <a:pt x="17777" y="118571"/>
                    <a:pt x="24444" y="114285"/>
                    <a:pt x="24444" y="114285"/>
                  </a:cubicBezTo>
                  <a:cubicBezTo>
                    <a:pt x="26666" y="112857"/>
                    <a:pt x="24444" y="118571"/>
                    <a:pt x="24444" y="118571"/>
                  </a:cubicBezTo>
                  <a:cubicBezTo>
                    <a:pt x="31111" y="120000"/>
                    <a:pt x="44444" y="115714"/>
                    <a:pt x="51111" y="114285"/>
                  </a:cubicBezTo>
                  <a:cubicBezTo>
                    <a:pt x="60000" y="112857"/>
                    <a:pt x="68888" y="112857"/>
                    <a:pt x="80000" y="111428"/>
                  </a:cubicBezTo>
                  <a:cubicBezTo>
                    <a:pt x="86666" y="105714"/>
                    <a:pt x="95555" y="101428"/>
                    <a:pt x="102222" y="97142"/>
                  </a:cubicBezTo>
                  <a:cubicBezTo>
                    <a:pt x="106666" y="94285"/>
                    <a:pt x="120000" y="88571"/>
                    <a:pt x="117777" y="84285"/>
                  </a:cubicBezTo>
                  <a:cubicBezTo>
                    <a:pt x="115555" y="81428"/>
                    <a:pt x="120000" y="88571"/>
                    <a:pt x="117777" y="8428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18" name="Google Shape;1018;g90e2d1f501_0_5781"/>
            <p:cNvSpPr/>
            <p:nvPr/>
          </p:nvSpPr>
          <p:spPr>
            <a:xfrm>
              <a:off x="11929492" y="4965128"/>
              <a:ext cx="1194300" cy="1000200"/>
            </a:xfrm>
            <a:custGeom>
              <a:avLst/>
              <a:gdLst/>
              <a:ahLst/>
              <a:cxnLst/>
              <a:rect l="l" t="t" r="r" b="b"/>
              <a:pathLst>
                <a:path w="120000" h="120000" extrusionOk="0">
                  <a:moveTo>
                    <a:pt x="31875" y="113271"/>
                  </a:moveTo>
                  <a:cubicBezTo>
                    <a:pt x="31875" y="113271"/>
                    <a:pt x="32812" y="109906"/>
                    <a:pt x="32812" y="108785"/>
                  </a:cubicBezTo>
                  <a:cubicBezTo>
                    <a:pt x="32812" y="106542"/>
                    <a:pt x="33750" y="105420"/>
                    <a:pt x="35625" y="104299"/>
                  </a:cubicBezTo>
                  <a:cubicBezTo>
                    <a:pt x="37500" y="102056"/>
                    <a:pt x="35625" y="98691"/>
                    <a:pt x="35625" y="97570"/>
                  </a:cubicBezTo>
                  <a:cubicBezTo>
                    <a:pt x="35625" y="94205"/>
                    <a:pt x="39375" y="94205"/>
                    <a:pt x="36562" y="91962"/>
                  </a:cubicBezTo>
                  <a:cubicBezTo>
                    <a:pt x="34687" y="89719"/>
                    <a:pt x="33750" y="89719"/>
                    <a:pt x="34687" y="86355"/>
                  </a:cubicBezTo>
                  <a:cubicBezTo>
                    <a:pt x="35625" y="84112"/>
                    <a:pt x="34687" y="81869"/>
                    <a:pt x="34687" y="79626"/>
                  </a:cubicBezTo>
                  <a:cubicBezTo>
                    <a:pt x="33750" y="76261"/>
                    <a:pt x="32812" y="72897"/>
                    <a:pt x="35625" y="70654"/>
                  </a:cubicBezTo>
                  <a:cubicBezTo>
                    <a:pt x="36562" y="69532"/>
                    <a:pt x="38437" y="69532"/>
                    <a:pt x="39375" y="68411"/>
                  </a:cubicBezTo>
                  <a:cubicBezTo>
                    <a:pt x="40312" y="68411"/>
                    <a:pt x="41250" y="69532"/>
                    <a:pt x="42187" y="68411"/>
                  </a:cubicBezTo>
                  <a:cubicBezTo>
                    <a:pt x="43125" y="66168"/>
                    <a:pt x="42187" y="65046"/>
                    <a:pt x="41250" y="63925"/>
                  </a:cubicBezTo>
                  <a:cubicBezTo>
                    <a:pt x="41250" y="61682"/>
                    <a:pt x="43125" y="60560"/>
                    <a:pt x="44062" y="58317"/>
                  </a:cubicBezTo>
                  <a:cubicBezTo>
                    <a:pt x="44062" y="57196"/>
                    <a:pt x="45000" y="53831"/>
                    <a:pt x="45000" y="51588"/>
                  </a:cubicBezTo>
                  <a:cubicBezTo>
                    <a:pt x="45000" y="49345"/>
                    <a:pt x="48750" y="49345"/>
                    <a:pt x="47812" y="48224"/>
                  </a:cubicBezTo>
                  <a:cubicBezTo>
                    <a:pt x="47812" y="45981"/>
                    <a:pt x="49687" y="44859"/>
                    <a:pt x="50625" y="42616"/>
                  </a:cubicBezTo>
                  <a:cubicBezTo>
                    <a:pt x="52500" y="40373"/>
                    <a:pt x="52500" y="41495"/>
                    <a:pt x="52500" y="38130"/>
                  </a:cubicBezTo>
                  <a:cubicBezTo>
                    <a:pt x="51562" y="37009"/>
                    <a:pt x="55312" y="31401"/>
                    <a:pt x="56250" y="31401"/>
                  </a:cubicBezTo>
                  <a:cubicBezTo>
                    <a:pt x="57187" y="30280"/>
                    <a:pt x="60000" y="31401"/>
                    <a:pt x="60937" y="31401"/>
                  </a:cubicBezTo>
                  <a:cubicBezTo>
                    <a:pt x="60937" y="29158"/>
                    <a:pt x="60937" y="28037"/>
                    <a:pt x="60937" y="25794"/>
                  </a:cubicBezTo>
                  <a:cubicBezTo>
                    <a:pt x="63750" y="26915"/>
                    <a:pt x="65625" y="26915"/>
                    <a:pt x="67500" y="28037"/>
                  </a:cubicBezTo>
                  <a:cubicBezTo>
                    <a:pt x="71250" y="28037"/>
                    <a:pt x="69375" y="23551"/>
                    <a:pt x="70312" y="21308"/>
                  </a:cubicBezTo>
                  <a:cubicBezTo>
                    <a:pt x="70312" y="21308"/>
                    <a:pt x="72187" y="21308"/>
                    <a:pt x="73125" y="21308"/>
                  </a:cubicBezTo>
                  <a:cubicBezTo>
                    <a:pt x="74062" y="20186"/>
                    <a:pt x="75937" y="17943"/>
                    <a:pt x="76875" y="20186"/>
                  </a:cubicBezTo>
                  <a:cubicBezTo>
                    <a:pt x="78750" y="21308"/>
                    <a:pt x="78750" y="23551"/>
                    <a:pt x="80625" y="24672"/>
                  </a:cubicBezTo>
                  <a:cubicBezTo>
                    <a:pt x="81562" y="24672"/>
                    <a:pt x="83437" y="24672"/>
                    <a:pt x="84375" y="24672"/>
                  </a:cubicBezTo>
                  <a:cubicBezTo>
                    <a:pt x="85312" y="24672"/>
                    <a:pt x="86250" y="23551"/>
                    <a:pt x="88125" y="23551"/>
                  </a:cubicBezTo>
                  <a:cubicBezTo>
                    <a:pt x="89062" y="23551"/>
                    <a:pt x="90000" y="25794"/>
                    <a:pt x="91875" y="25794"/>
                  </a:cubicBezTo>
                  <a:cubicBezTo>
                    <a:pt x="91875" y="24672"/>
                    <a:pt x="95625" y="22429"/>
                    <a:pt x="95625" y="22429"/>
                  </a:cubicBezTo>
                  <a:cubicBezTo>
                    <a:pt x="95625" y="19065"/>
                    <a:pt x="95625" y="17943"/>
                    <a:pt x="96562" y="15700"/>
                  </a:cubicBezTo>
                  <a:cubicBezTo>
                    <a:pt x="97500" y="14579"/>
                    <a:pt x="99375" y="12336"/>
                    <a:pt x="100312" y="12336"/>
                  </a:cubicBezTo>
                  <a:cubicBezTo>
                    <a:pt x="101250" y="12336"/>
                    <a:pt x="102187" y="12336"/>
                    <a:pt x="103125" y="12336"/>
                  </a:cubicBezTo>
                  <a:cubicBezTo>
                    <a:pt x="104062" y="12336"/>
                    <a:pt x="104062" y="11214"/>
                    <a:pt x="105000" y="11214"/>
                  </a:cubicBezTo>
                  <a:cubicBezTo>
                    <a:pt x="105937" y="11214"/>
                    <a:pt x="107812" y="13457"/>
                    <a:pt x="108750" y="13457"/>
                  </a:cubicBezTo>
                  <a:cubicBezTo>
                    <a:pt x="110625" y="14579"/>
                    <a:pt x="111562" y="15700"/>
                    <a:pt x="111562" y="19065"/>
                  </a:cubicBezTo>
                  <a:cubicBezTo>
                    <a:pt x="113437" y="19065"/>
                    <a:pt x="118125" y="15700"/>
                    <a:pt x="116250" y="13457"/>
                  </a:cubicBezTo>
                  <a:cubicBezTo>
                    <a:pt x="118125" y="14579"/>
                    <a:pt x="113437" y="14579"/>
                    <a:pt x="112500" y="14579"/>
                  </a:cubicBezTo>
                  <a:cubicBezTo>
                    <a:pt x="117187" y="13457"/>
                    <a:pt x="110625" y="10093"/>
                    <a:pt x="109687" y="11214"/>
                  </a:cubicBezTo>
                  <a:cubicBezTo>
                    <a:pt x="110625" y="10093"/>
                    <a:pt x="111562" y="11214"/>
                    <a:pt x="111562" y="11214"/>
                  </a:cubicBezTo>
                  <a:cubicBezTo>
                    <a:pt x="113437" y="11214"/>
                    <a:pt x="115312" y="11214"/>
                    <a:pt x="116250" y="10093"/>
                  </a:cubicBezTo>
                  <a:cubicBezTo>
                    <a:pt x="117187" y="10093"/>
                    <a:pt x="120000" y="7850"/>
                    <a:pt x="119062" y="6728"/>
                  </a:cubicBezTo>
                  <a:cubicBezTo>
                    <a:pt x="117187" y="5607"/>
                    <a:pt x="114375" y="4485"/>
                    <a:pt x="111562" y="3364"/>
                  </a:cubicBezTo>
                  <a:cubicBezTo>
                    <a:pt x="110625" y="2242"/>
                    <a:pt x="109687" y="4485"/>
                    <a:pt x="108750" y="5607"/>
                  </a:cubicBezTo>
                  <a:cubicBezTo>
                    <a:pt x="108750" y="5607"/>
                    <a:pt x="106875" y="8971"/>
                    <a:pt x="106875" y="7850"/>
                  </a:cubicBezTo>
                  <a:cubicBezTo>
                    <a:pt x="106875" y="7850"/>
                    <a:pt x="106875" y="6728"/>
                    <a:pt x="106875" y="5607"/>
                  </a:cubicBezTo>
                  <a:cubicBezTo>
                    <a:pt x="106875" y="5607"/>
                    <a:pt x="105000" y="5607"/>
                    <a:pt x="105000" y="5607"/>
                  </a:cubicBezTo>
                  <a:cubicBezTo>
                    <a:pt x="105937" y="4485"/>
                    <a:pt x="107812" y="5607"/>
                    <a:pt x="107812" y="4485"/>
                  </a:cubicBezTo>
                  <a:cubicBezTo>
                    <a:pt x="107812" y="4485"/>
                    <a:pt x="105000" y="4485"/>
                    <a:pt x="105000" y="4485"/>
                  </a:cubicBezTo>
                  <a:cubicBezTo>
                    <a:pt x="105000" y="3364"/>
                    <a:pt x="108750" y="3364"/>
                    <a:pt x="108750" y="2242"/>
                  </a:cubicBezTo>
                  <a:cubicBezTo>
                    <a:pt x="107812" y="1121"/>
                    <a:pt x="102187" y="0"/>
                    <a:pt x="103125" y="2242"/>
                  </a:cubicBezTo>
                  <a:cubicBezTo>
                    <a:pt x="104062" y="3364"/>
                    <a:pt x="104062" y="3364"/>
                    <a:pt x="103125" y="4485"/>
                  </a:cubicBezTo>
                  <a:cubicBezTo>
                    <a:pt x="102187" y="5607"/>
                    <a:pt x="100312" y="7850"/>
                    <a:pt x="99375" y="7850"/>
                  </a:cubicBezTo>
                  <a:cubicBezTo>
                    <a:pt x="98437" y="7850"/>
                    <a:pt x="99375" y="3364"/>
                    <a:pt x="99375" y="3364"/>
                  </a:cubicBezTo>
                  <a:cubicBezTo>
                    <a:pt x="99375" y="2242"/>
                    <a:pt x="94687" y="10093"/>
                    <a:pt x="93750" y="10093"/>
                  </a:cubicBezTo>
                  <a:cubicBezTo>
                    <a:pt x="90937" y="10093"/>
                    <a:pt x="93750" y="5607"/>
                    <a:pt x="94687" y="4485"/>
                  </a:cubicBezTo>
                  <a:cubicBezTo>
                    <a:pt x="95625" y="4485"/>
                    <a:pt x="96562" y="2242"/>
                    <a:pt x="96562" y="2242"/>
                  </a:cubicBezTo>
                  <a:cubicBezTo>
                    <a:pt x="95625" y="1121"/>
                    <a:pt x="93750" y="0"/>
                    <a:pt x="93750" y="1121"/>
                  </a:cubicBezTo>
                  <a:cubicBezTo>
                    <a:pt x="93750" y="1121"/>
                    <a:pt x="94687" y="2242"/>
                    <a:pt x="94687" y="2242"/>
                  </a:cubicBezTo>
                  <a:cubicBezTo>
                    <a:pt x="94687" y="2242"/>
                    <a:pt x="92812" y="2242"/>
                    <a:pt x="91875" y="2242"/>
                  </a:cubicBezTo>
                  <a:cubicBezTo>
                    <a:pt x="90937" y="3364"/>
                    <a:pt x="91875" y="2242"/>
                    <a:pt x="90937" y="1121"/>
                  </a:cubicBezTo>
                  <a:cubicBezTo>
                    <a:pt x="90937" y="1121"/>
                    <a:pt x="89062" y="3364"/>
                    <a:pt x="89062" y="3364"/>
                  </a:cubicBezTo>
                  <a:cubicBezTo>
                    <a:pt x="89062" y="4485"/>
                    <a:pt x="90937" y="5607"/>
                    <a:pt x="90000" y="5607"/>
                  </a:cubicBezTo>
                  <a:cubicBezTo>
                    <a:pt x="89062" y="5607"/>
                    <a:pt x="89062" y="5607"/>
                    <a:pt x="89062" y="5607"/>
                  </a:cubicBezTo>
                  <a:cubicBezTo>
                    <a:pt x="88125" y="5607"/>
                    <a:pt x="88125" y="6728"/>
                    <a:pt x="88125" y="7850"/>
                  </a:cubicBezTo>
                  <a:cubicBezTo>
                    <a:pt x="89062" y="5607"/>
                    <a:pt x="85312" y="6728"/>
                    <a:pt x="85312" y="6728"/>
                  </a:cubicBezTo>
                  <a:cubicBezTo>
                    <a:pt x="85312" y="6728"/>
                    <a:pt x="87187" y="5607"/>
                    <a:pt x="87187" y="4485"/>
                  </a:cubicBezTo>
                  <a:cubicBezTo>
                    <a:pt x="87187" y="5607"/>
                    <a:pt x="83437" y="6728"/>
                    <a:pt x="82500" y="6728"/>
                  </a:cubicBezTo>
                  <a:cubicBezTo>
                    <a:pt x="81562" y="6728"/>
                    <a:pt x="85312" y="10093"/>
                    <a:pt x="85312" y="10093"/>
                  </a:cubicBezTo>
                  <a:cubicBezTo>
                    <a:pt x="85312" y="10093"/>
                    <a:pt x="84375" y="12336"/>
                    <a:pt x="84375" y="12336"/>
                  </a:cubicBezTo>
                  <a:cubicBezTo>
                    <a:pt x="84375" y="12336"/>
                    <a:pt x="81562" y="8971"/>
                    <a:pt x="81562" y="8971"/>
                  </a:cubicBezTo>
                  <a:cubicBezTo>
                    <a:pt x="81562" y="8971"/>
                    <a:pt x="79687" y="12336"/>
                    <a:pt x="79687" y="8971"/>
                  </a:cubicBezTo>
                  <a:cubicBezTo>
                    <a:pt x="78750" y="7850"/>
                    <a:pt x="75937" y="10093"/>
                    <a:pt x="75000" y="8971"/>
                  </a:cubicBezTo>
                  <a:cubicBezTo>
                    <a:pt x="75937" y="10093"/>
                    <a:pt x="78750" y="10093"/>
                    <a:pt x="78750" y="11214"/>
                  </a:cubicBezTo>
                  <a:cubicBezTo>
                    <a:pt x="78750" y="11214"/>
                    <a:pt x="77812" y="11214"/>
                    <a:pt x="77812" y="12336"/>
                  </a:cubicBezTo>
                  <a:cubicBezTo>
                    <a:pt x="77812" y="13457"/>
                    <a:pt x="78750" y="13457"/>
                    <a:pt x="78750" y="14579"/>
                  </a:cubicBezTo>
                  <a:cubicBezTo>
                    <a:pt x="78750" y="14579"/>
                    <a:pt x="75937" y="13457"/>
                    <a:pt x="75937" y="12336"/>
                  </a:cubicBezTo>
                  <a:cubicBezTo>
                    <a:pt x="75000" y="12336"/>
                    <a:pt x="75000" y="13457"/>
                    <a:pt x="75000" y="14579"/>
                  </a:cubicBezTo>
                  <a:cubicBezTo>
                    <a:pt x="74062" y="14579"/>
                    <a:pt x="74062" y="13457"/>
                    <a:pt x="74062" y="12336"/>
                  </a:cubicBezTo>
                  <a:cubicBezTo>
                    <a:pt x="74062" y="12336"/>
                    <a:pt x="72187" y="14579"/>
                    <a:pt x="72187" y="14579"/>
                  </a:cubicBezTo>
                  <a:cubicBezTo>
                    <a:pt x="71250" y="15700"/>
                    <a:pt x="73125" y="15700"/>
                    <a:pt x="73125" y="16822"/>
                  </a:cubicBezTo>
                  <a:cubicBezTo>
                    <a:pt x="73125" y="16822"/>
                    <a:pt x="71250" y="16822"/>
                    <a:pt x="71250" y="16822"/>
                  </a:cubicBezTo>
                  <a:cubicBezTo>
                    <a:pt x="70312" y="15700"/>
                    <a:pt x="71250" y="14579"/>
                    <a:pt x="71250" y="13457"/>
                  </a:cubicBezTo>
                  <a:cubicBezTo>
                    <a:pt x="71250" y="13457"/>
                    <a:pt x="68437" y="15700"/>
                    <a:pt x="68437" y="15700"/>
                  </a:cubicBezTo>
                  <a:cubicBezTo>
                    <a:pt x="68437" y="15700"/>
                    <a:pt x="68437" y="15700"/>
                    <a:pt x="69375" y="15700"/>
                  </a:cubicBezTo>
                  <a:cubicBezTo>
                    <a:pt x="68437" y="15700"/>
                    <a:pt x="67500" y="17943"/>
                    <a:pt x="67500" y="17943"/>
                  </a:cubicBezTo>
                  <a:cubicBezTo>
                    <a:pt x="66562" y="16822"/>
                    <a:pt x="68437" y="15700"/>
                    <a:pt x="67500" y="15700"/>
                  </a:cubicBezTo>
                  <a:cubicBezTo>
                    <a:pt x="66562" y="14579"/>
                    <a:pt x="65625" y="14579"/>
                    <a:pt x="65625" y="13457"/>
                  </a:cubicBezTo>
                  <a:cubicBezTo>
                    <a:pt x="65625" y="13457"/>
                    <a:pt x="67500" y="13457"/>
                    <a:pt x="67500" y="13457"/>
                  </a:cubicBezTo>
                  <a:cubicBezTo>
                    <a:pt x="67500" y="12336"/>
                    <a:pt x="64687" y="11214"/>
                    <a:pt x="63750" y="11214"/>
                  </a:cubicBezTo>
                  <a:cubicBezTo>
                    <a:pt x="63750" y="12336"/>
                    <a:pt x="64687" y="14579"/>
                    <a:pt x="64687" y="14579"/>
                  </a:cubicBezTo>
                  <a:cubicBezTo>
                    <a:pt x="64687" y="14579"/>
                    <a:pt x="60937" y="15700"/>
                    <a:pt x="61875" y="15700"/>
                  </a:cubicBezTo>
                  <a:cubicBezTo>
                    <a:pt x="61875" y="15700"/>
                    <a:pt x="63750" y="15700"/>
                    <a:pt x="63750" y="15700"/>
                  </a:cubicBezTo>
                  <a:cubicBezTo>
                    <a:pt x="63750" y="15700"/>
                    <a:pt x="62812" y="15700"/>
                    <a:pt x="62812" y="15700"/>
                  </a:cubicBezTo>
                  <a:cubicBezTo>
                    <a:pt x="63750" y="17943"/>
                    <a:pt x="65625" y="15700"/>
                    <a:pt x="64687" y="15700"/>
                  </a:cubicBezTo>
                  <a:cubicBezTo>
                    <a:pt x="65625" y="16822"/>
                    <a:pt x="64687" y="17943"/>
                    <a:pt x="64687" y="17943"/>
                  </a:cubicBezTo>
                  <a:cubicBezTo>
                    <a:pt x="64687" y="19065"/>
                    <a:pt x="62812" y="16822"/>
                    <a:pt x="62812" y="16822"/>
                  </a:cubicBezTo>
                  <a:cubicBezTo>
                    <a:pt x="61875" y="16822"/>
                    <a:pt x="61875" y="15700"/>
                    <a:pt x="60937" y="15700"/>
                  </a:cubicBezTo>
                  <a:cubicBezTo>
                    <a:pt x="60937" y="15700"/>
                    <a:pt x="60000" y="17943"/>
                    <a:pt x="59062" y="16822"/>
                  </a:cubicBezTo>
                  <a:cubicBezTo>
                    <a:pt x="59062" y="15700"/>
                    <a:pt x="56250" y="17943"/>
                    <a:pt x="56250" y="17943"/>
                  </a:cubicBezTo>
                  <a:cubicBezTo>
                    <a:pt x="56250" y="17943"/>
                    <a:pt x="56250" y="21308"/>
                    <a:pt x="56250" y="21308"/>
                  </a:cubicBezTo>
                  <a:cubicBezTo>
                    <a:pt x="56250" y="22429"/>
                    <a:pt x="57187" y="19065"/>
                    <a:pt x="58125" y="20186"/>
                  </a:cubicBezTo>
                  <a:cubicBezTo>
                    <a:pt x="58125" y="20186"/>
                    <a:pt x="60000" y="21308"/>
                    <a:pt x="60000" y="20186"/>
                  </a:cubicBezTo>
                  <a:cubicBezTo>
                    <a:pt x="60000" y="21308"/>
                    <a:pt x="59062" y="21308"/>
                    <a:pt x="59062" y="22429"/>
                  </a:cubicBezTo>
                  <a:cubicBezTo>
                    <a:pt x="58125" y="22429"/>
                    <a:pt x="59062" y="24672"/>
                    <a:pt x="58125" y="24672"/>
                  </a:cubicBezTo>
                  <a:cubicBezTo>
                    <a:pt x="58125" y="25794"/>
                    <a:pt x="57187" y="23551"/>
                    <a:pt x="57187" y="23551"/>
                  </a:cubicBezTo>
                  <a:cubicBezTo>
                    <a:pt x="56250" y="23551"/>
                    <a:pt x="56250" y="25794"/>
                    <a:pt x="55312" y="25794"/>
                  </a:cubicBezTo>
                  <a:cubicBezTo>
                    <a:pt x="55312" y="25794"/>
                    <a:pt x="55312" y="23551"/>
                    <a:pt x="55312" y="23551"/>
                  </a:cubicBezTo>
                  <a:cubicBezTo>
                    <a:pt x="54375" y="23551"/>
                    <a:pt x="54375" y="24672"/>
                    <a:pt x="53437" y="24672"/>
                  </a:cubicBezTo>
                  <a:cubicBezTo>
                    <a:pt x="53437" y="24672"/>
                    <a:pt x="53437" y="22429"/>
                    <a:pt x="53437" y="22429"/>
                  </a:cubicBezTo>
                  <a:cubicBezTo>
                    <a:pt x="53437" y="21308"/>
                    <a:pt x="52500" y="24672"/>
                    <a:pt x="51562" y="24672"/>
                  </a:cubicBezTo>
                  <a:cubicBezTo>
                    <a:pt x="49687" y="25794"/>
                    <a:pt x="52500" y="19065"/>
                    <a:pt x="52500" y="19065"/>
                  </a:cubicBezTo>
                  <a:cubicBezTo>
                    <a:pt x="51562" y="19065"/>
                    <a:pt x="49687" y="20186"/>
                    <a:pt x="49687" y="20186"/>
                  </a:cubicBezTo>
                  <a:cubicBezTo>
                    <a:pt x="48750" y="21308"/>
                    <a:pt x="50625" y="22429"/>
                    <a:pt x="50625" y="22429"/>
                  </a:cubicBezTo>
                  <a:cubicBezTo>
                    <a:pt x="49687" y="22429"/>
                    <a:pt x="49687" y="22429"/>
                    <a:pt x="48750" y="22429"/>
                  </a:cubicBezTo>
                  <a:cubicBezTo>
                    <a:pt x="48750" y="22429"/>
                    <a:pt x="48750" y="23551"/>
                    <a:pt x="47812" y="24672"/>
                  </a:cubicBezTo>
                  <a:cubicBezTo>
                    <a:pt x="48750" y="23551"/>
                    <a:pt x="44062" y="23551"/>
                    <a:pt x="45937" y="24672"/>
                  </a:cubicBezTo>
                  <a:cubicBezTo>
                    <a:pt x="45937" y="25794"/>
                    <a:pt x="47812" y="24672"/>
                    <a:pt x="47812" y="24672"/>
                  </a:cubicBezTo>
                  <a:cubicBezTo>
                    <a:pt x="47812" y="24672"/>
                    <a:pt x="46875" y="25794"/>
                    <a:pt x="47812" y="25794"/>
                  </a:cubicBezTo>
                  <a:cubicBezTo>
                    <a:pt x="47812" y="25794"/>
                    <a:pt x="48750" y="25794"/>
                    <a:pt x="48750" y="24672"/>
                  </a:cubicBezTo>
                  <a:cubicBezTo>
                    <a:pt x="48750" y="24672"/>
                    <a:pt x="48750" y="26915"/>
                    <a:pt x="47812" y="26915"/>
                  </a:cubicBezTo>
                  <a:cubicBezTo>
                    <a:pt x="46875" y="26915"/>
                    <a:pt x="46875" y="25794"/>
                    <a:pt x="45937" y="25794"/>
                  </a:cubicBezTo>
                  <a:cubicBezTo>
                    <a:pt x="45000" y="26915"/>
                    <a:pt x="45000" y="29158"/>
                    <a:pt x="44062" y="29158"/>
                  </a:cubicBezTo>
                  <a:cubicBezTo>
                    <a:pt x="44062" y="29158"/>
                    <a:pt x="41250" y="29158"/>
                    <a:pt x="41250" y="29158"/>
                  </a:cubicBezTo>
                  <a:cubicBezTo>
                    <a:pt x="41250" y="32523"/>
                    <a:pt x="47812" y="28037"/>
                    <a:pt x="47812" y="28037"/>
                  </a:cubicBezTo>
                  <a:cubicBezTo>
                    <a:pt x="48750" y="28037"/>
                    <a:pt x="49687" y="26915"/>
                    <a:pt x="50625" y="28037"/>
                  </a:cubicBezTo>
                  <a:cubicBezTo>
                    <a:pt x="52500" y="28037"/>
                    <a:pt x="51562" y="25794"/>
                    <a:pt x="50625" y="25794"/>
                  </a:cubicBezTo>
                  <a:cubicBezTo>
                    <a:pt x="51562" y="25794"/>
                    <a:pt x="51562" y="25794"/>
                    <a:pt x="51562" y="25794"/>
                  </a:cubicBezTo>
                  <a:cubicBezTo>
                    <a:pt x="52500" y="28037"/>
                    <a:pt x="53437" y="25794"/>
                    <a:pt x="54375" y="25794"/>
                  </a:cubicBezTo>
                  <a:cubicBezTo>
                    <a:pt x="53437" y="25794"/>
                    <a:pt x="53437" y="28037"/>
                    <a:pt x="52500" y="28037"/>
                  </a:cubicBezTo>
                  <a:cubicBezTo>
                    <a:pt x="53437" y="28037"/>
                    <a:pt x="54375" y="28037"/>
                    <a:pt x="54375" y="28037"/>
                  </a:cubicBezTo>
                  <a:cubicBezTo>
                    <a:pt x="54375" y="28037"/>
                    <a:pt x="52500" y="29158"/>
                    <a:pt x="52500" y="30280"/>
                  </a:cubicBezTo>
                  <a:cubicBezTo>
                    <a:pt x="52500" y="30280"/>
                    <a:pt x="57187" y="28037"/>
                    <a:pt x="57187" y="29158"/>
                  </a:cubicBezTo>
                  <a:cubicBezTo>
                    <a:pt x="56250" y="30280"/>
                    <a:pt x="53437" y="29158"/>
                    <a:pt x="53437" y="31401"/>
                  </a:cubicBezTo>
                  <a:cubicBezTo>
                    <a:pt x="52500" y="34766"/>
                    <a:pt x="50625" y="30280"/>
                    <a:pt x="50625" y="30280"/>
                  </a:cubicBezTo>
                  <a:cubicBezTo>
                    <a:pt x="50625" y="29158"/>
                    <a:pt x="50625" y="32523"/>
                    <a:pt x="50625" y="32523"/>
                  </a:cubicBezTo>
                  <a:cubicBezTo>
                    <a:pt x="50625" y="32523"/>
                    <a:pt x="49687" y="30280"/>
                    <a:pt x="48750" y="30280"/>
                  </a:cubicBezTo>
                  <a:cubicBezTo>
                    <a:pt x="47812" y="31401"/>
                    <a:pt x="45937" y="33644"/>
                    <a:pt x="45937" y="34766"/>
                  </a:cubicBezTo>
                  <a:cubicBezTo>
                    <a:pt x="45937" y="34766"/>
                    <a:pt x="47812" y="33644"/>
                    <a:pt x="47812" y="33644"/>
                  </a:cubicBezTo>
                  <a:cubicBezTo>
                    <a:pt x="47812" y="34766"/>
                    <a:pt x="49687" y="33644"/>
                    <a:pt x="49687" y="34766"/>
                  </a:cubicBezTo>
                  <a:cubicBezTo>
                    <a:pt x="49687" y="33644"/>
                    <a:pt x="46875" y="34766"/>
                    <a:pt x="46875" y="35887"/>
                  </a:cubicBezTo>
                  <a:cubicBezTo>
                    <a:pt x="47812" y="37009"/>
                    <a:pt x="50625" y="34766"/>
                    <a:pt x="49687" y="37009"/>
                  </a:cubicBezTo>
                  <a:cubicBezTo>
                    <a:pt x="50625" y="34766"/>
                    <a:pt x="44062" y="38130"/>
                    <a:pt x="44062" y="38130"/>
                  </a:cubicBezTo>
                  <a:cubicBezTo>
                    <a:pt x="44062" y="37009"/>
                    <a:pt x="49687" y="39252"/>
                    <a:pt x="48750" y="39252"/>
                  </a:cubicBezTo>
                  <a:cubicBezTo>
                    <a:pt x="47812" y="40373"/>
                    <a:pt x="46875" y="38130"/>
                    <a:pt x="45937" y="39252"/>
                  </a:cubicBezTo>
                  <a:cubicBezTo>
                    <a:pt x="45937" y="39252"/>
                    <a:pt x="45937" y="39252"/>
                    <a:pt x="45937" y="39252"/>
                  </a:cubicBezTo>
                  <a:cubicBezTo>
                    <a:pt x="45937" y="40373"/>
                    <a:pt x="43125" y="38130"/>
                    <a:pt x="42187" y="40373"/>
                  </a:cubicBezTo>
                  <a:cubicBezTo>
                    <a:pt x="42187" y="40373"/>
                    <a:pt x="45000" y="40373"/>
                    <a:pt x="45000" y="40373"/>
                  </a:cubicBezTo>
                  <a:cubicBezTo>
                    <a:pt x="43125" y="42616"/>
                    <a:pt x="41250" y="40373"/>
                    <a:pt x="42187" y="43738"/>
                  </a:cubicBezTo>
                  <a:cubicBezTo>
                    <a:pt x="42187" y="43738"/>
                    <a:pt x="40312" y="44859"/>
                    <a:pt x="40312" y="44859"/>
                  </a:cubicBezTo>
                  <a:cubicBezTo>
                    <a:pt x="39375" y="45981"/>
                    <a:pt x="39375" y="45981"/>
                    <a:pt x="39375" y="45981"/>
                  </a:cubicBezTo>
                  <a:cubicBezTo>
                    <a:pt x="39375" y="47102"/>
                    <a:pt x="38437" y="47102"/>
                    <a:pt x="38437" y="47102"/>
                  </a:cubicBezTo>
                  <a:cubicBezTo>
                    <a:pt x="38437" y="48224"/>
                    <a:pt x="39375" y="47102"/>
                    <a:pt x="39375" y="47102"/>
                  </a:cubicBezTo>
                  <a:cubicBezTo>
                    <a:pt x="40312" y="47102"/>
                    <a:pt x="39375" y="48224"/>
                    <a:pt x="39375" y="48224"/>
                  </a:cubicBezTo>
                  <a:cubicBezTo>
                    <a:pt x="40312" y="48224"/>
                    <a:pt x="42187" y="49345"/>
                    <a:pt x="43125" y="48224"/>
                  </a:cubicBezTo>
                  <a:cubicBezTo>
                    <a:pt x="41250" y="49345"/>
                    <a:pt x="41250" y="49345"/>
                    <a:pt x="39375" y="49345"/>
                  </a:cubicBezTo>
                  <a:cubicBezTo>
                    <a:pt x="38437" y="49345"/>
                    <a:pt x="35625" y="49345"/>
                    <a:pt x="35625" y="50467"/>
                  </a:cubicBezTo>
                  <a:cubicBezTo>
                    <a:pt x="35625" y="50467"/>
                    <a:pt x="36562" y="50467"/>
                    <a:pt x="36562" y="50467"/>
                  </a:cubicBezTo>
                  <a:cubicBezTo>
                    <a:pt x="36562" y="50467"/>
                    <a:pt x="35625" y="51588"/>
                    <a:pt x="35625" y="51588"/>
                  </a:cubicBezTo>
                  <a:cubicBezTo>
                    <a:pt x="35625" y="51588"/>
                    <a:pt x="37500" y="50467"/>
                    <a:pt x="37500" y="51588"/>
                  </a:cubicBezTo>
                  <a:cubicBezTo>
                    <a:pt x="37500" y="51588"/>
                    <a:pt x="35625" y="53831"/>
                    <a:pt x="35625" y="53831"/>
                  </a:cubicBezTo>
                  <a:cubicBezTo>
                    <a:pt x="35625" y="53831"/>
                    <a:pt x="36562" y="53831"/>
                    <a:pt x="36562" y="54953"/>
                  </a:cubicBezTo>
                  <a:cubicBezTo>
                    <a:pt x="36562" y="54953"/>
                    <a:pt x="34687" y="54953"/>
                    <a:pt x="34687" y="54953"/>
                  </a:cubicBezTo>
                  <a:cubicBezTo>
                    <a:pt x="34687" y="54953"/>
                    <a:pt x="36562" y="56074"/>
                    <a:pt x="36562" y="56074"/>
                  </a:cubicBezTo>
                  <a:cubicBezTo>
                    <a:pt x="35625" y="56074"/>
                    <a:pt x="34687" y="56074"/>
                    <a:pt x="34687" y="56074"/>
                  </a:cubicBezTo>
                  <a:cubicBezTo>
                    <a:pt x="34687" y="57196"/>
                    <a:pt x="35625" y="58317"/>
                    <a:pt x="36562" y="58317"/>
                  </a:cubicBezTo>
                  <a:cubicBezTo>
                    <a:pt x="34687" y="58317"/>
                    <a:pt x="32812" y="58317"/>
                    <a:pt x="31875" y="60560"/>
                  </a:cubicBezTo>
                  <a:cubicBezTo>
                    <a:pt x="31875" y="61682"/>
                    <a:pt x="28125" y="60560"/>
                    <a:pt x="28125" y="60560"/>
                  </a:cubicBezTo>
                  <a:cubicBezTo>
                    <a:pt x="28125" y="63925"/>
                    <a:pt x="33750" y="60560"/>
                    <a:pt x="34687" y="60560"/>
                  </a:cubicBezTo>
                  <a:cubicBezTo>
                    <a:pt x="33750" y="60560"/>
                    <a:pt x="32812" y="62803"/>
                    <a:pt x="32812" y="62803"/>
                  </a:cubicBezTo>
                  <a:cubicBezTo>
                    <a:pt x="30000" y="62803"/>
                    <a:pt x="31875" y="63925"/>
                    <a:pt x="30937" y="65046"/>
                  </a:cubicBezTo>
                  <a:cubicBezTo>
                    <a:pt x="30000" y="66168"/>
                    <a:pt x="28125" y="63925"/>
                    <a:pt x="27187" y="65046"/>
                  </a:cubicBezTo>
                  <a:cubicBezTo>
                    <a:pt x="27187" y="66168"/>
                    <a:pt x="24375" y="68411"/>
                    <a:pt x="24375" y="68411"/>
                  </a:cubicBezTo>
                  <a:cubicBezTo>
                    <a:pt x="24375" y="69532"/>
                    <a:pt x="25312" y="69532"/>
                    <a:pt x="25312" y="69532"/>
                  </a:cubicBezTo>
                  <a:cubicBezTo>
                    <a:pt x="25312" y="70654"/>
                    <a:pt x="22500" y="70654"/>
                    <a:pt x="22500" y="70654"/>
                  </a:cubicBezTo>
                  <a:cubicBezTo>
                    <a:pt x="22500" y="70654"/>
                    <a:pt x="23437" y="71775"/>
                    <a:pt x="23437" y="72897"/>
                  </a:cubicBezTo>
                  <a:cubicBezTo>
                    <a:pt x="23437" y="74018"/>
                    <a:pt x="25312" y="72897"/>
                    <a:pt x="26250" y="72897"/>
                  </a:cubicBezTo>
                  <a:cubicBezTo>
                    <a:pt x="27187" y="71775"/>
                    <a:pt x="28125" y="72897"/>
                    <a:pt x="29062" y="71775"/>
                  </a:cubicBezTo>
                  <a:cubicBezTo>
                    <a:pt x="29062" y="71775"/>
                    <a:pt x="28125" y="70654"/>
                    <a:pt x="28125" y="69532"/>
                  </a:cubicBezTo>
                  <a:cubicBezTo>
                    <a:pt x="28125" y="69532"/>
                    <a:pt x="30000" y="70654"/>
                    <a:pt x="30937" y="71775"/>
                  </a:cubicBezTo>
                  <a:cubicBezTo>
                    <a:pt x="30937" y="71775"/>
                    <a:pt x="28125" y="74018"/>
                    <a:pt x="28125" y="74018"/>
                  </a:cubicBezTo>
                  <a:cubicBezTo>
                    <a:pt x="27187" y="74018"/>
                    <a:pt x="26250" y="75140"/>
                    <a:pt x="26250" y="74018"/>
                  </a:cubicBezTo>
                  <a:cubicBezTo>
                    <a:pt x="25312" y="72897"/>
                    <a:pt x="24375" y="75140"/>
                    <a:pt x="23437" y="75140"/>
                  </a:cubicBezTo>
                  <a:cubicBezTo>
                    <a:pt x="22500" y="74018"/>
                    <a:pt x="22500" y="70654"/>
                    <a:pt x="21562" y="74018"/>
                  </a:cubicBezTo>
                  <a:cubicBezTo>
                    <a:pt x="19687" y="78504"/>
                    <a:pt x="18750" y="72897"/>
                    <a:pt x="19687" y="72897"/>
                  </a:cubicBezTo>
                  <a:cubicBezTo>
                    <a:pt x="17812" y="72897"/>
                    <a:pt x="19687" y="77383"/>
                    <a:pt x="17812" y="76261"/>
                  </a:cubicBezTo>
                  <a:cubicBezTo>
                    <a:pt x="14062" y="76261"/>
                    <a:pt x="16875" y="78504"/>
                    <a:pt x="15937" y="79626"/>
                  </a:cubicBezTo>
                  <a:cubicBezTo>
                    <a:pt x="15000" y="79626"/>
                    <a:pt x="15000" y="77383"/>
                    <a:pt x="15000" y="77383"/>
                  </a:cubicBezTo>
                  <a:cubicBezTo>
                    <a:pt x="13125" y="77383"/>
                    <a:pt x="11250" y="78504"/>
                    <a:pt x="10312" y="79626"/>
                  </a:cubicBezTo>
                  <a:cubicBezTo>
                    <a:pt x="10312" y="80747"/>
                    <a:pt x="14062" y="80747"/>
                    <a:pt x="15000" y="80747"/>
                  </a:cubicBezTo>
                  <a:cubicBezTo>
                    <a:pt x="15000" y="80747"/>
                    <a:pt x="17812" y="79626"/>
                    <a:pt x="17812" y="79626"/>
                  </a:cubicBezTo>
                  <a:cubicBezTo>
                    <a:pt x="18750" y="80747"/>
                    <a:pt x="14062" y="80747"/>
                    <a:pt x="14062" y="80747"/>
                  </a:cubicBezTo>
                  <a:cubicBezTo>
                    <a:pt x="13125" y="80747"/>
                    <a:pt x="13125" y="81869"/>
                    <a:pt x="12187" y="81869"/>
                  </a:cubicBezTo>
                  <a:cubicBezTo>
                    <a:pt x="11250" y="81869"/>
                    <a:pt x="10312" y="81869"/>
                    <a:pt x="9375" y="81869"/>
                  </a:cubicBezTo>
                  <a:cubicBezTo>
                    <a:pt x="7500" y="80747"/>
                    <a:pt x="6562" y="81869"/>
                    <a:pt x="8437" y="82990"/>
                  </a:cubicBezTo>
                  <a:cubicBezTo>
                    <a:pt x="9375" y="82990"/>
                    <a:pt x="11250" y="82990"/>
                    <a:pt x="11250" y="85233"/>
                  </a:cubicBezTo>
                  <a:cubicBezTo>
                    <a:pt x="11250" y="85233"/>
                    <a:pt x="10312" y="87476"/>
                    <a:pt x="10312" y="86355"/>
                  </a:cubicBezTo>
                  <a:cubicBezTo>
                    <a:pt x="9375" y="86355"/>
                    <a:pt x="11250" y="84112"/>
                    <a:pt x="9375" y="82990"/>
                  </a:cubicBezTo>
                  <a:cubicBezTo>
                    <a:pt x="6562" y="82990"/>
                    <a:pt x="8437" y="84112"/>
                    <a:pt x="7500" y="85233"/>
                  </a:cubicBezTo>
                  <a:cubicBezTo>
                    <a:pt x="7500" y="85233"/>
                    <a:pt x="7500" y="81869"/>
                    <a:pt x="6562" y="81869"/>
                  </a:cubicBezTo>
                  <a:cubicBezTo>
                    <a:pt x="6562" y="80747"/>
                    <a:pt x="4687" y="87476"/>
                    <a:pt x="5625" y="86355"/>
                  </a:cubicBezTo>
                  <a:cubicBezTo>
                    <a:pt x="4687" y="86355"/>
                    <a:pt x="4687" y="84112"/>
                    <a:pt x="4687" y="84112"/>
                  </a:cubicBezTo>
                  <a:cubicBezTo>
                    <a:pt x="3750" y="84112"/>
                    <a:pt x="3750" y="86355"/>
                    <a:pt x="3750" y="86355"/>
                  </a:cubicBezTo>
                  <a:cubicBezTo>
                    <a:pt x="2812" y="87476"/>
                    <a:pt x="937" y="86355"/>
                    <a:pt x="937" y="87476"/>
                  </a:cubicBezTo>
                  <a:cubicBezTo>
                    <a:pt x="937" y="88598"/>
                    <a:pt x="0" y="89719"/>
                    <a:pt x="937" y="89719"/>
                  </a:cubicBezTo>
                  <a:cubicBezTo>
                    <a:pt x="1875" y="89719"/>
                    <a:pt x="2812" y="89719"/>
                    <a:pt x="3750" y="90841"/>
                  </a:cubicBezTo>
                  <a:cubicBezTo>
                    <a:pt x="3750" y="90841"/>
                    <a:pt x="0" y="91962"/>
                    <a:pt x="937" y="93084"/>
                  </a:cubicBezTo>
                  <a:cubicBezTo>
                    <a:pt x="937" y="94205"/>
                    <a:pt x="2812" y="94205"/>
                    <a:pt x="2812" y="94205"/>
                  </a:cubicBezTo>
                  <a:cubicBezTo>
                    <a:pt x="2812" y="94205"/>
                    <a:pt x="5625" y="93084"/>
                    <a:pt x="5625" y="94205"/>
                  </a:cubicBezTo>
                  <a:cubicBezTo>
                    <a:pt x="4687" y="95327"/>
                    <a:pt x="1875" y="94205"/>
                    <a:pt x="937" y="96448"/>
                  </a:cubicBezTo>
                  <a:cubicBezTo>
                    <a:pt x="0" y="97570"/>
                    <a:pt x="5625" y="97570"/>
                    <a:pt x="3750" y="99813"/>
                  </a:cubicBezTo>
                  <a:cubicBezTo>
                    <a:pt x="3750" y="99813"/>
                    <a:pt x="2812" y="97570"/>
                    <a:pt x="1875" y="98691"/>
                  </a:cubicBezTo>
                  <a:cubicBezTo>
                    <a:pt x="937" y="99813"/>
                    <a:pt x="937" y="100934"/>
                    <a:pt x="1875" y="102056"/>
                  </a:cubicBezTo>
                  <a:cubicBezTo>
                    <a:pt x="2812" y="102056"/>
                    <a:pt x="4687" y="103177"/>
                    <a:pt x="5625" y="103177"/>
                  </a:cubicBezTo>
                  <a:cubicBezTo>
                    <a:pt x="6562" y="102056"/>
                    <a:pt x="7500" y="99813"/>
                    <a:pt x="8437" y="100934"/>
                  </a:cubicBezTo>
                  <a:cubicBezTo>
                    <a:pt x="7500" y="100934"/>
                    <a:pt x="6562" y="102056"/>
                    <a:pt x="6562" y="102056"/>
                  </a:cubicBezTo>
                  <a:cubicBezTo>
                    <a:pt x="6562" y="103177"/>
                    <a:pt x="5625" y="103177"/>
                    <a:pt x="4687" y="103177"/>
                  </a:cubicBezTo>
                  <a:cubicBezTo>
                    <a:pt x="4687" y="103177"/>
                    <a:pt x="6562" y="104299"/>
                    <a:pt x="6562" y="105420"/>
                  </a:cubicBezTo>
                  <a:cubicBezTo>
                    <a:pt x="6562" y="105420"/>
                    <a:pt x="3750" y="103177"/>
                    <a:pt x="4687" y="105420"/>
                  </a:cubicBezTo>
                  <a:cubicBezTo>
                    <a:pt x="4687" y="106542"/>
                    <a:pt x="7500" y="107663"/>
                    <a:pt x="7500" y="107663"/>
                  </a:cubicBezTo>
                  <a:cubicBezTo>
                    <a:pt x="7500" y="108785"/>
                    <a:pt x="4687" y="106542"/>
                    <a:pt x="3750" y="107663"/>
                  </a:cubicBezTo>
                  <a:cubicBezTo>
                    <a:pt x="1875" y="107663"/>
                    <a:pt x="3750" y="104299"/>
                    <a:pt x="2812" y="104299"/>
                  </a:cubicBezTo>
                  <a:cubicBezTo>
                    <a:pt x="2812" y="104299"/>
                    <a:pt x="937" y="106542"/>
                    <a:pt x="1875" y="107663"/>
                  </a:cubicBezTo>
                  <a:cubicBezTo>
                    <a:pt x="2812" y="107663"/>
                    <a:pt x="1875" y="109906"/>
                    <a:pt x="1875" y="109906"/>
                  </a:cubicBezTo>
                  <a:cubicBezTo>
                    <a:pt x="2812" y="111028"/>
                    <a:pt x="3750" y="108785"/>
                    <a:pt x="4687" y="107663"/>
                  </a:cubicBezTo>
                  <a:cubicBezTo>
                    <a:pt x="4687" y="107663"/>
                    <a:pt x="4687" y="108785"/>
                    <a:pt x="4687" y="108785"/>
                  </a:cubicBezTo>
                  <a:cubicBezTo>
                    <a:pt x="5625" y="108785"/>
                    <a:pt x="5625" y="107663"/>
                    <a:pt x="6562" y="107663"/>
                  </a:cubicBezTo>
                  <a:cubicBezTo>
                    <a:pt x="6562" y="107663"/>
                    <a:pt x="6562" y="109906"/>
                    <a:pt x="5625" y="109906"/>
                  </a:cubicBezTo>
                  <a:cubicBezTo>
                    <a:pt x="3750" y="111028"/>
                    <a:pt x="7500" y="113271"/>
                    <a:pt x="7500" y="112149"/>
                  </a:cubicBezTo>
                  <a:cubicBezTo>
                    <a:pt x="7500" y="114392"/>
                    <a:pt x="937" y="112149"/>
                    <a:pt x="4687" y="115514"/>
                  </a:cubicBezTo>
                  <a:cubicBezTo>
                    <a:pt x="6562" y="116635"/>
                    <a:pt x="7500" y="117757"/>
                    <a:pt x="9375" y="117757"/>
                  </a:cubicBezTo>
                  <a:cubicBezTo>
                    <a:pt x="9375" y="117757"/>
                    <a:pt x="12187" y="120000"/>
                    <a:pt x="13125" y="120000"/>
                  </a:cubicBezTo>
                  <a:cubicBezTo>
                    <a:pt x="15937" y="120000"/>
                    <a:pt x="19687" y="116635"/>
                    <a:pt x="21562" y="114392"/>
                  </a:cubicBezTo>
                  <a:cubicBezTo>
                    <a:pt x="22500" y="112149"/>
                    <a:pt x="23437" y="112149"/>
                    <a:pt x="25312" y="111028"/>
                  </a:cubicBezTo>
                  <a:cubicBezTo>
                    <a:pt x="26250" y="109906"/>
                    <a:pt x="26250" y="106542"/>
                    <a:pt x="27187" y="106542"/>
                  </a:cubicBezTo>
                  <a:cubicBezTo>
                    <a:pt x="27187" y="106542"/>
                    <a:pt x="27187" y="109906"/>
                    <a:pt x="28125" y="109906"/>
                  </a:cubicBezTo>
                  <a:cubicBezTo>
                    <a:pt x="30000" y="111028"/>
                    <a:pt x="29062" y="111028"/>
                    <a:pt x="29062" y="112149"/>
                  </a:cubicBezTo>
                  <a:cubicBezTo>
                    <a:pt x="30000" y="112149"/>
                    <a:pt x="30937" y="112149"/>
                    <a:pt x="31875" y="113271"/>
                  </a:cubicBezTo>
                  <a:cubicBezTo>
                    <a:pt x="31875" y="114392"/>
                    <a:pt x="30937" y="112149"/>
                    <a:pt x="31875" y="113271"/>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19" name="Google Shape;1019;g90e2d1f501_0_5781"/>
            <p:cNvSpPr/>
            <p:nvPr/>
          </p:nvSpPr>
          <p:spPr>
            <a:xfrm>
              <a:off x="12945415" y="4366246"/>
              <a:ext cx="7563600" cy="2637600"/>
            </a:xfrm>
            <a:custGeom>
              <a:avLst/>
              <a:gdLst/>
              <a:ahLst/>
              <a:cxnLst/>
              <a:rect l="l" t="t" r="r" b="b"/>
              <a:pathLst>
                <a:path w="120000" h="120000" extrusionOk="0">
                  <a:moveTo>
                    <a:pt x="119703" y="47234"/>
                  </a:moveTo>
                  <a:cubicBezTo>
                    <a:pt x="119407" y="46382"/>
                    <a:pt x="118962" y="45957"/>
                    <a:pt x="118666" y="45106"/>
                  </a:cubicBezTo>
                  <a:cubicBezTo>
                    <a:pt x="118518" y="44680"/>
                    <a:pt x="118370" y="44255"/>
                    <a:pt x="118074" y="43829"/>
                  </a:cubicBezTo>
                  <a:cubicBezTo>
                    <a:pt x="117925" y="43829"/>
                    <a:pt x="117629" y="43829"/>
                    <a:pt x="117481" y="43404"/>
                  </a:cubicBezTo>
                  <a:cubicBezTo>
                    <a:pt x="117481" y="43829"/>
                    <a:pt x="117629" y="43829"/>
                    <a:pt x="117629" y="43829"/>
                  </a:cubicBezTo>
                  <a:cubicBezTo>
                    <a:pt x="117777" y="43829"/>
                    <a:pt x="117333" y="44255"/>
                    <a:pt x="117185" y="43829"/>
                  </a:cubicBezTo>
                  <a:cubicBezTo>
                    <a:pt x="117185" y="43829"/>
                    <a:pt x="117333" y="43829"/>
                    <a:pt x="117333" y="43404"/>
                  </a:cubicBezTo>
                  <a:cubicBezTo>
                    <a:pt x="117185" y="42978"/>
                    <a:pt x="116444" y="43829"/>
                    <a:pt x="116296" y="43404"/>
                  </a:cubicBezTo>
                  <a:cubicBezTo>
                    <a:pt x="116592" y="43829"/>
                    <a:pt x="116592" y="43829"/>
                    <a:pt x="116592" y="45106"/>
                  </a:cubicBezTo>
                  <a:cubicBezTo>
                    <a:pt x="116444" y="45531"/>
                    <a:pt x="116740" y="46382"/>
                    <a:pt x="116740" y="46382"/>
                  </a:cubicBezTo>
                  <a:cubicBezTo>
                    <a:pt x="116592" y="46382"/>
                    <a:pt x="116592" y="45957"/>
                    <a:pt x="116592" y="45957"/>
                  </a:cubicBezTo>
                  <a:cubicBezTo>
                    <a:pt x="116444" y="45531"/>
                    <a:pt x="116444" y="46382"/>
                    <a:pt x="116296" y="46382"/>
                  </a:cubicBezTo>
                  <a:cubicBezTo>
                    <a:pt x="116296" y="46382"/>
                    <a:pt x="116000" y="44680"/>
                    <a:pt x="116000" y="44680"/>
                  </a:cubicBezTo>
                  <a:cubicBezTo>
                    <a:pt x="116000" y="44255"/>
                    <a:pt x="116000" y="44255"/>
                    <a:pt x="116000" y="44255"/>
                  </a:cubicBezTo>
                  <a:cubicBezTo>
                    <a:pt x="116000" y="43829"/>
                    <a:pt x="115851" y="43404"/>
                    <a:pt x="116000" y="42978"/>
                  </a:cubicBezTo>
                  <a:cubicBezTo>
                    <a:pt x="116148" y="42127"/>
                    <a:pt x="115851" y="42553"/>
                    <a:pt x="115703" y="42127"/>
                  </a:cubicBezTo>
                  <a:cubicBezTo>
                    <a:pt x="115703" y="41702"/>
                    <a:pt x="115407" y="41276"/>
                    <a:pt x="115259" y="41276"/>
                  </a:cubicBezTo>
                  <a:cubicBezTo>
                    <a:pt x="114222" y="39574"/>
                    <a:pt x="113333" y="37872"/>
                    <a:pt x="112296" y="37021"/>
                  </a:cubicBezTo>
                  <a:cubicBezTo>
                    <a:pt x="112000" y="36595"/>
                    <a:pt x="111851" y="36170"/>
                    <a:pt x="111703" y="35744"/>
                  </a:cubicBezTo>
                  <a:cubicBezTo>
                    <a:pt x="111555" y="35319"/>
                    <a:pt x="111259" y="34893"/>
                    <a:pt x="110962" y="34893"/>
                  </a:cubicBezTo>
                  <a:cubicBezTo>
                    <a:pt x="110518" y="34468"/>
                    <a:pt x="110074" y="34042"/>
                    <a:pt x="109481" y="33191"/>
                  </a:cubicBezTo>
                  <a:cubicBezTo>
                    <a:pt x="109037" y="33191"/>
                    <a:pt x="108444" y="33191"/>
                    <a:pt x="108148" y="33191"/>
                  </a:cubicBezTo>
                  <a:cubicBezTo>
                    <a:pt x="107851" y="33191"/>
                    <a:pt x="107703" y="33191"/>
                    <a:pt x="107555" y="33191"/>
                  </a:cubicBezTo>
                  <a:cubicBezTo>
                    <a:pt x="107555" y="33191"/>
                    <a:pt x="107407" y="32765"/>
                    <a:pt x="107407" y="32765"/>
                  </a:cubicBezTo>
                  <a:cubicBezTo>
                    <a:pt x="107259" y="33191"/>
                    <a:pt x="107259" y="33617"/>
                    <a:pt x="107111" y="33191"/>
                  </a:cubicBezTo>
                  <a:cubicBezTo>
                    <a:pt x="106666" y="33191"/>
                    <a:pt x="106222" y="32765"/>
                    <a:pt x="105777" y="32340"/>
                  </a:cubicBezTo>
                  <a:cubicBezTo>
                    <a:pt x="105629" y="32340"/>
                    <a:pt x="105185" y="31914"/>
                    <a:pt x="105185" y="32765"/>
                  </a:cubicBezTo>
                  <a:cubicBezTo>
                    <a:pt x="105037" y="33617"/>
                    <a:pt x="104888" y="33617"/>
                    <a:pt x="105185" y="34042"/>
                  </a:cubicBezTo>
                  <a:cubicBezTo>
                    <a:pt x="105481" y="34893"/>
                    <a:pt x="105777" y="36595"/>
                    <a:pt x="105037" y="37021"/>
                  </a:cubicBezTo>
                  <a:cubicBezTo>
                    <a:pt x="104888" y="37446"/>
                    <a:pt x="104444" y="37446"/>
                    <a:pt x="104296" y="36595"/>
                  </a:cubicBezTo>
                  <a:cubicBezTo>
                    <a:pt x="104148" y="36170"/>
                    <a:pt x="104148" y="35744"/>
                    <a:pt x="103703" y="35744"/>
                  </a:cubicBezTo>
                  <a:cubicBezTo>
                    <a:pt x="103259" y="35319"/>
                    <a:pt x="103555" y="34893"/>
                    <a:pt x="103407" y="34468"/>
                  </a:cubicBezTo>
                  <a:cubicBezTo>
                    <a:pt x="103407" y="34042"/>
                    <a:pt x="102962" y="33617"/>
                    <a:pt x="102814" y="34042"/>
                  </a:cubicBezTo>
                  <a:cubicBezTo>
                    <a:pt x="102370" y="35319"/>
                    <a:pt x="101629" y="34042"/>
                    <a:pt x="101037" y="34042"/>
                  </a:cubicBezTo>
                  <a:cubicBezTo>
                    <a:pt x="100444" y="34042"/>
                    <a:pt x="99851" y="33617"/>
                    <a:pt x="99259" y="33617"/>
                  </a:cubicBezTo>
                  <a:cubicBezTo>
                    <a:pt x="98962" y="33617"/>
                    <a:pt x="98814" y="33617"/>
                    <a:pt x="98518" y="34042"/>
                  </a:cubicBezTo>
                  <a:cubicBezTo>
                    <a:pt x="98222" y="34468"/>
                    <a:pt x="98370" y="35744"/>
                    <a:pt x="98370" y="36595"/>
                  </a:cubicBezTo>
                  <a:cubicBezTo>
                    <a:pt x="98370" y="36595"/>
                    <a:pt x="98370" y="36595"/>
                    <a:pt x="98370" y="36595"/>
                  </a:cubicBezTo>
                  <a:cubicBezTo>
                    <a:pt x="98222" y="36595"/>
                    <a:pt x="98074" y="34468"/>
                    <a:pt x="97925" y="34042"/>
                  </a:cubicBezTo>
                  <a:cubicBezTo>
                    <a:pt x="97777" y="34042"/>
                    <a:pt x="97185" y="34042"/>
                    <a:pt x="97037" y="33191"/>
                  </a:cubicBezTo>
                  <a:cubicBezTo>
                    <a:pt x="97037" y="31914"/>
                    <a:pt x="97629" y="31489"/>
                    <a:pt x="97037" y="30212"/>
                  </a:cubicBezTo>
                  <a:cubicBezTo>
                    <a:pt x="96740" y="29787"/>
                    <a:pt x="96444" y="29361"/>
                    <a:pt x="96000" y="28936"/>
                  </a:cubicBezTo>
                  <a:cubicBezTo>
                    <a:pt x="95111" y="28085"/>
                    <a:pt x="94074" y="28936"/>
                    <a:pt x="93185" y="29361"/>
                  </a:cubicBezTo>
                  <a:cubicBezTo>
                    <a:pt x="92740" y="29361"/>
                    <a:pt x="92296" y="29361"/>
                    <a:pt x="91703" y="29361"/>
                  </a:cubicBezTo>
                  <a:cubicBezTo>
                    <a:pt x="91555" y="29361"/>
                    <a:pt x="91555" y="29361"/>
                    <a:pt x="91407" y="29361"/>
                  </a:cubicBezTo>
                  <a:cubicBezTo>
                    <a:pt x="91111" y="28936"/>
                    <a:pt x="91407" y="28936"/>
                    <a:pt x="91555" y="28510"/>
                  </a:cubicBezTo>
                  <a:cubicBezTo>
                    <a:pt x="91555" y="28085"/>
                    <a:pt x="90814" y="27659"/>
                    <a:pt x="90814" y="27659"/>
                  </a:cubicBezTo>
                  <a:cubicBezTo>
                    <a:pt x="90666" y="27234"/>
                    <a:pt x="90074" y="27659"/>
                    <a:pt x="89925" y="27659"/>
                  </a:cubicBezTo>
                  <a:cubicBezTo>
                    <a:pt x="89925" y="27659"/>
                    <a:pt x="90518" y="27234"/>
                    <a:pt x="90370" y="26808"/>
                  </a:cubicBezTo>
                  <a:cubicBezTo>
                    <a:pt x="90222" y="26808"/>
                    <a:pt x="90074" y="27234"/>
                    <a:pt x="89925" y="27234"/>
                  </a:cubicBezTo>
                  <a:cubicBezTo>
                    <a:pt x="89777" y="26808"/>
                    <a:pt x="89481" y="26382"/>
                    <a:pt x="89481" y="26382"/>
                  </a:cubicBezTo>
                  <a:cubicBezTo>
                    <a:pt x="89333" y="26382"/>
                    <a:pt x="88888" y="25531"/>
                    <a:pt x="89185" y="25531"/>
                  </a:cubicBezTo>
                  <a:cubicBezTo>
                    <a:pt x="89333" y="25531"/>
                    <a:pt x="89629" y="25531"/>
                    <a:pt x="89777" y="25531"/>
                  </a:cubicBezTo>
                  <a:cubicBezTo>
                    <a:pt x="90222" y="25531"/>
                    <a:pt x="89629" y="24255"/>
                    <a:pt x="89481" y="24255"/>
                  </a:cubicBezTo>
                  <a:cubicBezTo>
                    <a:pt x="89185" y="23404"/>
                    <a:pt x="88444" y="23829"/>
                    <a:pt x="88000" y="23404"/>
                  </a:cubicBezTo>
                  <a:cubicBezTo>
                    <a:pt x="87703" y="23404"/>
                    <a:pt x="87555" y="24255"/>
                    <a:pt x="87259" y="25106"/>
                  </a:cubicBezTo>
                  <a:cubicBezTo>
                    <a:pt x="87259" y="25106"/>
                    <a:pt x="86222" y="26808"/>
                    <a:pt x="86222" y="25531"/>
                  </a:cubicBezTo>
                  <a:cubicBezTo>
                    <a:pt x="86370" y="24680"/>
                    <a:pt x="86518" y="25531"/>
                    <a:pt x="86814" y="25106"/>
                  </a:cubicBezTo>
                  <a:cubicBezTo>
                    <a:pt x="86814" y="25106"/>
                    <a:pt x="86666" y="23829"/>
                    <a:pt x="86518" y="23829"/>
                  </a:cubicBezTo>
                  <a:cubicBezTo>
                    <a:pt x="86518" y="23829"/>
                    <a:pt x="85629" y="23829"/>
                    <a:pt x="85629" y="23829"/>
                  </a:cubicBezTo>
                  <a:cubicBezTo>
                    <a:pt x="85777" y="23404"/>
                    <a:pt x="86074" y="22978"/>
                    <a:pt x="86370" y="22978"/>
                  </a:cubicBezTo>
                  <a:cubicBezTo>
                    <a:pt x="86518" y="23404"/>
                    <a:pt x="87555" y="23404"/>
                    <a:pt x="87555" y="23404"/>
                  </a:cubicBezTo>
                  <a:cubicBezTo>
                    <a:pt x="87555" y="22978"/>
                    <a:pt x="86666" y="22978"/>
                    <a:pt x="86518" y="22553"/>
                  </a:cubicBezTo>
                  <a:cubicBezTo>
                    <a:pt x="86222" y="22553"/>
                    <a:pt x="85925" y="22553"/>
                    <a:pt x="85629" y="22553"/>
                  </a:cubicBezTo>
                  <a:cubicBezTo>
                    <a:pt x="85037" y="22127"/>
                    <a:pt x="84444" y="22127"/>
                    <a:pt x="83851" y="21702"/>
                  </a:cubicBezTo>
                  <a:cubicBezTo>
                    <a:pt x="83703" y="21702"/>
                    <a:pt x="83111" y="21276"/>
                    <a:pt x="83111" y="21276"/>
                  </a:cubicBezTo>
                  <a:cubicBezTo>
                    <a:pt x="83111" y="21702"/>
                    <a:pt x="83259" y="22127"/>
                    <a:pt x="83111" y="22127"/>
                  </a:cubicBezTo>
                  <a:cubicBezTo>
                    <a:pt x="82962" y="22553"/>
                    <a:pt x="82814" y="22553"/>
                    <a:pt x="82666" y="22553"/>
                  </a:cubicBezTo>
                  <a:cubicBezTo>
                    <a:pt x="82518" y="22553"/>
                    <a:pt x="81777" y="22978"/>
                    <a:pt x="81925" y="23829"/>
                  </a:cubicBezTo>
                  <a:cubicBezTo>
                    <a:pt x="82074" y="24680"/>
                    <a:pt x="82370" y="23404"/>
                    <a:pt x="82518" y="23829"/>
                  </a:cubicBezTo>
                  <a:cubicBezTo>
                    <a:pt x="82518" y="23829"/>
                    <a:pt x="82074" y="24255"/>
                    <a:pt x="82222" y="25106"/>
                  </a:cubicBezTo>
                  <a:cubicBezTo>
                    <a:pt x="82370" y="25106"/>
                    <a:pt x="82222" y="25531"/>
                    <a:pt x="82222" y="25957"/>
                  </a:cubicBezTo>
                  <a:cubicBezTo>
                    <a:pt x="82370" y="25957"/>
                    <a:pt x="82518" y="26382"/>
                    <a:pt x="82518" y="26808"/>
                  </a:cubicBezTo>
                  <a:cubicBezTo>
                    <a:pt x="82518" y="26808"/>
                    <a:pt x="81925" y="26808"/>
                    <a:pt x="81777" y="26808"/>
                  </a:cubicBezTo>
                  <a:cubicBezTo>
                    <a:pt x="81481" y="26808"/>
                    <a:pt x="81777" y="26382"/>
                    <a:pt x="81777" y="26382"/>
                  </a:cubicBezTo>
                  <a:cubicBezTo>
                    <a:pt x="81629" y="25957"/>
                    <a:pt x="81185" y="26382"/>
                    <a:pt x="81185" y="26382"/>
                  </a:cubicBezTo>
                  <a:cubicBezTo>
                    <a:pt x="80888" y="26808"/>
                    <a:pt x="80592" y="26382"/>
                    <a:pt x="80444" y="26382"/>
                  </a:cubicBezTo>
                  <a:cubicBezTo>
                    <a:pt x="80296" y="26382"/>
                    <a:pt x="80888" y="26808"/>
                    <a:pt x="80888" y="26808"/>
                  </a:cubicBezTo>
                  <a:cubicBezTo>
                    <a:pt x="81333" y="27234"/>
                    <a:pt x="80888" y="28085"/>
                    <a:pt x="80740" y="27659"/>
                  </a:cubicBezTo>
                  <a:cubicBezTo>
                    <a:pt x="80592" y="27659"/>
                    <a:pt x="80592" y="27234"/>
                    <a:pt x="80592" y="26808"/>
                  </a:cubicBezTo>
                  <a:cubicBezTo>
                    <a:pt x="80444" y="26808"/>
                    <a:pt x="80296" y="26808"/>
                    <a:pt x="80148" y="26808"/>
                  </a:cubicBezTo>
                  <a:cubicBezTo>
                    <a:pt x="79851" y="26382"/>
                    <a:pt x="79555" y="25957"/>
                    <a:pt x="79111" y="26382"/>
                  </a:cubicBezTo>
                  <a:cubicBezTo>
                    <a:pt x="78666" y="26382"/>
                    <a:pt x="78370" y="27659"/>
                    <a:pt x="77925" y="26808"/>
                  </a:cubicBezTo>
                  <a:cubicBezTo>
                    <a:pt x="77629" y="26382"/>
                    <a:pt x="77333" y="25957"/>
                    <a:pt x="77185" y="25106"/>
                  </a:cubicBezTo>
                  <a:cubicBezTo>
                    <a:pt x="77037" y="24680"/>
                    <a:pt x="76740" y="26382"/>
                    <a:pt x="76592" y="26382"/>
                  </a:cubicBezTo>
                  <a:cubicBezTo>
                    <a:pt x="76444" y="27234"/>
                    <a:pt x="76296" y="29787"/>
                    <a:pt x="75851" y="29361"/>
                  </a:cubicBezTo>
                  <a:cubicBezTo>
                    <a:pt x="75555" y="28936"/>
                    <a:pt x="75259" y="28936"/>
                    <a:pt x="74962" y="28085"/>
                  </a:cubicBezTo>
                  <a:cubicBezTo>
                    <a:pt x="74814" y="27659"/>
                    <a:pt x="74518" y="26808"/>
                    <a:pt x="74370" y="26382"/>
                  </a:cubicBezTo>
                  <a:cubicBezTo>
                    <a:pt x="74222" y="25531"/>
                    <a:pt x="73925" y="25106"/>
                    <a:pt x="73777" y="24680"/>
                  </a:cubicBezTo>
                  <a:cubicBezTo>
                    <a:pt x="73481" y="23829"/>
                    <a:pt x="74074" y="24255"/>
                    <a:pt x="74222" y="24255"/>
                  </a:cubicBezTo>
                  <a:cubicBezTo>
                    <a:pt x="74370" y="24255"/>
                    <a:pt x="74666" y="23829"/>
                    <a:pt x="74666" y="23404"/>
                  </a:cubicBezTo>
                  <a:cubicBezTo>
                    <a:pt x="74666" y="23404"/>
                    <a:pt x="73925" y="22127"/>
                    <a:pt x="73925" y="22127"/>
                  </a:cubicBezTo>
                  <a:cubicBezTo>
                    <a:pt x="73925" y="22127"/>
                    <a:pt x="74370" y="22127"/>
                    <a:pt x="74370" y="21702"/>
                  </a:cubicBezTo>
                  <a:cubicBezTo>
                    <a:pt x="74222" y="21276"/>
                    <a:pt x="73925" y="21276"/>
                    <a:pt x="73925" y="21276"/>
                  </a:cubicBezTo>
                  <a:cubicBezTo>
                    <a:pt x="73925" y="20425"/>
                    <a:pt x="74666" y="20000"/>
                    <a:pt x="73925" y="19574"/>
                  </a:cubicBezTo>
                  <a:cubicBezTo>
                    <a:pt x="73777" y="19574"/>
                    <a:pt x="73629" y="18723"/>
                    <a:pt x="73333" y="18723"/>
                  </a:cubicBezTo>
                  <a:cubicBezTo>
                    <a:pt x="73185" y="18723"/>
                    <a:pt x="72888" y="18297"/>
                    <a:pt x="72740" y="18723"/>
                  </a:cubicBezTo>
                  <a:cubicBezTo>
                    <a:pt x="72592" y="18723"/>
                    <a:pt x="72592" y="19148"/>
                    <a:pt x="72444" y="19148"/>
                  </a:cubicBezTo>
                  <a:cubicBezTo>
                    <a:pt x="72296" y="18723"/>
                    <a:pt x="72296" y="18723"/>
                    <a:pt x="72148" y="18723"/>
                  </a:cubicBezTo>
                  <a:cubicBezTo>
                    <a:pt x="72000" y="18723"/>
                    <a:pt x="71703" y="18723"/>
                    <a:pt x="71555" y="18297"/>
                  </a:cubicBezTo>
                  <a:cubicBezTo>
                    <a:pt x="71407" y="18297"/>
                    <a:pt x="71259" y="18297"/>
                    <a:pt x="71111" y="17446"/>
                  </a:cubicBezTo>
                  <a:cubicBezTo>
                    <a:pt x="70962" y="17446"/>
                    <a:pt x="71111" y="17021"/>
                    <a:pt x="70814" y="17446"/>
                  </a:cubicBezTo>
                  <a:cubicBezTo>
                    <a:pt x="70814" y="17446"/>
                    <a:pt x="70666" y="17872"/>
                    <a:pt x="70518" y="17872"/>
                  </a:cubicBezTo>
                  <a:cubicBezTo>
                    <a:pt x="70370" y="17872"/>
                    <a:pt x="70370" y="17446"/>
                    <a:pt x="70222" y="17872"/>
                  </a:cubicBezTo>
                  <a:cubicBezTo>
                    <a:pt x="70222" y="18297"/>
                    <a:pt x="70074" y="18723"/>
                    <a:pt x="70074" y="19148"/>
                  </a:cubicBezTo>
                  <a:cubicBezTo>
                    <a:pt x="70074" y="19574"/>
                    <a:pt x="70370" y="19574"/>
                    <a:pt x="70222" y="20000"/>
                  </a:cubicBezTo>
                  <a:cubicBezTo>
                    <a:pt x="70074" y="20425"/>
                    <a:pt x="70222" y="20425"/>
                    <a:pt x="70074" y="20425"/>
                  </a:cubicBezTo>
                  <a:cubicBezTo>
                    <a:pt x="69925" y="20425"/>
                    <a:pt x="69629" y="20425"/>
                    <a:pt x="69481" y="20851"/>
                  </a:cubicBezTo>
                  <a:cubicBezTo>
                    <a:pt x="69629" y="20425"/>
                    <a:pt x="70074" y="21276"/>
                    <a:pt x="70074" y="21276"/>
                  </a:cubicBezTo>
                  <a:cubicBezTo>
                    <a:pt x="69925" y="21702"/>
                    <a:pt x="69481" y="20851"/>
                    <a:pt x="69185" y="20851"/>
                  </a:cubicBezTo>
                  <a:cubicBezTo>
                    <a:pt x="68888" y="20851"/>
                    <a:pt x="68444" y="20851"/>
                    <a:pt x="68000" y="20851"/>
                  </a:cubicBezTo>
                  <a:cubicBezTo>
                    <a:pt x="67851" y="20851"/>
                    <a:pt x="67851" y="20425"/>
                    <a:pt x="67703" y="20425"/>
                  </a:cubicBezTo>
                  <a:cubicBezTo>
                    <a:pt x="67555" y="20000"/>
                    <a:pt x="67111" y="20425"/>
                    <a:pt x="66962" y="20425"/>
                  </a:cubicBezTo>
                  <a:cubicBezTo>
                    <a:pt x="66814" y="20000"/>
                    <a:pt x="66518" y="20000"/>
                    <a:pt x="66370" y="19574"/>
                  </a:cubicBezTo>
                  <a:cubicBezTo>
                    <a:pt x="66370" y="19148"/>
                    <a:pt x="66666" y="19148"/>
                    <a:pt x="66666" y="18723"/>
                  </a:cubicBezTo>
                  <a:cubicBezTo>
                    <a:pt x="66814" y="18297"/>
                    <a:pt x="65481" y="18297"/>
                    <a:pt x="65333" y="18297"/>
                  </a:cubicBezTo>
                  <a:cubicBezTo>
                    <a:pt x="64592" y="17872"/>
                    <a:pt x="64000" y="18297"/>
                    <a:pt x="63259" y="18297"/>
                  </a:cubicBezTo>
                  <a:cubicBezTo>
                    <a:pt x="62814" y="18297"/>
                    <a:pt x="62962" y="18297"/>
                    <a:pt x="63111" y="19148"/>
                  </a:cubicBezTo>
                  <a:cubicBezTo>
                    <a:pt x="63111" y="19574"/>
                    <a:pt x="62814" y="19148"/>
                    <a:pt x="62814" y="19148"/>
                  </a:cubicBezTo>
                  <a:cubicBezTo>
                    <a:pt x="62518" y="19148"/>
                    <a:pt x="62666" y="18723"/>
                    <a:pt x="62666" y="18297"/>
                  </a:cubicBezTo>
                  <a:cubicBezTo>
                    <a:pt x="62666" y="17446"/>
                    <a:pt x="62518" y="16170"/>
                    <a:pt x="62222" y="17021"/>
                  </a:cubicBezTo>
                  <a:cubicBezTo>
                    <a:pt x="62222" y="17872"/>
                    <a:pt x="61629" y="17872"/>
                    <a:pt x="61333" y="17446"/>
                  </a:cubicBezTo>
                  <a:cubicBezTo>
                    <a:pt x="61185" y="17021"/>
                    <a:pt x="61481" y="16170"/>
                    <a:pt x="60888" y="16595"/>
                  </a:cubicBezTo>
                  <a:cubicBezTo>
                    <a:pt x="60740" y="16595"/>
                    <a:pt x="60592" y="16595"/>
                    <a:pt x="60444" y="16595"/>
                  </a:cubicBezTo>
                  <a:cubicBezTo>
                    <a:pt x="60296" y="16170"/>
                    <a:pt x="60148" y="16595"/>
                    <a:pt x="59851" y="17021"/>
                  </a:cubicBezTo>
                  <a:cubicBezTo>
                    <a:pt x="59555" y="17872"/>
                    <a:pt x="60296" y="17446"/>
                    <a:pt x="60296" y="17872"/>
                  </a:cubicBezTo>
                  <a:cubicBezTo>
                    <a:pt x="60296" y="18723"/>
                    <a:pt x="59703" y="18297"/>
                    <a:pt x="59555" y="18723"/>
                  </a:cubicBezTo>
                  <a:cubicBezTo>
                    <a:pt x="59407" y="19148"/>
                    <a:pt x="59111" y="19148"/>
                    <a:pt x="58814" y="19574"/>
                  </a:cubicBezTo>
                  <a:cubicBezTo>
                    <a:pt x="58518" y="20000"/>
                    <a:pt x="58222" y="20000"/>
                    <a:pt x="57777" y="20000"/>
                  </a:cubicBezTo>
                  <a:cubicBezTo>
                    <a:pt x="57481" y="20000"/>
                    <a:pt x="57481" y="20000"/>
                    <a:pt x="57333" y="20851"/>
                  </a:cubicBezTo>
                  <a:cubicBezTo>
                    <a:pt x="57185" y="21276"/>
                    <a:pt x="56592" y="21702"/>
                    <a:pt x="56444" y="21702"/>
                  </a:cubicBezTo>
                  <a:cubicBezTo>
                    <a:pt x="56444" y="21276"/>
                    <a:pt x="56740" y="21276"/>
                    <a:pt x="56740" y="21276"/>
                  </a:cubicBezTo>
                  <a:cubicBezTo>
                    <a:pt x="57037" y="20851"/>
                    <a:pt x="57037" y="20000"/>
                    <a:pt x="57185" y="19574"/>
                  </a:cubicBezTo>
                  <a:cubicBezTo>
                    <a:pt x="57333" y="18723"/>
                    <a:pt x="57481" y="19574"/>
                    <a:pt x="57629" y="19148"/>
                  </a:cubicBezTo>
                  <a:cubicBezTo>
                    <a:pt x="57777" y="19148"/>
                    <a:pt x="57777" y="18723"/>
                    <a:pt x="57925" y="18723"/>
                  </a:cubicBezTo>
                  <a:cubicBezTo>
                    <a:pt x="58370" y="17872"/>
                    <a:pt x="58962" y="17446"/>
                    <a:pt x="59407" y="16595"/>
                  </a:cubicBezTo>
                  <a:cubicBezTo>
                    <a:pt x="59703" y="16170"/>
                    <a:pt x="60000" y="15744"/>
                    <a:pt x="60296" y="15319"/>
                  </a:cubicBezTo>
                  <a:cubicBezTo>
                    <a:pt x="60888" y="14042"/>
                    <a:pt x="61629" y="13191"/>
                    <a:pt x="62222" y="12340"/>
                  </a:cubicBezTo>
                  <a:cubicBezTo>
                    <a:pt x="62666" y="11914"/>
                    <a:pt x="63111" y="11063"/>
                    <a:pt x="62666" y="9787"/>
                  </a:cubicBezTo>
                  <a:cubicBezTo>
                    <a:pt x="62518" y="9361"/>
                    <a:pt x="62518" y="10212"/>
                    <a:pt x="62370" y="9787"/>
                  </a:cubicBezTo>
                  <a:cubicBezTo>
                    <a:pt x="62222" y="9361"/>
                    <a:pt x="62074" y="9361"/>
                    <a:pt x="61925" y="8936"/>
                  </a:cubicBezTo>
                  <a:cubicBezTo>
                    <a:pt x="61925" y="8510"/>
                    <a:pt x="62666" y="9361"/>
                    <a:pt x="62666" y="9361"/>
                  </a:cubicBezTo>
                  <a:cubicBezTo>
                    <a:pt x="62814" y="9361"/>
                    <a:pt x="63259" y="9361"/>
                    <a:pt x="62962" y="8510"/>
                  </a:cubicBezTo>
                  <a:cubicBezTo>
                    <a:pt x="62814" y="8085"/>
                    <a:pt x="62814" y="7659"/>
                    <a:pt x="62666" y="7234"/>
                  </a:cubicBezTo>
                  <a:cubicBezTo>
                    <a:pt x="62518" y="6382"/>
                    <a:pt x="62370" y="8085"/>
                    <a:pt x="62222" y="8085"/>
                  </a:cubicBezTo>
                  <a:cubicBezTo>
                    <a:pt x="62222" y="7659"/>
                    <a:pt x="62222" y="7234"/>
                    <a:pt x="62222" y="7234"/>
                  </a:cubicBezTo>
                  <a:cubicBezTo>
                    <a:pt x="62222" y="6808"/>
                    <a:pt x="62222" y="6808"/>
                    <a:pt x="62074" y="6382"/>
                  </a:cubicBezTo>
                  <a:cubicBezTo>
                    <a:pt x="62074" y="5957"/>
                    <a:pt x="61777" y="5531"/>
                    <a:pt x="61629" y="5531"/>
                  </a:cubicBezTo>
                  <a:cubicBezTo>
                    <a:pt x="61333" y="5106"/>
                    <a:pt x="61185" y="5106"/>
                    <a:pt x="60888" y="4680"/>
                  </a:cubicBezTo>
                  <a:cubicBezTo>
                    <a:pt x="60592" y="4680"/>
                    <a:pt x="60592" y="4680"/>
                    <a:pt x="60148" y="5106"/>
                  </a:cubicBezTo>
                  <a:cubicBezTo>
                    <a:pt x="59851" y="5106"/>
                    <a:pt x="58814" y="3829"/>
                    <a:pt x="58666" y="5106"/>
                  </a:cubicBezTo>
                  <a:cubicBezTo>
                    <a:pt x="58518" y="5531"/>
                    <a:pt x="57629" y="5957"/>
                    <a:pt x="57481" y="5531"/>
                  </a:cubicBezTo>
                  <a:cubicBezTo>
                    <a:pt x="57481" y="5531"/>
                    <a:pt x="58370" y="3829"/>
                    <a:pt x="58074" y="3404"/>
                  </a:cubicBezTo>
                  <a:cubicBezTo>
                    <a:pt x="58074" y="3404"/>
                    <a:pt x="57037" y="3829"/>
                    <a:pt x="56888" y="3404"/>
                  </a:cubicBezTo>
                  <a:cubicBezTo>
                    <a:pt x="56888" y="2978"/>
                    <a:pt x="57185" y="2978"/>
                    <a:pt x="57185" y="2978"/>
                  </a:cubicBezTo>
                  <a:cubicBezTo>
                    <a:pt x="57185" y="2553"/>
                    <a:pt x="56000" y="2978"/>
                    <a:pt x="56000" y="2978"/>
                  </a:cubicBezTo>
                  <a:cubicBezTo>
                    <a:pt x="56148" y="2127"/>
                    <a:pt x="56740" y="2553"/>
                    <a:pt x="56888" y="2127"/>
                  </a:cubicBezTo>
                  <a:cubicBezTo>
                    <a:pt x="57037" y="1702"/>
                    <a:pt x="57333" y="2127"/>
                    <a:pt x="57185" y="1702"/>
                  </a:cubicBezTo>
                  <a:cubicBezTo>
                    <a:pt x="57185" y="1276"/>
                    <a:pt x="57185" y="851"/>
                    <a:pt x="57037" y="851"/>
                  </a:cubicBezTo>
                  <a:cubicBezTo>
                    <a:pt x="56592" y="851"/>
                    <a:pt x="56444" y="425"/>
                    <a:pt x="56000" y="425"/>
                  </a:cubicBezTo>
                  <a:cubicBezTo>
                    <a:pt x="55703" y="0"/>
                    <a:pt x="55407" y="425"/>
                    <a:pt x="55111" y="851"/>
                  </a:cubicBezTo>
                  <a:cubicBezTo>
                    <a:pt x="54518" y="1276"/>
                    <a:pt x="53925" y="2553"/>
                    <a:pt x="53629" y="3404"/>
                  </a:cubicBezTo>
                  <a:cubicBezTo>
                    <a:pt x="53481" y="3829"/>
                    <a:pt x="53481" y="3829"/>
                    <a:pt x="53629" y="4255"/>
                  </a:cubicBezTo>
                  <a:cubicBezTo>
                    <a:pt x="53777" y="4255"/>
                    <a:pt x="53629" y="4680"/>
                    <a:pt x="53629" y="5106"/>
                  </a:cubicBezTo>
                  <a:cubicBezTo>
                    <a:pt x="53629" y="5957"/>
                    <a:pt x="54222" y="5531"/>
                    <a:pt x="54222" y="5957"/>
                  </a:cubicBezTo>
                  <a:cubicBezTo>
                    <a:pt x="54222" y="5531"/>
                    <a:pt x="53481" y="5957"/>
                    <a:pt x="53333" y="5957"/>
                  </a:cubicBezTo>
                  <a:cubicBezTo>
                    <a:pt x="53185" y="5957"/>
                    <a:pt x="52296" y="5531"/>
                    <a:pt x="52148" y="5957"/>
                  </a:cubicBezTo>
                  <a:cubicBezTo>
                    <a:pt x="52148" y="5531"/>
                    <a:pt x="52592" y="7234"/>
                    <a:pt x="52592" y="7234"/>
                  </a:cubicBezTo>
                  <a:cubicBezTo>
                    <a:pt x="52740" y="7659"/>
                    <a:pt x="52000" y="6808"/>
                    <a:pt x="51851" y="6808"/>
                  </a:cubicBezTo>
                  <a:cubicBezTo>
                    <a:pt x="51703" y="6808"/>
                    <a:pt x="51407" y="7234"/>
                    <a:pt x="51111" y="7659"/>
                  </a:cubicBezTo>
                  <a:cubicBezTo>
                    <a:pt x="51111" y="7659"/>
                    <a:pt x="51111" y="7659"/>
                    <a:pt x="50962" y="7659"/>
                  </a:cubicBezTo>
                  <a:cubicBezTo>
                    <a:pt x="50666" y="7659"/>
                    <a:pt x="50962" y="7659"/>
                    <a:pt x="50814" y="7234"/>
                  </a:cubicBezTo>
                  <a:cubicBezTo>
                    <a:pt x="50814" y="7659"/>
                    <a:pt x="50074" y="8510"/>
                    <a:pt x="50074" y="8510"/>
                  </a:cubicBezTo>
                  <a:cubicBezTo>
                    <a:pt x="50074" y="8085"/>
                    <a:pt x="50370" y="7659"/>
                    <a:pt x="50370" y="7659"/>
                  </a:cubicBezTo>
                  <a:cubicBezTo>
                    <a:pt x="50370" y="7234"/>
                    <a:pt x="49629" y="7659"/>
                    <a:pt x="49481" y="7234"/>
                  </a:cubicBezTo>
                  <a:cubicBezTo>
                    <a:pt x="49481" y="7234"/>
                    <a:pt x="49777" y="6808"/>
                    <a:pt x="49777" y="6808"/>
                  </a:cubicBezTo>
                  <a:cubicBezTo>
                    <a:pt x="49629" y="7234"/>
                    <a:pt x="48888" y="7659"/>
                    <a:pt x="48592" y="7659"/>
                  </a:cubicBezTo>
                  <a:cubicBezTo>
                    <a:pt x="47851" y="8085"/>
                    <a:pt x="48740" y="8085"/>
                    <a:pt x="48888" y="8510"/>
                  </a:cubicBezTo>
                  <a:cubicBezTo>
                    <a:pt x="48740" y="8085"/>
                    <a:pt x="48000" y="8936"/>
                    <a:pt x="47851" y="8936"/>
                  </a:cubicBezTo>
                  <a:cubicBezTo>
                    <a:pt x="47703" y="8936"/>
                    <a:pt x="47555" y="8936"/>
                    <a:pt x="47407" y="9361"/>
                  </a:cubicBezTo>
                  <a:cubicBezTo>
                    <a:pt x="47259" y="9787"/>
                    <a:pt x="46962" y="9361"/>
                    <a:pt x="46666" y="9361"/>
                  </a:cubicBezTo>
                  <a:cubicBezTo>
                    <a:pt x="46518" y="9361"/>
                    <a:pt x="46370" y="10212"/>
                    <a:pt x="46074" y="10212"/>
                  </a:cubicBezTo>
                  <a:cubicBezTo>
                    <a:pt x="45777" y="10638"/>
                    <a:pt x="45629" y="10212"/>
                    <a:pt x="45481" y="10638"/>
                  </a:cubicBezTo>
                  <a:cubicBezTo>
                    <a:pt x="45333" y="11063"/>
                    <a:pt x="45185" y="11489"/>
                    <a:pt x="45037" y="11489"/>
                  </a:cubicBezTo>
                  <a:cubicBezTo>
                    <a:pt x="44740" y="11489"/>
                    <a:pt x="44444" y="11489"/>
                    <a:pt x="44296" y="11489"/>
                  </a:cubicBezTo>
                  <a:cubicBezTo>
                    <a:pt x="44296" y="11489"/>
                    <a:pt x="44740" y="12340"/>
                    <a:pt x="44740" y="12340"/>
                  </a:cubicBezTo>
                  <a:cubicBezTo>
                    <a:pt x="44592" y="12765"/>
                    <a:pt x="43703" y="12765"/>
                    <a:pt x="43703" y="12765"/>
                  </a:cubicBezTo>
                  <a:cubicBezTo>
                    <a:pt x="43703" y="12765"/>
                    <a:pt x="44296" y="12765"/>
                    <a:pt x="44296" y="12765"/>
                  </a:cubicBezTo>
                  <a:cubicBezTo>
                    <a:pt x="44296" y="12765"/>
                    <a:pt x="44000" y="12765"/>
                    <a:pt x="43851" y="12765"/>
                  </a:cubicBezTo>
                  <a:cubicBezTo>
                    <a:pt x="44000" y="12765"/>
                    <a:pt x="44296" y="13191"/>
                    <a:pt x="44296" y="13191"/>
                  </a:cubicBezTo>
                  <a:cubicBezTo>
                    <a:pt x="44148" y="13191"/>
                    <a:pt x="44148" y="13191"/>
                    <a:pt x="44000" y="13191"/>
                  </a:cubicBezTo>
                  <a:cubicBezTo>
                    <a:pt x="44148" y="13191"/>
                    <a:pt x="44000" y="13617"/>
                    <a:pt x="44000" y="13617"/>
                  </a:cubicBezTo>
                  <a:cubicBezTo>
                    <a:pt x="44000" y="14042"/>
                    <a:pt x="43555" y="13617"/>
                    <a:pt x="43555" y="13617"/>
                  </a:cubicBezTo>
                  <a:cubicBezTo>
                    <a:pt x="43555" y="14042"/>
                    <a:pt x="43851" y="14042"/>
                    <a:pt x="43851" y="14468"/>
                  </a:cubicBezTo>
                  <a:cubicBezTo>
                    <a:pt x="44000" y="14468"/>
                    <a:pt x="43703" y="14468"/>
                    <a:pt x="43703" y="14468"/>
                  </a:cubicBezTo>
                  <a:cubicBezTo>
                    <a:pt x="43703" y="15319"/>
                    <a:pt x="44296" y="14468"/>
                    <a:pt x="44148" y="15319"/>
                  </a:cubicBezTo>
                  <a:cubicBezTo>
                    <a:pt x="43851" y="16170"/>
                    <a:pt x="44592" y="16595"/>
                    <a:pt x="44148" y="17021"/>
                  </a:cubicBezTo>
                  <a:cubicBezTo>
                    <a:pt x="43851" y="17021"/>
                    <a:pt x="43555" y="17021"/>
                    <a:pt x="43259" y="17021"/>
                  </a:cubicBezTo>
                  <a:cubicBezTo>
                    <a:pt x="43111" y="17446"/>
                    <a:pt x="43111" y="17872"/>
                    <a:pt x="42814" y="17446"/>
                  </a:cubicBezTo>
                  <a:cubicBezTo>
                    <a:pt x="42666" y="17446"/>
                    <a:pt x="42518" y="17446"/>
                    <a:pt x="42370" y="17446"/>
                  </a:cubicBezTo>
                  <a:cubicBezTo>
                    <a:pt x="41777" y="17872"/>
                    <a:pt x="41185" y="17872"/>
                    <a:pt x="40592" y="17872"/>
                  </a:cubicBezTo>
                  <a:cubicBezTo>
                    <a:pt x="40296" y="17872"/>
                    <a:pt x="40000" y="17872"/>
                    <a:pt x="39851" y="18297"/>
                  </a:cubicBezTo>
                  <a:cubicBezTo>
                    <a:pt x="39703" y="18723"/>
                    <a:pt x="39555" y="19148"/>
                    <a:pt x="39555" y="19574"/>
                  </a:cubicBezTo>
                  <a:cubicBezTo>
                    <a:pt x="39555" y="20000"/>
                    <a:pt x="39851" y="20425"/>
                    <a:pt x="39851" y="20851"/>
                  </a:cubicBezTo>
                  <a:cubicBezTo>
                    <a:pt x="39703" y="21702"/>
                    <a:pt x="39703" y="22127"/>
                    <a:pt x="39851" y="22553"/>
                  </a:cubicBezTo>
                  <a:cubicBezTo>
                    <a:pt x="40148" y="23404"/>
                    <a:pt x="40592" y="22978"/>
                    <a:pt x="40888" y="23829"/>
                  </a:cubicBezTo>
                  <a:cubicBezTo>
                    <a:pt x="40888" y="23829"/>
                    <a:pt x="41185" y="25531"/>
                    <a:pt x="41185" y="25531"/>
                  </a:cubicBezTo>
                  <a:cubicBezTo>
                    <a:pt x="40592" y="25531"/>
                    <a:pt x="40444" y="25531"/>
                    <a:pt x="40000" y="24680"/>
                  </a:cubicBezTo>
                  <a:cubicBezTo>
                    <a:pt x="39555" y="23829"/>
                    <a:pt x="38814" y="22978"/>
                    <a:pt x="38222" y="22978"/>
                  </a:cubicBezTo>
                  <a:cubicBezTo>
                    <a:pt x="37925" y="22978"/>
                    <a:pt x="38074" y="22553"/>
                    <a:pt x="37777" y="22127"/>
                  </a:cubicBezTo>
                  <a:cubicBezTo>
                    <a:pt x="37629" y="22127"/>
                    <a:pt x="37037" y="22127"/>
                    <a:pt x="37037" y="22978"/>
                  </a:cubicBezTo>
                  <a:cubicBezTo>
                    <a:pt x="37037" y="23404"/>
                    <a:pt x="37629" y="23404"/>
                    <a:pt x="37629" y="23404"/>
                  </a:cubicBezTo>
                  <a:cubicBezTo>
                    <a:pt x="37629" y="23404"/>
                    <a:pt x="37185" y="23829"/>
                    <a:pt x="37333" y="23829"/>
                  </a:cubicBezTo>
                  <a:cubicBezTo>
                    <a:pt x="37629" y="24255"/>
                    <a:pt x="37777" y="23829"/>
                    <a:pt x="37925" y="24680"/>
                  </a:cubicBezTo>
                  <a:cubicBezTo>
                    <a:pt x="37925" y="25531"/>
                    <a:pt x="37481" y="25106"/>
                    <a:pt x="37333" y="25106"/>
                  </a:cubicBezTo>
                  <a:cubicBezTo>
                    <a:pt x="37037" y="24680"/>
                    <a:pt x="36888" y="24255"/>
                    <a:pt x="36592" y="24680"/>
                  </a:cubicBezTo>
                  <a:cubicBezTo>
                    <a:pt x="36296" y="24680"/>
                    <a:pt x="36444" y="25957"/>
                    <a:pt x="36592" y="26382"/>
                  </a:cubicBezTo>
                  <a:cubicBezTo>
                    <a:pt x="36740" y="26808"/>
                    <a:pt x="37037" y="26808"/>
                    <a:pt x="37185" y="26808"/>
                  </a:cubicBezTo>
                  <a:cubicBezTo>
                    <a:pt x="37481" y="27234"/>
                    <a:pt x="37777" y="27234"/>
                    <a:pt x="37925" y="27659"/>
                  </a:cubicBezTo>
                  <a:cubicBezTo>
                    <a:pt x="38074" y="28085"/>
                    <a:pt x="38074" y="28510"/>
                    <a:pt x="38074" y="28510"/>
                  </a:cubicBezTo>
                  <a:cubicBezTo>
                    <a:pt x="38222" y="28510"/>
                    <a:pt x="38370" y="28510"/>
                    <a:pt x="38518" y="28510"/>
                  </a:cubicBezTo>
                  <a:cubicBezTo>
                    <a:pt x="38518" y="28510"/>
                    <a:pt x="38074" y="28936"/>
                    <a:pt x="38074" y="28936"/>
                  </a:cubicBezTo>
                  <a:cubicBezTo>
                    <a:pt x="37777" y="28936"/>
                    <a:pt x="37777" y="28510"/>
                    <a:pt x="37629" y="28085"/>
                  </a:cubicBezTo>
                  <a:cubicBezTo>
                    <a:pt x="37333" y="27659"/>
                    <a:pt x="36888" y="27659"/>
                    <a:pt x="36444" y="27659"/>
                  </a:cubicBezTo>
                  <a:cubicBezTo>
                    <a:pt x="36296" y="27659"/>
                    <a:pt x="35555" y="27234"/>
                    <a:pt x="35851" y="26382"/>
                  </a:cubicBezTo>
                  <a:cubicBezTo>
                    <a:pt x="36000" y="26382"/>
                    <a:pt x="35851" y="25957"/>
                    <a:pt x="35851" y="25531"/>
                  </a:cubicBezTo>
                  <a:cubicBezTo>
                    <a:pt x="35703" y="25106"/>
                    <a:pt x="35851" y="24680"/>
                    <a:pt x="35851" y="24255"/>
                  </a:cubicBezTo>
                  <a:cubicBezTo>
                    <a:pt x="36000" y="23404"/>
                    <a:pt x="36148" y="21702"/>
                    <a:pt x="35851" y="21276"/>
                  </a:cubicBezTo>
                  <a:cubicBezTo>
                    <a:pt x="35259" y="20851"/>
                    <a:pt x="35703" y="22978"/>
                    <a:pt x="35555" y="23829"/>
                  </a:cubicBezTo>
                  <a:cubicBezTo>
                    <a:pt x="35259" y="24680"/>
                    <a:pt x="34814" y="25106"/>
                    <a:pt x="34518" y="25957"/>
                  </a:cubicBezTo>
                  <a:cubicBezTo>
                    <a:pt x="34074" y="27234"/>
                    <a:pt x="34222" y="26808"/>
                    <a:pt x="34518" y="27659"/>
                  </a:cubicBezTo>
                  <a:cubicBezTo>
                    <a:pt x="34666" y="28085"/>
                    <a:pt x="35111" y="29361"/>
                    <a:pt x="35111" y="30212"/>
                  </a:cubicBezTo>
                  <a:cubicBezTo>
                    <a:pt x="35111" y="30212"/>
                    <a:pt x="34962" y="31063"/>
                    <a:pt x="34814" y="31063"/>
                  </a:cubicBezTo>
                  <a:cubicBezTo>
                    <a:pt x="34666" y="31914"/>
                    <a:pt x="34518" y="32765"/>
                    <a:pt x="34518" y="33617"/>
                  </a:cubicBezTo>
                  <a:cubicBezTo>
                    <a:pt x="34518" y="33617"/>
                    <a:pt x="34666" y="35744"/>
                    <a:pt x="34814" y="35744"/>
                  </a:cubicBezTo>
                  <a:cubicBezTo>
                    <a:pt x="35111" y="35744"/>
                    <a:pt x="35407" y="35744"/>
                    <a:pt x="35703" y="35319"/>
                  </a:cubicBezTo>
                  <a:cubicBezTo>
                    <a:pt x="36000" y="34893"/>
                    <a:pt x="36444" y="35319"/>
                    <a:pt x="36740" y="35744"/>
                  </a:cubicBezTo>
                  <a:cubicBezTo>
                    <a:pt x="37185" y="35744"/>
                    <a:pt x="37481" y="36595"/>
                    <a:pt x="37629" y="37872"/>
                  </a:cubicBezTo>
                  <a:cubicBezTo>
                    <a:pt x="37777" y="38723"/>
                    <a:pt x="37185" y="40000"/>
                    <a:pt x="37481" y="40425"/>
                  </a:cubicBezTo>
                  <a:cubicBezTo>
                    <a:pt x="37481" y="40425"/>
                    <a:pt x="38370" y="41276"/>
                    <a:pt x="38370" y="41276"/>
                  </a:cubicBezTo>
                  <a:cubicBezTo>
                    <a:pt x="38370" y="41702"/>
                    <a:pt x="37333" y="40851"/>
                    <a:pt x="37185" y="40851"/>
                  </a:cubicBezTo>
                  <a:cubicBezTo>
                    <a:pt x="37185" y="40851"/>
                    <a:pt x="37037" y="39574"/>
                    <a:pt x="37037" y="39574"/>
                  </a:cubicBezTo>
                  <a:cubicBezTo>
                    <a:pt x="37185" y="38723"/>
                    <a:pt x="37333" y="38297"/>
                    <a:pt x="37037" y="37872"/>
                  </a:cubicBezTo>
                  <a:cubicBezTo>
                    <a:pt x="36740" y="37446"/>
                    <a:pt x="36888" y="36595"/>
                    <a:pt x="36592" y="36170"/>
                  </a:cubicBezTo>
                  <a:cubicBezTo>
                    <a:pt x="36296" y="36170"/>
                    <a:pt x="36000" y="36595"/>
                    <a:pt x="35703" y="36595"/>
                  </a:cubicBezTo>
                  <a:cubicBezTo>
                    <a:pt x="35703" y="36595"/>
                    <a:pt x="35111" y="37021"/>
                    <a:pt x="35111" y="37446"/>
                  </a:cubicBezTo>
                  <a:cubicBezTo>
                    <a:pt x="35259" y="37446"/>
                    <a:pt x="35407" y="37446"/>
                    <a:pt x="35259" y="37446"/>
                  </a:cubicBezTo>
                  <a:cubicBezTo>
                    <a:pt x="35259" y="37872"/>
                    <a:pt x="34962" y="38297"/>
                    <a:pt x="35111" y="38723"/>
                  </a:cubicBezTo>
                  <a:cubicBezTo>
                    <a:pt x="35703" y="39574"/>
                    <a:pt x="35259" y="40851"/>
                    <a:pt x="34962" y="41702"/>
                  </a:cubicBezTo>
                  <a:cubicBezTo>
                    <a:pt x="34814" y="42127"/>
                    <a:pt x="34666" y="42978"/>
                    <a:pt x="34666" y="43404"/>
                  </a:cubicBezTo>
                  <a:cubicBezTo>
                    <a:pt x="34518" y="43829"/>
                    <a:pt x="34222" y="44255"/>
                    <a:pt x="33925" y="44255"/>
                  </a:cubicBezTo>
                  <a:cubicBezTo>
                    <a:pt x="33777" y="44680"/>
                    <a:pt x="33629" y="44680"/>
                    <a:pt x="33629" y="45531"/>
                  </a:cubicBezTo>
                  <a:cubicBezTo>
                    <a:pt x="33481" y="46382"/>
                    <a:pt x="33185" y="45957"/>
                    <a:pt x="33037" y="45957"/>
                  </a:cubicBezTo>
                  <a:cubicBezTo>
                    <a:pt x="32592" y="45531"/>
                    <a:pt x="32296" y="45957"/>
                    <a:pt x="32000" y="45531"/>
                  </a:cubicBezTo>
                  <a:cubicBezTo>
                    <a:pt x="31851" y="45531"/>
                    <a:pt x="31703" y="45106"/>
                    <a:pt x="31555" y="45106"/>
                  </a:cubicBezTo>
                  <a:cubicBezTo>
                    <a:pt x="31259" y="45106"/>
                    <a:pt x="31259" y="44680"/>
                    <a:pt x="31111" y="44255"/>
                  </a:cubicBezTo>
                  <a:cubicBezTo>
                    <a:pt x="31111" y="44255"/>
                    <a:pt x="31407" y="43829"/>
                    <a:pt x="31407" y="44255"/>
                  </a:cubicBezTo>
                  <a:cubicBezTo>
                    <a:pt x="31555" y="45106"/>
                    <a:pt x="31851" y="45106"/>
                    <a:pt x="31851" y="44680"/>
                  </a:cubicBezTo>
                  <a:cubicBezTo>
                    <a:pt x="32000" y="44255"/>
                    <a:pt x="32740" y="45531"/>
                    <a:pt x="33037" y="44680"/>
                  </a:cubicBezTo>
                  <a:cubicBezTo>
                    <a:pt x="33037" y="44255"/>
                    <a:pt x="32740" y="43829"/>
                    <a:pt x="33037" y="43829"/>
                  </a:cubicBezTo>
                  <a:cubicBezTo>
                    <a:pt x="33185" y="43404"/>
                    <a:pt x="33481" y="42978"/>
                    <a:pt x="33629" y="42553"/>
                  </a:cubicBezTo>
                  <a:cubicBezTo>
                    <a:pt x="33777" y="41702"/>
                    <a:pt x="33629" y="41702"/>
                    <a:pt x="34074" y="41276"/>
                  </a:cubicBezTo>
                  <a:cubicBezTo>
                    <a:pt x="34518" y="40425"/>
                    <a:pt x="33925" y="39574"/>
                    <a:pt x="34222" y="38723"/>
                  </a:cubicBezTo>
                  <a:cubicBezTo>
                    <a:pt x="34518" y="38297"/>
                    <a:pt x="34518" y="37872"/>
                    <a:pt x="34222" y="37446"/>
                  </a:cubicBezTo>
                  <a:cubicBezTo>
                    <a:pt x="34074" y="37446"/>
                    <a:pt x="33925" y="37021"/>
                    <a:pt x="33777" y="36595"/>
                  </a:cubicBezTo>
                  <a:cubicBezTo>
                    <a:pt x="33629" y="35744"/>
                    <a:pt x="33777" y="34468"/>
                    <a:pt x="33777" y="33617"/>
                  </a:cubicBezTo>
                  <a:cubicBezTo>
                    <a:pt x="33777" y="32765"/>
                    <a:pt x="33629" y="31914"/>
                    <a:pt x="33777" y="31063"/>
                  </a:cubicBezTo>
                  <a:cubicBezTo>
                    <a:pt x="33777" y="30212"/>
                    <a:pt x="34074" y="30212"/>
                    <a:pt x="34074" y="29361"/>
                  </a:cubicBezTo>
                  <a:cubicBezTo>
                    <a:pt x="33925" y="28510"/>
                    <a:pt x="33629" y="28085"/>
                    <a:pt x="33481" y="27659"/>
                  </a:cubicBezTo>
                  <a:cubicBezTo>
                    <a:pt x="33333" y="27234"/>
                    <a:pt x="33185" y="26808"/>
                    <a:pt x="33333" y="26382"/>
                  </a:cubicBezTo>
                  <a:cubicBezTo>
                    <a:pt x="33629" y="25957"/>
                    <a:pt x="33629" y="25106"/>
                    <a:pt x="33777" y="24255"/>
                  </a:cubicBezTo>
                  <a:cubicBezTo>
                    <a:pt x="33925" y="23829"/>
                    <a:pt x="34074" y="22553"/>
                    <a:pt x="33925" y="22127"/>
                  </a:cubicBezTo>
                  <a:cubicBezTo>
                    <a:pt x="33925" y="21702"/>
                    <a:pt x="33333" y="21276"/>
                    <a:pt x="33037" y="20851"/>
                  </a:cubicBezTo>
                  <a:cubicBezTo>
                    <a:pt x="32740" y="20851"/>
                    <a:pt x="32444" y="20851"/>
                    <a:pt x="32148" y="20851"/>
                  </a:cubicBezTo>
                  <a:cubicBezTo>
                    <a:pt x="32000" y="20851"/>
                    <a:pt x="31555" y="20425"/>
                    <a:pt x="31407" y="20851"/>
                  </a:cubicBezTo>
                  <a:cubicBezTo>
                    <a:pt x="30962" y="21702"/>
                    <a:pt x="30962" y="24680"/>
                    <a:pt x="30518" y="25531"/>
                  </a:cubicBezTo>
                  <a:cubicBezTo>
                    <a:pt x="30222" y="26808"/>
                    <a:pt x="29333" y="27234"/>
                    <a:pt x="29333" y="28936"/>
                  </a:cubicBezTo>
                  <a:cubicBezTo>
                    <a:pt x="29333" y="29361"/>
                    <a:pt x="29777" y="28936"/>
                    <a:pt x="29777" y="28936"/>
                  </a:cubicBezTo>
                  <a:cubicBezTo>
                    <a:pt x="29925" y="29361"/>
                    <a:pt x="29777" y="31063"/>
                    <a:pt x="29777" y="31063"/>
                  </a:cubicBezTo>
                  <a:cubicBezTo>
                    <a:pt x="29629" y="31914"/>
                    <a:pt x="29925" y="32340"/>
                    <a:pt x="29481" y="32340"/>
                  </a:cubicBezTo>
                  <a:cubicBezTo>
                    <a:pt x="29481" y="32765"/>
                    <a:pt x="29333" y="32765"/>
                    <a:pt x="29333" y="33191"/>
                  </a:cubicBezTo>
                  <a:cubicBezTo>
                    <a:pt x="29481" y="33617"/>
                    <a:pt x="29629" y="33617"/>
                    <a:pt x="29777" y="33617"/>
                  </a:cubicBezTo>
                  <a:cubicBezTo>
                    <a:pt x="29925" y="33617"/>
                    <a:pt x="30518" y="33617"/>
                    <a:pt x="30518" y="34042"/>
                  </a:cubicBezTo>
                  <a:cubicBezTo>
                    <a:pt x="30518" y="34893"/>
                    <a:pt x="30518" y="35744"/>
                    <a:pt x="30814" y="36170"/>
                  </a:cubicBezTo>
                  <a:cubicBezTo>
                    <a:pt x="31111" y="36595"/>
                    <a:pt x="31407" y="36170"/>
                    <a:pt x="31111" y="37021"/>
                  </a:cubicBezTo>
                  <a:cubicBezTo>
                    <a:pt x="30962" y="37446"/>
                    <a:pt x="30962" y="38297"/>
                    <a:pt x="30814" y="38723"/>
                  </a:cubicBezTo>
                  <a:cubicBezTo>
                    <a:pt x="30666" y="39574"/>
                    <a:pt x="29925" y="37446"/>
                    <a:pt x="29777" y="37021"/>
                  </a:cubicBezTo>
                  <a:cubicBezTo>
                    <a:pt x="29333" y="36170"/>
                    <a:pt x="28740" y="35744"/>
                    <a:pt x="28296" y="35319"/>
                  </a:cubicBezTo>
                  <a:cubicBezTo>
                    <a:pt x="28000" y="34893"/>
                    <a:pt x="27851" y="34468"/>
                    <a:pt x="27555" y="34042"/>
                  </a:cubicBezTo>
                  <a:cubicBezTo>
                    <a:pt x="27407" y="34042"/>
                    <a:pt x="27111" y="33617"/>
                    <a:pt x="26962" y="33617"/>
                  </a:cubicBezTo>
                  <a:cubicBezTo>
                    <a:pt x="26518" y="33617"/>
                    <a:pt x="26074" y="33191"/>
                    <a:pt x="25629" y="33191"/>
                  </a:cubicBezTo>
                  <a:cubicBezTo>
                    <a:pt x="25037" y="33191"/>
                    <a:pt x="24444" y="33191"/>
                    <a:pt x="24888" y="35319"/>
                  </a:cubicBezTo>
                  <a:cubicBezTo>
                    <a:pt x="25185" y="35744"/>
                    <a:pt x="25037" y="36595"/>
                    <a:pt x="24740" y="37021"/>
                  </a:cubicBezTo>
                  <a:cubicBezTo>
                    <a:pt x="24592" y="37446"/>
                    <a:pt x="24148" y="36595"/>
                    <a:pt x="24296" y="37872"/>
                  </a:cubicBezTo>
                  <a:cubicBezTo>
                    <a:pt x="24444" y="38297"/>
                    <a:pt x="23259" y="38297"/>
                    <a:pt x="23851" y="37021"/>
                  </a:cubicBezTo>
                  <a:cubicBezTo>
                    <a:pt x="24000" y="36595"/>
                    <a:pt x="23555" y="35744"/>
                    <a:pt x="23407" y="36170"/>
                  </a:cubicBezTo>
                  <a:cubicBezTo>
                    <a:pt x="23111" y="36170"/>
                    <a:pt x="22814" y="36595"/>
                    <a:pt x="22666" y="37021"/>
                  </a:cubicBezTo>
                  <a:cubicBezTo>
                    <a:pt x="22222" y="37872"/>
                    <a:pt x="21777" y="37021"/>
                    <a:pt x="21333" y="37446"/>
                  </a:cubicBezTo>
                  <a:cubicBezTo>
                    <a:pt x="20888" y="37872"/>
                    <a:pt x="20592" y="38723"/>
                    <a:pt x="20296" y="38723"/>
                  </a:cubicBezTo>
                  <a:cubicBezTo>
                    <a:pt x="20148" y="38723"/>
                    <a:pt x="19259" y="38723"/>
                    <a:pt x="19407" y="38297"/>
                  </a:cubicBezTo>
                  <a:cubicBezTo>
                    <a:pt x="19703" y="38297"/>
                    <a:pt x="19703" y="38297"/>
                    <a:pt x="19703" y="37872"/>
                  </a:cubicBezTo>
                  <a:cubicBezTo>
                    <a:pt x="19703" y="36595"/>
                    <a:pt x="20000" y="37021"/>
                    <a:pt x="20000" y="36170"/>
                  </a:cubicBezTo>
                  <a:cubicBezTo>
                    <a:pt x="20148" y="35744"/>
                    <a:pt x="19111" y="36595"/>
                    <a:pt x="19111" y="36595"/>
                  </a:cubicBezTo>
                  <a:cubicBezTo>
                    <a:pt x="18962" y="36595"/>
                    <a:pt x="18814" y="36595"/>
                    <a:pt x="18814" y="37021"/>
                  </a:cubicBezTo>
                  <a:cubicBezTo>
                    <a:pt x="18814" y="37446"/>
                    <a:pt x="18814" y="37872"/>
                    <a:pt x="18814" y="38297"/>
                  </a:cubicBezTo>
                  <a:cubicBezTo>
                    <a:pt x="18666" y="38297"/>
                    <a:pt x="18370" y="37872"/>
                    <a:pt x="18222" y="37872"/>
                  </a:cubicBezTo>
                  <a:cubicBezTo>
                    <a:pt x="17925" y="37872"/>
                    <a:pt x="17481" y="38297"/>
                    <a:pt x="17185" y="38723"/>
                  </a:cubicBezTo>
                  <a:cubicBezTo>
                    <a:pt x="16740" y="39148"/>
                    <a:pt x="16296" y="40000"/>
                    <a:pt x="15851" y="40425"/>
                  </a:cubicBezTo>
                  <a:cubicBezTo>
                    <a:pt x="15555" y="40425"/>
                    <a:pt x="15407" y="40851"/>
                    <a:pt x="15259" y="41702"/>
                  </a:cubicBezTo>
                  <a:cubicBezTo>
                    <a:pt x="15259" y="42127"/>
                    <a:pt x="15259" y="43404"/>
                    <a:pt x="14962" y="43404"/>
                  </a:cubicBezTo>
                  <a:cubicBezTo>
                    <a:pt x="14666" y="43404"/>
                    <a:pt x="14370" y="43829"/>
                    <a:pt x="14074" y="43829"/>
                  </a:cubicBezTo>
                  <a:cubicBezTo>
                    <a:pt x="13925" y="43829"/>
                    <a:pt x="13777" y="42978"/>
                    <a:pt x="13629" y="42553"/>
                  </a:cubicBezTo>
                  <a:cubicBezTo>
                    <a:pt x="13333" y="41702"/>
                    <a:pt x="12888" y="42127"/>
                    <a:pt x="13185" y="40851"/>
                  </a:cubicBezTo>
                  <a:cubicBezTo>
                    <a:pt x="13333" y="40000"/>
                    <a:pt x="13777" y="40425"/>
                    <a:pt x="13925" y="40000"/>
                  </a:cubicBezTo>
                  <a:cubicBezTo>
                    <a:pt x="14222" y="40000"/>
                    <a:pt x="14518" y="40425"/>
                    <a:pt x="14370" y="39574"/>
                  </a:cubicBezTo>
                  <a:cubicBezTo>
                    <a:pt x="14222" y="39148"/>
                    <a:pt x="14074" y="38297"/>
                    <a:pt x="13925" y="37872"/>
                  </a:cubicBezTo>
                  <a:cubicBezTo>
                    <a:pt x="13629" y="37021"/>
                    <a:pt x="13185" y="37446"/>
                    <a:pt x="12888" y="37446"/>
                  </a:cubicBezTo>
                  <a:cubicBezTo>
                    <a:pt x="12740" y="37446"/>
                    <a:pt x="11851" y="37021"/>
                    <a:pt x="11851" y="37021"/>
                  </a:cubicBezTo>
                  <a:cubicBezTo>
                    <a:pt x="11851" y="37021"/>
                    <a:pt x="12296" y="37446"/>
                    <a:pt x="12296" y="37446"/>
                  </a:cubicBezTo>
                  <a:cubicBezTo>
                    <a:pt x="12444" y="37872"/>
                    <a:pt x="12444" y="38297"/>
                    <a:pt x="12444" y="38723"/>
                  </a:cubicBezTo>
                  <a:cubicBezTo>
                    <a:pt x="12444" y="39148"/>
                    <a:pt x="12444" y="40000"/>
                    <a:pt x="12444" y="40425"/>
                  </a:cubicBezTo>
                  <a:cubicBezTo>
                    <a:pt x="12296" y="40851"/>
                    <a:pt x="12148" y="41276"/>
                    <a:pt x="12148" y="41702"/>
                  </a:cubicBezTo>
                  <a:cubicBezTo>
                    <a:pt x="12296" y="42553"/>
                    <a:pt x="12888" y="42553"/>
                    <a:pt x="12740" y="43829"/>
                  </a:cubicBezTo>
                  <a:cubicBezTo>
                    <a:pt x="12592" y="44255"/>
                    <a:pt x="12444" y="45106"/>
                    <a:pt x="12444" y="45531"/>
                  </a:cubicBezTo>
                  <a:cubicBezTo>
                    <a:pt x="12444" y="45531"/>
                    <a:pt x="12444" y="47234"/>
                    <a:pt x="12444" y="47234"/>
                  </a:cubicBezTo>
                  <a:cubicBezTo>
                    <a:pt x="12444" y="47234"/>
                    <a:pt x="12296" y="45957"/>
                    <a:pt x="12296" y="45957"/>
                  </a:cubicBezTo>
                  <a:cubicBezTo>
                    <a:pt x="12148" y="45957"/>
                    <a:pt x="12000" y="46808"/>
                    <a:pt x="11851" y="46382"/>
                  </a:cubicBezTo>
                  <a:cubicBezTo>
                    <a:pt x="11851" y="46382"/>
                    <a:pt x="12148" y="45957"/>
                    <a:pt x="12148" y="45531"/>
                  </a:cubicBezTo>
                  <a:cubicBezTo>
                    <a:pt x="12000" y="45106"/>
                    <a:pt x="11703" y="45106"/>
                    <a:pt x="11555" y="45106"/>
                  </a:cubicBezTo>
                  <a:cubicBezTo>
                    <a:pt x="11407" y="45106"/>
                    <a:pt x="11259" y="44680"/>
                    <a:pt x="11111" y="45106"/>
                  </a:cubicBezTo>
                  <a:cubicBezTo>
                    <a:pt x="10814" y="45106"/>
                    <a:pt x="10666" y="45957"/>
                    <a:pt x="10370" y="45957"/>
                  </a:cubicBezTo>
                  <a:cubicBezTo>
                    <a:pt x="10074" y="46808"/>
                    <a:pt x="9925" y="46808"/>
                    <a:pt x="9629" y="47659"/>
                  </a:cubicBezTo>
                  <a:cubicBezTo>
                    <a:pt x="9333" y="48510"/>
                    <a:pt x="9037" y="48510"/>
                    <a:pt x="9481" y="49361"/>
                  </a:cubicBezTo>
                  <a:cubicBezTo>
                    <a:pt x="9629" y="49787"/>
                    <a:pt x="9925" y="51063"/>
                    <a:pt x="9777" y="51489"/>
                  </a:cubicBezTo>
                  <a:cubicBezTo>
                    <a:pt x="9629" y="51914"/>
                    <a:pt x="8740" y="51063"/>
                    <a:pt x="8592" y="51063"/>
                  </a:cubicBezTo>
                  <a:cubicBezTo>
                    <a:pt x="8444" y="50638"/>
                    <a:pt x="8000" y="51063"/>
                    <a:pt x="7851" y="51063"/>
                  </a:cubicBezTo>
                  <a:cubicBezTo>
                    <a:pt x="8000" y="50638"/>
                    <a:pt x="7259" y="48936"/>
                    <a:pt x="7111" y="49787"/>
                  </a:cubicBezTo>
                  <a:cubicBezTo>
                    <a:pt x="6370" y="51489"/>
                    <a:pt x="8000" y="51914"/>
                    <a:pt x="8000" y="52765"/>
                  </a:cubicBezTo>
                  <a:cubicBezTo>
                    <a:pt x="7851" y="54468"/>
                    <a:pt x="7407" y="53617"/>
                    <a:pt x="6962" y="53617"/>
                  </a:cubicBezTo>
                  <a:cubicBezTo>
                    <a:pt x="6518" y="53191"/>
                    <a:pt x="6370" y="52340"/>
                    <a:pt x="5925" y="51914"/>
                  </a:cubicBezTo>
                  <a:cubicBezTo>
                    <a:pt x="5629" y="51489"/>
                    <a:pt x="5629" y="51063"/>
                    <a:pt x="5481" y="50212"/>
                  </a:cubicBezTo>
                  <a:cubicBezTo>
                    <a:pt x="5481" y="49361"/>
                    <a:pt x="5333" y="49361"/>
                    <a:pt x="5185" y="48936"/>
                  </a:cubicBezTo>
                  <a:cubicBezTo>
                    <a:pt x="5185" y="48510"/>
                    <a:pt x="5629" y="47659"/>
                    <a:pt x="5629" y="47659"/>
                  </a:cubicBezTo>
                  <a:cubicBezTo>
                    <a:pt x="5777" y="46382"/>
                    <a:pt x="5037" y="45531"/>
                    <a:pt x="4740" y="45531"/>
                  </a:cubicBezTo>
                  <a:cubicBezTo>
                    <a:pt x="4444" y="45106"/>
                    <a:pt x="4444" y="44255"/>
                    <a:pt x="4148" y="44255"/>
                  </a:cubicBezTo>
                  <a:cubicBezTo>
                    <a:pt x="4296" y="43829"/>
                    <a:pt x="3555" y="42127"/>
                    <a:pt x="3555" y="42127"/>
                  </a:cubicBezTo>
                  <a:cubicBezTo>
                    <a:pt x="3851" y="41702"/>
                    <a:pt x="4148" y="42978"/>
                    <a:pt x="4296" y="43404"/>
                  </a:cubicBezTo>
                  <a:cubicBezTo>
                    <a:pt x="4444" y="43829"/>
                    <a:pt x="4592" y="43829"/>
                    <a:pt x="4592" y="43404"/>
                  </a:cubicBezTo>
                  <a:cubicBezTo>
                    <a:pt x="4740" y="43404"/>
                    <a:pt x="4888" y="43829"/>
                    <a:pt x="4888" y="43829"/>
                  </a:cubicBezTo>
                  <a:cubicBezTo>
                    <a:pt x="5333" y="44255"/>
                    <a:pt x="5629" y="44680"/>
                    <a:pt x="6074" y="44680"/>
                  </a:cubicBezTo>
                  <a:cubicBezTo>
                    <a:pt x="6370" y="45106"/>
                    <a:pt x="6814" y="45106"/>
                    <a:pt x="7259" y="45531"/>
                  </a:cubicBezTo>
                  <a:cubicBezTo>
                    <a:pt x="8000" y="46382"/>
                    <a:pt x="8592" y="46382"/>
                    <a:pt x="9333" y="45106"/>
                  </a:cubicBezTo>
                  <a:cubicBezTo>
                    <a:pt x="9629" y="44680"/>
                    <a:pt x="9777" y="44255"/>
                    <a:pt x="10074" y="43829"/>
                  </a:cubicBezTo>
                  <a:cubicBezTo>
                    <a:pt x="10518" y="42978"/>
                    <a:pt x="10222" y="42553"/>
                    <a:pt x="10222" y="41276"/>
                  </a:cubicBezTo>
                  <a:cubicBezTo>
                    <a:pt x="10222" y="40000"/>
                    <a:pt x="9185" y="39574"/>
                    <a:pt x="8888" y="38723"/>
                  </a:cubicBezTo>
                  <a:cubicBezTo>
                    <a:pt x="8444" y="37872"/>
                    <a:pt x="7851" y="37021"/>
                    <a:pt x="7407" y="36595"/>
                  </a:cubicBezTo>
                  <a:cubicBezTo>
                    <a:pt x="6962" y="35744"/>
                    <a:pt x="6370" y="34893"/>
                    <a:pt x="5925" y="34893"/>
                  </a:cubicBezTo>
                  <a:cubicBezTo>
                    <a:pt x="5777" y="34468"/>
                    <a:pt x="5777" y="34893"/>
                    <a:pt x="5629" y="34893"/>
                  </a:cubicBezTo>
                  <a:cubicBezTo>
                    <a:pt x="5481" y="34893"/>
                    <a:pt x="5333" y="34468"/>
                    <a:pt x="5185" y="34468"/>
                  </a:cubicBezTo>
                  <a:cubicBezTo>
                    <a:pt x="4888" y="34042"/>
                    <a:pt x="4592" y="35744"/>
                    <a:pt x="4296" y="35744"/>
                  </a:cubicBezTo>
                  <a:cubicBezTo>
                    <a:pt x="4296" y="35319"/>
                    <a:pt x="4888" y="34042"/>
                    <a:pt x="4296" y="34042"/>
                  </a:cubicBezTo>
                  <a:cubicBezTo>
                    <a:pt x="4148" y="34042"/>
                    <a:pt x="3555" y="33191"/>
                    <a:pt x="3555" y="33191"/>
                  </a:cubicBezTo>
                  <a:cubicBezTo>
                    <a:pt x="3703" y="32765"/>
                    <a:pt x="4296" y="34042"/>
                    <a:pt x="4296" y="33191"/>
                  </a:cubicBezTo>
                  <a:cubicBezTo>
                    <a:pt x="4296" y="32765"/>
                    <a:pt x="3703" y="31914"/>
                    <a:pt x="3555" y="31914"/>
                  </a:cubicBezTo>
                  <a:cubicBezTo>
                    <a:pt x="3407" y="32340"/>
                    <a:pt x="2962" y="33191"/>
                    <a:pt x="2962" y="33191"/>
                  </a:cubicBezTo>
                  <a:cubicBezTo>
                    <a:pt x="2962" y="32765"/>
                    <a:pt x="2962" y="32765"/>
                    <a:pt x="2814" y="32340"/>
                  </a:cubicBezTo>
                  <a:cubicBezTo>
                    <a:pt x="2518" y="32340"/>
                    <a:pt x="2518" y="32765"/>
                    <a:pt x="2370" y="33191"/>
                  </a:cubicBezTo>
                  <a:cubicBezTo>
                    <a:pt x="2370" y="33191"/>
                    <a:pt x="2370" y="33191"/>
                    <a:pt x="2370" y="32765"/>
                  </a:cubicBezTo>
                  <a:cubicBezTo>
                    <a:pt x="2222" y="33191"/>
                    <a:pt x="2074" y="34042"/>
                    <a:pt x="1925" y="34042"/>
                  </a:cubicBezTo>
                  <a:cubicBezTo>
                    <a:pt x="1777" y="34468"/>
                    <a:pt x="1481" y="34468"/>
                    <a:pt x="1481" y="34468"/>
                  </a:cubicBezTo>
                  <a:cubicBezTo>
                    <a:pt x="1333" y="35319"/>
                    <a:pt x="740" y="35319"/>
                    <a:pt x="888" y="36170"/>
                  </a:cubicBezTo>
                  <a:cubicBezTo>
                    <a:pt x="1333" y="37021"/>
                    <a:pt x="740" y="36170"/>
                    <a:pt x="740" y="37446"/>
                  </a:cubicBezTo>
                  <a:cubicBezTo>
                    <a:pt x="740" y="38297"/>
                    <a:pt x="1333" y="38723"/>
                    <a:pt x="1481" y="39148"/>
                  </a:cubicBezTo>
                  <a:cubicBezTo>
                    <a:pt x="1777" y="39574"/>
                    <a:pt x="2074" y="40425"/>
                    <a:pt x="1925" y="41276"/>
                  </a:cubicBezTo>
                  <a:cubicBezTo>
                    <a:pt x="1777" y="42127"/>
                    <a:pt x="1333" y="42553"/>
                    <a:pt x="1333" y="43404"/>
                  </a:cubicBezTo>
                  <a:cubicBezTo>
                    <a:pt x="1481" y="44255"/>
                    <a:pt x="1777" y="45106"/>
                    <a:pt x="1925" y="45957"/>
                  </a:cubicBezTo>
                  <a:cubicBezTo>
                    <a:pt x="2074" y="46808"/>
                    <a:pt x="1777" y="46808"/>
                    <a:pt x="1777" y="47659"/>
                  </a:cubicBezTo>
                  <a:cubicBezTo>
                    <a:pt x="1777" y="48510"/>
                    <a:pt x="2222" y="49361"/>
                    <a:pt x="1925" y="49787"/>
                  </a:cubicBezTo>
                  <a:cubicBezTo>
                    <a:pt x="1629" y="50212"/>
                    <a:pt x="2074" y="51489"/>
                    <a:pt x="2074" y="51914"/>
                  </a:cubicBezTo>
                  <a:cubicBezTo>
                    <a:pt x="2370" y="52765"/>
                    <a:pt x="2666" y="52765"/>
                    <a:pt x="2222" y="53617"/>
                  </a:cubicBezTo>
                  <a:cubicBezTo>
                    <a:pt x="1925" y="54468"/>
                    <a:pt x="2074" y="54468"/>
                    <a:pt x="2222" y="54893"/>
                  </a:cubicBezTo>
                  <a:cubicBezTo>
                    <a:pt x="2962" y="56170"/>
                    <a:pt x="3407" y="57021"/>
                    <a:pt x="2666" y="58723"/>
                  </a:cubicBezTo>
                  <a:cubicBezTo>
                    <a:pt x="1925" y="60851"/>
                    <a:pt x="1185" y="62553"/>
                    <a:pt x="592" y="64680"/>
                  </a:cubicBezTo>
                  <a:cubicBezTo>
                    <a:pt x="888" y="64680"/>
                    <a:pt x="888" y="64255"/>
                    <a:pt x="1037" y="64680"/>
                  </a:cubicBezTo>
                  <a:cubicBezTo>
                    <a:pt x="1185" y="65531"/>
                    <a:pt x="1481" y="65531"/>
                    <a:pt x="1629" y="65957"/>
                  </a:cubicBezTo>
                  <a:cubicBezTo>
                    <a:pt x="2518" y="66808"/>
                    <a:pt x="1333" y="66808"/>
                    <a:pt x="1037" y="66808"/>
                  </a:cubicBezTo>
                  <a:cubicBezTo>
                    <a:pt x="740" y="66808"/>
                    <a:pt x="592" y="67234"/>
                    <a:pt x="592" y="68085"/>
                  </a:cubicBezTo>
                  <a:cubicBezTo>
                    <a:pt x="592" y="68936"/>
                    <a:pt x="296" y="69361"/>
                    <a:pt x="148" y="70212"/>
                  </a:cubicBezTo>
                  <a:cubicBezTo>
                    <a:pt x="0" y="70638"/>
                    <a:pt x="148" y="71489"/>
                    <a:pt x="296" y="72340"/>
                  </a:cubicBezTo>
                  <a:cubicBezTo>
                    <a:pt x="296" y="73191"/>
                    <a:pt x="0" y="74042"/>
                    <a:pt x="148" y="74468"/>
                  </a:cubicBezTo>
                  <a:cubicBezTo>
                    <a:pt x="444" y="74893"/>
                    <a:pt x="444" y="74893"/>
                    <a:pt x="444" y="75744"/>
                  </a:cubicBezTo>
                  <a:cubicBezTo>
                    <a:pt x="296" y="76595"/>
                    <a:pt x="592" y="77021"/>
                    <a:pt x="592" y="77872"/>
                  </a:cubicBezTo>
                  <a:cubicBezTo>
                    <a:pt x="592" y="78297"/>
                    <a:pt x="1037" y="79148"/>
                    <a:pt x="1185" y="79148"/>
                  </a:cubicBezTo>
                  <a:cubicBezTo>
                    <a:pt x="1185" y="79148"/>
                    <a:pt x="1333" y="78723"/>
                    <a:pt x="1481" y="78723"/>
                  </a:cubicBezTo>
                  <a:cubicBezTo>
                    <a:pt x="1629" y="78723"/>
                    <a:pt x="1629" y="79574"/>
                    <a:pt x="1777" y="79574"/>
                  </a:cubicBezTo>
                  <a:cubicBezTo>
                    <a:pt x="2074" y="79148"/>
                    <a:pt x="2074" y="78723"/>
                    <a:pt x="2370" y="79574"/>
                  </a:cubicBezTo>
                  <a:cubicBezTo>
                    <a:pt x="2666" y="80000"/>
                    <a:pt x="2666" y="80000"/>
                    <a:pt x="2666" y="80851"/>
                  </a:cubicBezTo>
                  <a:cubicBezTo>
                    <a:pt x="2518" y="82978"/>
                    <a:pt x="3111" y="84680"/>
                    <a:pt x="3555" y="85531"/>
                  </a:cubicBezTo>
                  <a:cubicBezTo>
                    <a:pt x="3851" y="85957"/>
                    <a:pt x="4000" y="86382"/>
                    <a:pt x="3703" y="86808"/>
                  </a:cubicBezTo>
                  <a:cubicBezTo>
                    <a:pt x="3555" y="87659"/>
                    <a:pt x="3407" y="87234"/>
                    <a:pt x="3111" y="87234"/>
                  </a:cubicBezTo>
                  <a:cubicBezTo>
                    <a:pt x="2814" y="87234"/>
                    <a:pt x="3259" y="91063"/>
                    <a:pt x="3555" y="90638"/>
                  </a:cubicBezTo>
                  <a:cubicBezTo>
                    <a:pt x="3703" y="90212"/>
                    <a:pt x="3851" y="88936"/>
                    <a:pt x="4000" y="89361"/>
                  </a:cubicBezTo>
                  <a:cubicBezTo>
                    <a:pt x="4148" y="89361"/>
                    <a:pt x="4296" y="89787"/>
                    <a:pt x="4592" y="89787"/>
                  </a:cubicBezTo>
                  <a:cubicBezTo>
                    <a:pt x="4888" y="89787"/>
                    <a:pt x="5185" y="90212"/>
                    <a:pt x="5185" y="91063"/>
                  </a:cubicBezTo>
                  <a:cubicBezTo>
                    <a:pt x="5185" y="91489"/>
                    <a:pt x="5037" y="91489"/>
                    <a:pt x="5037" y="91489"/>
                  </a:cubicBezTo>
                  <a:cubicBezTo>
                    <a:pt x="4888" y="91914"/>
                    <a:pt x="5037" y="92765"/>
                    <a:pt x="5185" y="92765"/>
                  </a:cubicBezTo>
                  <a:cubicBezTo>
                    <a:pt x="5333" y="93191"/>
                    <a:pt x="5629" y="92765"/>
                    <a:pt x="5777" y="93191"/>
                  </a:cubicBezTo>
                  <a:cubicBezTo>
                    <a:pt x="5925" y="93617"/>
                    <a:pt x="5925" y="94468"/>
                    <a:pt x="5925" y="94893"/>
                  </a:cubicBezTo>
                  <a:cubicBezTo>
                    <a:pt x="5925" y="95319"/>
                    <a:pt x="6370" y="94893"/>
                    <a:pt x="6518" y="94893"/>
                  </a:cubicBezTo>
                  <a:cubicBezTo>
                    <a:pt x="6666" y="95319"/>
                    <a:pt x="6962" y="96595"/>
                    <a:pt x="7111" y="95744"/>
                  </a:cubicBezTo>
                  <a:cubicBezTo>
                    <a:pt x="7259" y="94893"/>
                    <a:pt x="7407" y="95319"/>
                    <a:pt x="7555" y="95744"/>
                  </a:cubicBezTo>
                  <a:cubicBezTo>
                    <a:pt x="7851" y="96595"/>
                    <a:pt x="7851" y="96170"/>
                    <a:pt x="8148" y="96170"/>
                  </a:cubicBezTo>
                  <a:cubicBezTo>
                    <a:pt x="8296" y="96170"/>
                    <a:pt x="8444" y="97446"/>
                    <a:pt x="8592" y="97021"/>
                  </a:cubicBezTo>
                  <a:cubicBezTo>
                    <a:pt x="8888" y="96595"/>
                    <a:pt x="9185" y="97446"/>
                    <a:pt x="9333" y="97872"/>
                  </a:cubicBezTo>
                  <a:cubicBezTo>
                    <a:pt x="9629" y="98297"/>
                    <a:pt x="9185" y="98723"/>
                    <a:pt x="9185" y="98723"/>
                  </a:cubicBezTo>
                  <a:cubicBezTo>
                    <a:pt x="8888" y="99148"/>
                    <a:pt x="9333" y="99574"/>
                    <a:pt x="9333" y="99574"/>
                  </a:cubicBezTo>
                  <a:cubicBezTo>
                    <a:pt x="9333" y="99574"/>
                    <a:pt x="8888" y="99574"/>
                    <a:pt x="9037" y="100425"/>
                  </a:cubicBezTo>
                  <a:cubicBezTo>
                    <a:pt x="9333" y="100851"/>
                    <a:pt x="9185" y="101276"/>
                    <a:pt x="9037" y="101702"/>
                  </a:cubicBezTo>
                  <a:cubicBezTo>
                    <a:pt x="9037" y="102127"/>
                    <a:pt x="8592" y="102127"/>
                    <a:pt x="8444" y="102127"/>
                  </a:cubicBezTo>
                  <a:cubicBezTo>
                    <a:pt x="8148" y="102127"/>
                    <a:pt x="8000" y="102978"/>
                    <a:pt x="7851" y="103829"/>
                  </a:cubicBezTo>
                  <a:cubicBezTo>
                    <a:pt x="8000" y="103829"/>
                    <a:pt x="8592" y="103829"/>
                    <a:pt x="8592" y="104255"/>
                  </a:cubicBezTo>
                  <a:cubicBezTo>
                    <a:pt x="8592" y="104680"/>
                    <a:pt x="7851" y="105106"/>
                    <a:pt x="7851" y="105531"/>
                  </a:cubicBezTo>
                  <a:cubicBezTo>
                    <a:pt x="7851" y="105957"/>
                    <a:pt x="8148" y="105957"/>
                    <a:pt x="8148" y="106808"/>
                  </a:cubicBezTo>
                  <a:cubicBezTo>
                    <a:pt x="8148" y="106808"/>
                    <a:pt x="7703" y="107234"/>
                    <a:pt x="7703" y="107234"/>
                  </a:cubicBezTo>
                  <a:cubicBezTo>
                    <a:pt x="7555" y="107659"/>
                    <a:pt x="7555" y="108085"/>
                    <a:pt x="7407" y="108510"/>
                  </a:cubicBezTo>
                  <a:cubicBezTo>
                    <a:pt x="7407" y="108936"/>
                    <a:pt x="7111" y="108510"/>
                    <a:pt x="7111" y="109361"/>
                  </a:cubicBezTo>
                  <a:cubicBezTo>
                    <a:pt x="6962" y="109787"/>
                    <a:pt x="7259" y="110638"/>
                    <a:pt x="7555" y="110638"/>
                  </a:cubicBezTo>
                  <a:cubicBezTo>
                    <a:pt x="7851" y="111063"/>
                    <a:pt x="8148" y="111489"/>
                    <a:pt x="8592" y="112340"/>
                  </a:cubicBezTo>
                  <a:cubicBezTo>
                    <a:pt x="8740" y="112765"/>
                    <a:pt x="8888" y="113191"/>
                    <a:pt x="9037" y="113191"/>
                  </a:cubicBezTo>
                  <a:cubicBezTo>
                    <a:pt x="9185" y="114042"/>
                    <a:pt x="9185" y="113617"/>
                    <a:pt x="9481" y="113191"/>
                  </a:cubicBezTo>
                  <a:cubicBezTo>
                    <a:pt x="9925" y="113191"/>
                    <a:pt x="10370" y="114468"/>
                    <a:pt x="10814" y="114468"/>
                  </a:cubicBezTo>
                  <a:cubicBezTo>
                    <a:pt x="11259" y="114468"/>
                    <a:pt x="11703" y="115319"/>
                    <a:pt x="12148" y="115744"/>
                  </a:cubicBezTo>
                  <a:cubicBezTo>
                    <a:pt x="12592" y="116170"/>
                    <a:pt x="12888" y="115744"/>
                    <a:pt x="13333" y="115744"/>
                  </a:cubicBezTo>
                  <a:cubicBezTo>
                    <a:pt x="13481" y="116170"/>
                    <a:pt x="13629" y="116595"/>
                    <a:pt x="13629" y="117021"/>
                  </a:cubicBezTo>
                  <a:cubicBezTo>
                    <a:pt x="13629" y="117446"/>
                    <a:pt x="13777" y="117446"/>
                    <a:pt x="13925" y="117446"/>
                  </a:cubicBezTo>
                  <a:cubicBezTo>
                    <a:pt x="14370" y="117872"/>
                    <a:pt x="14666" y="120000"/>
                    <a:pt x="15259" y="119148"/>
                  </a:cubicBezTo>
                  <a:cubicBezTo>
                    <a:pt x="15407" y="118723"/>
                    <a:pt x="15703" y="118297"/>
                    <a:pt x="15555" y="117872"/>
                  </a:cubicBezTo>
                  <a:cubicBezTo>
                    <a:pt x="15407" y="117446"/>
                    <a:pt x="15259" y="117021"/>
                    <a:pt x="15111" y="116595"/>
                  </a:cubicBezTo>
                  <a:cubicBezTo>
                    <a:pt x="14814" y="115744"/>
                    <a:pt x="14666" y="114893"/>
                    <a:pt x="14814" y="113617"/>
                  </a:cubicBezTo>
                  <a:cubicBezTo>
                    <a:pt x="14814" y="112765"/>
                    <a:pt x="14666" y="111914"/>
                    <a:pt x="14370" y="111489"/>
                  </a:cubicBezTo>
                  <a:cubicBezTo>
                    <a:pt x="14074" y="111063"/>
                    <a:pt x="14518" y="110212"/>
                    <a:pt x="14666" y="109787"/>
                  </a:cubicBezTo>
                  <a:cubicBezTo>
                    <a:pt x="14814" y="108936"/>
                    <a:pt x="14814" y="108085"/>
                    <a:pt x="15259" y="108085"/>
                  </a:cubicBezTo>
                  <a:cubicBezTo>
                    <a:pt x="15407" y="108085"/>
                    <a:pt x="15555" y="107659"/>
                    <a:pt x="15703" y="107234"/>
                  </a:cubicBezTo>
                  <a:cubicBezTo>
                    <a:pt x="15851" y="106808"/>
                    <a:pt x="16000" y="106808"/>
                    <a:pt x="16148" y="106382"/>
                  </a:cubicBezTo>
                  <a:cubicBezTo>
                    <a:pt x="16000" y="106382"/>
                    <a:pt x="15703" y="105957"/>
                    <a:pt x="15703" y="105531"/>
                  </a:cubicBezTo>
                  <a:cubicBezTo>
                    <a:pt x="15703" y="105106"/>
                    <a:pt x="16000" y="105531"/>
                    <a:pt x="16000" y="105531"/>
                  </a:cubicBezTo>
                  <a:cubicBezTo>
                    <a:pt x="16000" y="105106"/>
                    <a:pt x="15703" y="103829"/>
                    <a:pt x="15555" y="103404"/>
                  </a:cubicBezTo>
                  <a:cubicBezTo>
                    <a:pt x="15407" y="102553"/>
                    <a:pt x="15259" y="102553"/>
                    <a:pt x="14962" y="102553"/>
                  </a:cubicBezTo>
                  <a:cubicBezTo>
                    <a:pt x="14518" y="102553"/>
                    <a:pt x="14814" y="101702"/>
                    <a:pt x="14518" y="101276"/>
                  </a:cubicBezTo>
                  <a:cubicBezTo>
                    <a:pt x="14370" y="100851"/>
                    <a:pt x="13925" y="100851"/>
                    <a:pt x="14222" y="100000"/>
                  </a:cubicBezTo>
                  <a:cubicBezTo>
                    <a:pt x="14370" y="99148"/>
                    <a:pt x="14666" y="98723"/>
                    <a:pt x="14370" y="98297"/>
                  </a:cubicBezTo>
                  <a:cubicBezTo>
                    <a:pt x="14222" y="97446"/>
                    <a:pt x="14518" y="97021"/>
                    <a:pt x="14666" y="96595"/>
                  </a:cubicBezTo>
                  <a:cubicBezTo>
                    <a:pt x="14666" y="96170"/>
                    <a:pt x="14962" y="94893"/>
                    <a:pt x="14962" y="95319"/>
                  </a:cubicBezTo>
                  <a:cubicBezTo>
                    <a:pt x="15111" y="95744"/>
                    <a:pt x="15259" y="96595"/>
                    <a:pt x="15407" y="97021"/>
                  </a:cubicBezTo>
                  <a:cubicBezTo>
                    <a:pt x="15703" y="97021"/>
                    <a:pt x="15851" y="96595"/>
                    <a:pt x="15851" y="96170"/>
                  </a:cubicBezTo>
                  <a:cubicBezTo>
                    <a:pt x="15703" y="95319"/>
                    <a:pt x="15703" y="94893"/>
                    <a:pt x="16000" y="94468"/>
                  </a:cubicBezTo>
                  <a:cubicBezTo>
                    <a:pt x="16296" y="94042"/>
                    <a:pt x="16296" y="93191"/>
                    <a:pt x="16592" y="93191"/>
                  </a:cubicBezTo>
                  <a:cubicBezTo>
                    <a:pt x="16888" y="92765"/>
                    <a:pt x="17185" y="91489"/>
                    <a:pt x="17481" y="91914"/>
                  </a:cubicBezTo>
                  <a:cubicBezTo>
                    <a:pt x="17777" y="91914"/>
                    <a:pt x="17777" y="92765"/>
                    <a:pt x="18074" y="91914"/>
                  </a:cubicBezTo>
                  <a:cubicBezTo>
                    <a:pt x="18370" y="91489"/>
                    <a:pt x="18370" y="91914"/>
                    <a:pt x="18666" y="92340"/>
                  </a:cubicBezTo>
                  <a:cubicBezTo>
                    <a:pt x="18962" y="92340"/>
                    <a:pt x="19259" y="92340"/>
                    <a:pt x="19555" y="92765"/>
                  </a:cubicBezTo>
                  <a:cubicBezTo>
                    <a:pt x="19851" y="93191"/>
                    <a:pt x="19851" y="94042"/>
                    <a:pt x="20148" y="94893"/>
                  </a:cubicBezTo>
                  <a:cubicBezTo>
                    <a:pt x="20148" y="94893"/>
                    <a:pt x="20148" y="93617"/>
                    <a:pt x="20444" y="94042"/>
                  </a:cubicBezTo>
                  <a:cubicBezTo>
                    <a:pt x="20592" y="94042"/>
                    <a:pt x="20740" y="94893"/>
                    <a:pt x="21037" y="94893"/>
                  </a:cubicBezTo>
                  <a:cubicBezTo>
                    <a:pt x="21185" y="95319"/>
                    <a:pt x="21333" y="94468"/>
                    <a:pt x="21481" y="94042"/>
                  </a:cubicBezTo>
                  <a:cubicBezTo>
                    <a:pt x="21777" y="93191"/>
                    <a:pt x="21925" y="94042"/>
                    <a:pt x="22222" y="94042"/>
                  </a:cubicBezTo>
                  <a:cubicBezTo>
                    <a:pt x="22518" y="94042"/>
                    <a:pt x="22666" y="93191"/>
                    <a:pt x="22962" y="93617"/>
                  </a:cubicBezTo>
                  <a:cubicBezTo>
                    <a:pt x="23259" y="94042"/>
                    <a:pt x="23407" y="94468"/>
                    <a:pt x="23703" y="94893"/>
                  </a:cubicBezTo>
                  <a:cubicBezTo>
                    <a:pt x="24000" y="95319"/>
                    <a:pt x="23851" y="94893"/>
                    <a:pt x="24148" y="94468"/>
                  </a:cubicBezTo>
                  <a:cubicBezTo>
                    <a:pt x="24296" y="94042"/>
                    <a:pt x="24888" y="94468"/>
                    <a:pt x="25037" y="94468"/>
                  </a:cubicBezTo>
                  <a:cubicBezTo>
                    <a:pt x="25185" y="94468"/>
                    <a:pt x="25481" y="93617"/>
                    <a:pt x="25481" y="93191"/>
                  </a:cubicBezTo>
                  <a:cubicBezTo>
                    <a:pt x="25481" y="92340"/>
                    <a:pt x="25037" y="92340"/>
                    <a:pt x="24888" y="91914"/>
                  </a:cubicBezTo>
                  <a:cubicBezTo>
                    <a:pt x="23851" y="90638"/>
                    <a:pt x="25333" y="91063"/>
                    <a:pt x="25037" y="89361"/>
                  </a:cubicBezTo>
                  <a:cubicBezTo>
                    <a:pt x="24888" y="88936"/>
                    <a:pt x="24592" y="88936"/>
                    <a:pt x="25037" y="88510"/>
                  </a:cubicBezTo>
                  <a:cubicBezTo>
                    <a:pt x="25185" y="88085"/>
                    <a:pt x="25481" y="88510"/>
                    <a:pt x="25629" y="88085"/>
                  </a:cubicBezTo>
                  <a:cubicBezTo>
                    <a:pt x="26222" y="88085"/>
                    <a:pt x="24592" y="85957"/>
                    <a:pt x="25333" y="85106"/>
                  </a:cubicBezTo>
                  <a:cubicBezTo>
                    <a:pt x="25481" y="85106"/>
                    <a:pt x="25777" y="85106"/>
                    <a:pt x="25925" y="85106"/>
                  </a:cubicBezTo>
                  <a:cubicBezTo>
                    <a:pt x="26370" y="85106"/>
                    <a:pt x="26666" y="85106"/>
                    <a:pt x="27111" y="84680"/>
                  </a:cubicBezTo>
                  <a:cubicBezTo>
                    <a:pt x="27407" y="84255"/>
                    <a:pt x="27703" y="84255"/>
                    <a:pt x="28000" y="84255"/>
                  </a:cubicBezTo>
                  <a:cubicBezTo>
                    <a:pt x="28296" y="83829"/>
                    <a:pt x="28592" y="83404"/>
                    <a:pt x="29037" y="83404"/>
                  </a:cubicBezTo>
                  <a:cubicBezTo>
                    <a:pt x="29629" y="82978"/>
                    <a:pt x="30222" y="82553"/>
                    <a:pt x="30814" y="81702"/>
                  </a:cubicBezTo>
                  <a:cubicBezTo>
                    <a:pt x="31259" y="80851"/>
                    <a:pt x="32148" y="80851"/>
                    <a:pt x="32444" y="82553"/>
                  </a:cubicBezTo>
                  <a:cubicBezTo>
                    <a:pt x="32592" y="83404"/>
                    <a:pt x="32444" y="83404"/>
                    <a:pt x="32592" y="84255"/>
                  </a:cubicBezTo>
                  <a:cubicBezTo>
                    <a:pt x="32592" y="85531"/>
                    <a:pt x="33185" y="84255"/>
                    <a:pt x="33481" y="84680"/>
                  </a:cubicBezTo>
                  <a:cubicBezTo>
                    <a:pt x="33629" y="84680"/>
                    <a:pt x="33481" y="85106"/>
                    <a:pt x="33629" y="85106"/>
                  </a:cubicBezTo>
                  <a:cubicBezTo>
                    <a:pt x="33777" y="85531"/>
                    <a:pt x="33777" y="85106"/>
                    <a:pt x="33777" y="85106"/>
                  </a:cubicBezTo>
                  <a:cubicBezTo>
                    <a:pt x="33925" y="84680"/>
                    <a:pt x="34074" y="85106"/>
                    <a:pt x="34222" y="85531"/>
                  </a:cubicBezTo>
                  <a:cubicBezTo>
                    <a:pt x="34370" y="85531"/>
                    <a:pt x="34370" y="85531"/>
                    <a:pt x="34222" y="85957"/>
                  </a:cubicBezTo>
                  <a:cubicBezTo>
                    <a:pt x="34074" y="87234"/>
                    <a:pt x="35111" y="86382"/>
                    <a:pt x="35407" y="85957"/>
                  </a:cubicBezTo>
                  <a:cubicBezTo>
                    <a:pt x="35407" y="85957"/>
                    <a:pt x="36740" y="83829"/>
                    <a:pt x="36740" y="84255"/>
                  </a:cubicBezTo>
                  <a:cubicBezTo>
                    <a:pt x="36740" y="84680"/>
                    <a:pt x="36444" y="85531"/>
                    <a:pt x="36740" y="85957"/>
                  </a:cubicBezTo>
                  <a:cubicBezTo>
                    <a:pt x="37037" y="85957"/>
                    <a:pt x="37185" y="86382"/>
                    <a:pt x="37333" y="86808"/>
                  </a:cubicBezTo>
                  <a:cubicBezTo>
                    <a:pt x="37777" y="88085"/>
                    <a:pt x="37925" y="89361"/>
                    <a:pt x="38222" y="90638"/>
                  </a:cubicBezTo>
                  <a:cubicBezTo>
                    <a:pt x="38518" y="91914"/>
                    <a:pt x="38666" y="93191"/>
                    <a:pt x="38962" y="94042"/>
                  </a:cubicBezTo>
                  <a:cubicBezTo>
                    <a:pt x="39407" y="95319"/>
                    <a:pt x="39407" y="92340"/>
                    <a:pt x="39851" y="93617"/>
                  </a:cubicBezTo>
                  <a:cubicBezTo>
                    <a:pt x="40444" y="95319"/>
                    <a:pt x="40740" y="94468"/>
                    <a:pt x="41481" y="94042"/>
                  </a:cubicBezTo>
                  <a:cubicBezTo>
                    <a:pt x="41777" y="93617"/>
                    <a:pt x="41925" y="94893"/>
                    <a:pt x="42074" y="95319"/>
                  </a:cubicBezTo>
                  <a:cubicBezTo>
                    <a:pt x="42222" y="96170"/>
                    <a:pt x="42518" y="96170"/>
                    <a:pt x="42666" y="97021"/>
                  </a:cubicBezTo>
                  <a:cubicBezTo>
                    <a:pt x="42814" y="97872"/>
                    <a:pt x="43111" y="97872"/>
                    <a:pt x="43407" y="97872"/>
                  </a:cubicBezTo>
                  <a:cubicBezTo>
                    <a:pt x="43851" y="97446"/>
                    <a:pt x="43703" y="97872"/>
                    <a:pt x="43851" y="98297"/>
                  </a:cubicBezTo>
                  <a:cubicBezTo>
                    <a:pt x="44148" y="100000"/>
                    <a:pt x="45037" y="97872"/>
                    <a:pt x="45481" y="97872"/>
                  </a:cubicBezTo>
                  <a:cubicBezTo>
                    <a:pt x="45925" y="97446"/>
                    <a:pt x="46370" y="96170"/>
                    <a:pt x="46814" y="95744"/>
                  </a:cubicBezTo>
                  <a:cubicBezTo>
                    <a:pt x="47407" y="94468"/>
                    <a:pt x="47703" y="94468"/>
                    <a:pt x="48444" y="94893"/>
                  </a:cubicBezTo>
                  <a:cubicBezTo>
                    <a:pt x="48740" y="94893"/>
                    <a:pt x="48740" y="95319"/>
                    <a:pt x="49037" y="96170"/>
                  </a:cubicBezTo>
                  <a:cubicBezTo>
                    <a:pt x="49185" y="96595"/>
                    <a:pt x="49481" y="96595"/>
                    <a:pt x="49777" y="96595"/>
                  </a:cubicBezTo>
                  <a:cubicBezTo>
                    <a:pt x="50074" y="96595"/>
                    <a:pt x="50222" y="97021"/>
                    <a:pt x="50518" y="97021"/>
                  </a:cubicBezTo>
                  <a:cubicBezTo>
                    <a:pt x="50814" y="97872"/>
                    <a:pt x="50962" y="97021"/>
                    <a:pt x="51259" y="96595"/>
                  </a:cubicBezTo>
                  <a:cubicBezTo>
                    <a:pt x="51703" y="95319"/>
                    <a:pt x="50962" y="94468"/>
                    <a:pt x="51259" y="93191"/>
                  </a:cubicBezTo>
                  <a:cubicBezTo>
                    <a:pt x="51407" y="92340"/>
                    <a:pt x="52000" y="90638"/>
                    <a:pt x="52296" y="91063"/>
                  </a:cubicBezTo>
                  <a:cubicBezTo>
                    <a:pt x="52888" y="91914"/>
                    <a:pt x="53629" y="91914"/>
                    <a:pt x="54222" y="92765"/>
                  </a:cubicBezTo>
                  <a:cubicBezTo>
                    <a:pt x="54518" y="93191"/>
                    <a:pt x="54370" y="94042"/>
                    <a:pt x="54518" y="94468"/>
                  </a:cubicBezTo>
                  <a:cubicBezTo>
                    <a:pt x="54666" y="95744"/>
                    <a:pt x="54962" y="95744"/>
                    <a:pt x="55407" y="96170"/>
                  </a:cubicBezTo>
                  <a:cubicBezTo>
                    <a:pt x="56000" y="96595"/>
                    <a:pt x="56592" y="95319"/>
                    <a:pt x="57185" y="95744"/>
                  </a:cubicBezTo>
                  <a:cubicBezTo>
                    <a:pt x="57333" y="95744"/>
                    <a:pt x="57629" y="95744"/>
                    <a:pt x="57777" y="96170"/>
                  </a:cubicBezTo>
                  <a:cubicBezTo>
                    <a:pt x="58074" y="96595"/>
                    <a:pt x="58370" y="96595"/>
                    <a:pt x="58666" y="97446"/>
                  </a:cubicBezTo>
                  <a:cubicBezTo>
                    <a:pt x="59407" y="99148"/>
                    <a:pt x="60592" y="99148"/>
                    <a:pt x="61481" y="98297"/>
                  </a:cubicBezTo>
                  <a:cubicBezTo>
                    <a:pt x="62074" y="97872"/>
                    <a:pt x="62518" y="97021"/>
                    <a:pt x="63111" y="96595"/>
                  </a:cubicBezTo>
                  <a:cubicBezTo>
                    <a:pt x="63407" y="95744"/>
                    <a:pt x="63851" y="96595"/>
                    <a:pt x="64148" y="96595"/>
                  </a:cubicBezTo>
                  <a:cubicBezTo>
                    <a:pt x="64444" y="97021"/>
                    <a:pt x="64592" y="96170"/>
                    <a:pt x="64888" y="96595"/>
                  </a:cubicBezTo>
                  <a:cubicBezTo>
                    <a:pt x="65037" y="97021"/>
                    <a:pt x="65629" y="98297"/>
                    <a:pt x="65925" y="97872"/>
                  </a:cubicBezTo>
                  <a:cubicBezTo>
                    <a:pt x="66074" y="97872"/>
                    <a:pt x="66370" y="97446"/>
                    <a:pt x="66518" y="97021"/>
                  </a:cubicBezTo>
                  <a:cubicBezTo>
                    <a:pt x="66962" y="96595"/>
                    <a:pt x="67111" y="96595"/>
                    <a:pt x="67111" y="95744"/>
                  </a:cubicBezTo>
                  <a:cubicBezTo>
                    <a:pt x="67111" y="94042"/>
                    <a:pt x="67555" y="92340"/>
                    <a:pt x="67851" y="91489"/>
                  </a:cubicBezTo>
                  <a:cubicBezTo>
                    <a:pt x="68000" y="91063"/>
                    <a:pt x="68148" y="90212"/>
                    <a:pt x="68000" y="89787"/>
                  </a:cubicBezTo>
                  <a:cubicBezTo>
                    <a:pt x="67851" y="89361"/>
                    <a:pt x="67407" y="89361"/>
                    <a:pt x="67703" y="88510"/>
                  </a:cubicBezTo>
                  <a:cubicBezTo>
                    <a:pt x="68148" y="87234"/>
                    <a:pt x="68888" y="87234"/>
                    <a:pt x="69629" y="86808"/>
                  </a:cubicBezTo>
                  <a:cubicBezTo>
                    <a:pt x="69925" y="86808"/>
                    <a:pt x="70222" y="86808"/>
                    <a:pt x="70518" y="87234"/>
                  </a:cubicBezTo>
                  <a:cubicBezTo>
                    <a:pt x="70814" y="87659"/>
                    <a:pt x="71259" y="87659"/>
                    <a:pt x="71555" y="88085"/>
                  </a:cubicBezTo>
                  <a:cubicBezTo>
                    <a:pt x="72000" y="88510"/>
                    <a:pt x="72148" y="90212"/>
                    <a:pt x="72444" y="91489"/>
                  </a:cubicBezTo>
                  <a:cubicBezTo>
                    <a:pt x="72592" y="92765"/>
                    <a:pt x="72888" y="94042"/>
                    <a:pt x="73037" y="95319"/>
                  </a:cubicBezTo>
                  <a:cubicBezTo>
                    <a:pt x="73037" y="95744"/>
                    <a:pt x="73037" y="96595"/>
                    <a:pt x="73185" y="97446"/>
                  </a:cubicBezTo>
                  <a:cubicBezTo>
                    <a:pt x="73185" y="97872"/>
                    <a:pt x="73629" y="97872"/>
                    <a:pt x="73777" y="97872"/>
                  </a:cubicBezTo>
                  <a:cubicBezTo>
                    <a:pt x="74370" y="98297"/>
                    <a:pt x="75111" y="99148"/>
                    <a:pt x="75259" y="100851"/>
                  </a:cubicBezTo>
                  <a:cubicBezTo>
                    <a:pt x="75407" y="102127"/>
                    <a:pt x="75555" y="102978"/>
                    <a:pt x="76148" y="102978"/>
                  </a:cubicBezTo>
                  <a:cubicBezTo>
                    <a:pt x="76296" y="102978"/>
                    <a:pt x="76592" y="102978"/>
                    <a:pt x="76740" y="102978"/>
                  </a:cubicBezTo>
                  <a:cubicBezTo>
                    <a:pt x="77037" y="102978"/>
                    <a:pt x="77037" y="102127"/>
                    <a:pt x="77333" y="102127"/>
                  </a:cubicBezTo>
                  <a:cubicBezTo>
                    <a:pt x="77777" y="102127"/>
                    <a:pt x="78222" y="100851"/>
                    <a:pt x="78518" y="102553"/>
                  </a:cubicBezTo>
                  <a:cubicBezTo>
                    <a:pt x="78518" y="103404"/>
                    <a:pt x="78518" y="103404"/>
                    <a:pt x="78370" y="103829"/>
                  </a:cubicBezTo>
                  <a:cubicBezTo>
                    <a:pt x="78074" y="104680"/>
                    <a:pt x="78074" y="105106"/>
                    <a:pt x="77925" y="105957"/>
                  </a:cubicBezTo>
                  <a:cubicBezTo>
                    <a:pt x="77777" y="107234"/>
                    <a:pt x="77481" y="108510"/>
                    <a:pt x="77185" y="109787"/>
                  </a:cubicBezTo>
                  <a:cubicBezTo>
                    <a:pt x="77037" y="110638"/>
                    <a:pt x="76888" y="110212"/>
                    <a:pt x="76740" y="109787"/>
                  </a:cubicBezTo>
                  <a:cubicBezTo>
                    <a:pt x="76444" y="109361"/>
                    <a:pt x="76444" y="109787"/>
                    <a:pt x="76148" y="110212"/>
                  </a:cubicBezTo>
                  <a:cubicBezTo>
                    <a:pt x="76000" y="110212"/>
                    <a:pt x="75703" y="110638"/>
                    <a:pt x="75703" y="110638"/>
                  </a:cubicBezTo>
                  <a:cubicBezTo>
                    <a:pt x="75555" y="111063"/>
                    <a:pt x="76000" y="112765"/>
                    <a:pt x="76000" y="113617"/>
                  </a:cubicBezTo>
                  <a:cubicBezTo>
                    <a:pt x="75851" y="114042"/>
                    <a:pt x="75851" y="114893"/>
                    <a:pt x="75851" y="115319"/>
                  </a:cubicBezTo>
                  <a:cubicBezTo>
                    <a:pt x="75703" y="116170"/>
                    <a:pt x="75407" y="115744"/>
                    <a:pt x="75407" y="116595"/>
                  </a:cubicBezTo>
                  <a:cubicBezTo>
                    <a:pt x="75703" y="116170"/>
                    <a:pt x="75851" y="116595"/>
                    <a:pt x="76148" y="115744"/>
                  </a:cubicBezTo>
                  <a:cubicBezTo>
                    <a:pt x="76296" y="114893"/>
                    <a:pt x="76592" y="115744"/>
                    <a:pt x="76888" y="115744"/>
                  </a:cubicBezTo>
                  <a:cubicBezTo>
                    <a:pt x="77481" y="116595"/>
                    <a:pt x="78074" y="115744"/>
                    <a:pt x="78666" y="114468"/>
                  </a:cubicBezTo>
                  <a:cubicBezTo>
                    <a:pt x="79111" y="113191"/>
                    <a:pt x="79555" y="111489"/>
                    <a:pt x="80000" y="110212"/>
                  </a:cubicBezTo>
                  <a:cubicBezTo>
                    <a:pt x="80444" y="108510"/>
                    <a:pt x="80888" y="106808"/>
                    <a:pt x="81333" y="105106"/>
                  </a:cubicBezTo>
                  <a:cubicBezTo>
                    <a:pt x="82074" y="102127"/>
                    <a:pt x="82814" y="100000"/>
                    <a:pt x="82666" y="96170"/>
                  </a:cubicBezTo>
                  <a:cubicBezTo>
                    <a:pt x="82666" y="94468"/>
                    <a:pt x="82814" y="93617"/>
                    <a:pt x="83111" y="92340"/>
                  </a:cubicBezTo>
                  <a:cubicBezTo>
                    <a:pt x="83259" y="91489"/>
                    <a:pt x="83259" y="91063"/>
                    <a:pt x="83407" y="90212"/>
                  </a:cubicBezTo>
                  <a:cubicBezTo>
                    <a:pt x="83407" y="90212"/>
                    <a:pt x="83407" y="89787"/>
                    <a:pt x="83407" y="89361"/>
                  </a:cubicBezTo>
                  <a:cubicBezTo>
                    <a:pt x="83407" y="88936"/>
                    <a:pt x="83111" y="88510"/>
                    <a:pt x="83111" y="88085"/>
                  </a:cubicBezTo>
                  <a:cubicBezTo>
                    <a:pt x="83111" y="88085"/>
                    <a:pt x="83407" y="88510"/>
                    <a:pt x="83407" y="88085"/>
                  </a:cubicBezTo>
                  <a:cubicBezTo>
                    <a:pt x="83259" y="87659"/>
                    <a:pt x="83259" y="87234"/>
                    <a:pt x="83111" y="87234"/>
                  </a:cubicBezTo>
                  <a:cubicBezTo>
                    <a:pt x="82962" y="86808"/>
                    <a:pt x="82666" y="85531"/>
                    <a:pt x="82518" y="85106"/>
                  </a:cubicBezTo>
                  <a:cubicBezTo>
                    <a:pt x="82370" y="85106"/>
                    <a:pt x="81629" y="84255"/>
                    <a:pt x="81481" y="84680"/>
                  </a:cubicBezTo>
                  <a:cubicBezTo>
                    <a:pt x="81481" y="85106"/>
                    <a:pt x="81629" y="85531"/>
                    <a:pt x="81481" y="85531"/>
                  </a:cubicBezTo>
                  <a:cubicBezTo>
                    <a:pt x="81185" y="85531"/>
                    <a:pt x="81185" y="86382"/>
                    <a:pt x="81037" y="86382"/>
                  </a:cubicBezTo>
                  <a:cubicBezTo>
                    <a:pt x="80740" y="87234"/>
                    <a:pt x="80592" y="85957"/>
                    <a:pt x="80592" y="85531"/>
                  </a:cubicBezTo>
                  <a:cubicBezTo>
                    <a:pt x="80592" y="84680"/>
                    <a:pt x="80888" y="84255"/>
                    <a:pt x="80444" y="84680"/>
                  </a:cubicBezTo>
                  <a:cubicBezTo>
                    <a:pt x="80000" y="85106"/>
                    <a:pt x="80592" y="85957"/>
                    <a:pt x="80000" y="85957"/>
                  </a:cubicBezTo>
                  <a:cubicBezTo>
                    <a:pt x="79851" y="85957"/>
                    <a:pt x="80148" y="83829"/>
                    <a:pt x="80000" y="83404"/>
                  </a:cubicBezTo>
                  <a:cubicBezTo>
                    <a:pt x="80000" y="83829"/>
                    <a:pt x="78370" y="83829"/>
                    <a:pt x="79111" y="82553"/>
                  </a:cubicBezTo>
                  <a:cubicBezTo>
                    <a:pt x="79703" y="81276"/>
                    <a:pt x="80296" y="80000"/>
                    <a:pt x="80888" y="78723"/>
                  </a:cubicBezTo>
                  <a:cubicBezTo>
                    <a:pt x="81037" y="78297"/>
                    <a:pt x="81185" y="77446"/>
                    <a:pt x="81333" y="77021"/>
                  </a:cubicBezTo>
                  <a:cubicBezTo>
                    <a:pt x="81777" y="76170"/>
                    <a:pt x="82222" y="75319"/>
                    <a:pt x="82518" y="74468"/>
                  </a:cubicBezTo>
                  <a:cubicBezTo>
                    <a:pt x="82666" y="74042"/>
                    <a:pt x="82814" y="73191"/>
                    <a:pt x="83111" y="72765"/>
                  </a:cubicBezTo>
                  <a:cubicBezTo>
                    <a:pt x="83407" y="71914"/>
                    <a:pt x="83703" y="71063"/>
                    <a:pt x="84000" y="70212"/>
                  </a:cubicBezTo>
                  <a:cubicBezTo>
                    <a:pt x="84592" y="68936"/>
                    <a:pt x="85481" y="68936"/>
                    <a:pt x="86222" y="68936"/>
                  </a:cubicBezTo>
                  <a:cubicBezTo>
                    <a:pt x="86370" y="68936"/>
                    <a:pt x="86518" y="68936"/>
                    <a:pt x="86666" y="68936"/>
                  </a:cubicBezTo>
                  <a:cubicBezTo>
                    <a:pt x="86814" y="69361"/>
                    <a:pt x="86814" y="69787"/>
                    <a:pt x="86962" y="69787"/>
                  </a:cubicBezTo>
                  <a:cubicBezTo>
                    <a:pt x="87111" y="69361"/>
                    <a:pt x="87407" y="69361"/>
                    <a:pt x="87555" y="68936"/>
                  </a:cubicBezTo>
                  <a:cubicBezTo>
                    <a:pt x="87703" y="68936"/>
                    <a:pt x="87851" y="69361"/>
                    <a:pt x="88000" y="69361"/>
                  </a:cubicBezTo>
                  <a:cubicBezTo>
                    <a:pt x="88148" y="69361"/>
                    <a:pt x="88296" y="69361"/>
                    <a:pt x="88444" y="69361"/>
                  </a:cubicBezTo>
                  <a:cubicBezTo>
                    <a:pt x="88444" y="68936"/>
                    <a:pt x="88592" y="69361"/>
                    <a:pt x="88740" y="69361"/>
                  </a:cubicBezTo>
                  <a:cubicBezTo>
                    <a:pt x="89037" y="69361"/>
                    <a:pt x="89037" y="68085"/>
                    <a:pt x="89481" y="68085"/>
                  </a:cubicBezTo>
                  <a:cubicBezTo>
                    <a:pt x="89629" y="68085"/>
                    <a:pt x="89925" y="68085"/>
                    <a:pt x="90074" y="68085"/>
                  </a:cubicBezTo>
                  <a:cubicBezTo>
                    <a:pt x="90222" y="68510"/>
                    <a:pt x="90370" y="68936"/>
                    <a:pt x="90518" y="68936"/>
                  </a:cubicBezTo>
                  <a:cubicBezTo>
                    <a:pt x="90666" y="69361"/>
                    <a:pt x="91259" y="68510"/>
                    <a:pt x="91259" y="69787"/>
                  </a:cubicBezTo>
                  <a:cubicBezTo>
                    <a:pt x="91259" y="69787"/>
                    <a:pt x="90814" y="69787"/>
                    <a:pt x="90814" y="70212"/>
                  </a:cubicBezTo>
                  <a:cubicBezTo>
                    <a:pt x="90666" y="71063"/>
                    <a:pt x="91259" y="70638"/>
                    <a:pt x="91259" y="70638"/>
                  </a:cubicBezTo>
                  <a:cubicBezTo>
                    <a:pt x="91555" y="70638"/>
                    <a:pt x="91851" y="70638"/>
                    <a:pt x="92000" y="70638"/>
                  </a:cubicBezTo>
                  <a:cubicBezTo>
                    <a:pt x="92148" y="70212"/>
                    <a:pt x="92148" y="70212"/>
                    <a:pt x="92296" y="69787"/>
                  </a:cubicBezTo>
                  <a:cubicBezTo>
                    <a:pt x="92444" y="69787"/>
                    <a:pt x="92592" y="70212"/>
                    <a:pt x="92888" y="70212"/>
                  </a:cubicBezTo>
                  <a:cubicBezTo>
                    <a:pt x="93037" y="70212"/>
                    <a:pt x="94074" y="69361"/>
                    <a:pt x="93481" y="68936"/>
                  </a:cubicBezTo>
                  <a:cubicBezTo>
                    <a:pt x="93185" y="68936"/>
                    <a:pt x="93037" y="69361"/>
                    <a:pt x="93037" y="68085"/>
                  </a:cubicBezTo>
                  <a:cubicBezTo>
                    <a:pt x="93037" y="67659"/>
                    <a:pt x="93333" y="66382"/>
                    <a:pt x="93481" y="65957"/>
                  </a:cubicBezTo>
                  <a:cubicBezTo>
                    <a:pt x="93777" y="65531"/>
                    <a:pt x="93925" y="65106"/>
                    <a:pt x="94222" y="64255"/>
                  </a:cubicBezTo>
                  <a:cubicBezTo>
                    <a:pt x="94370" y="63829"/>
                    <a:pt x="94666" y="63829"/>
                    <a:pt x="94814" y="62978"/>
                  </a:cubicBezTo>
                  <a:cubicBezTo>
                    <a:pt x="94962" y="62127"/>
                    <a:pt x="95111" y="61702"/>
                    <a:pt x="95407" y="61702"/>
                  </a:cubicBezTo>
                  <a:cubicBezTo>
                    <a:pt x="95703" y="61702"/>
                    <a:pt x="96148" y="61276"/>
                    <a:pt x="96444" y="61276"/>
                  </a:cubicBezTo>
                  <a:cubicBezTo>
                    <a:pt x="96740" y="61276"/>
                    <a:pt x="96888" y="62127"/>
                    <a:pt x="97037" y="62127"/>
                  </a:cubicBezTo>
                  <a:cubicBezTo>
                    <a:pt x="97185" y="61702"/>
                    <a:pt x="97333" y="60851"/>
                    <a:pt x="97481" y="61276"/>
                  </a:cubicBezTo>
                  <a:cubicBezTo>
                    <a:pt x="97629" y="61702"/>
                    <a:pt x="97185" y="62978"/>
                    <a:pt x="97185" y="63404"/>
                  </a:cubicBezTo>
                  <a:cubicBezTo>
                    <a:pt x="97185" y="64255"/>
                    <a:pt x="97333" y="63404"/>
                    <a:pt x="97629" y="63829"/>
                  </a:cubicBezTo>
                  <a:cubicBezTo>
                    <a:pt x="97629" y="63829"/>
                    <a:pt x="97333" y="64680"/>
                    <a:pt x="97333" y="65106"/>
                  </a:cubicBezTo>
                  <a:cubicBezTo>
                    <a:pt x="97333" y="65531"/>
                    <a:pt x="98370" y="63404"/>
                    <a:pt x="98370" y="63404"/>
                  </a:cubicBezTo>
                  <a:cubicBezTo>
                    <a:pt x="98518" y="62978"/>
                    <a:pt x="98666" y="62553"/>
                    <a:pt x="98962" y="62127"/>
                  </a:cubicBezTo>
                  <a:cubicBezTo>
                    <a:pt x="99111" y="61702"/>
                    <a:pt x="99555" y="62553"/>
                    <a:pt x="99555" y="61702"/>
                  </a:cubicBezTo>
                  <a:cubicBezTo>
                    <a:pt x="99407" y="60851"/>
                    <a:pt x="99555" y="59148"/>
                    <a:pt x="100000" y="59148"/>
                  </a:cubicBezTo>
                  <a:cubicBezTo>
                    <a:pt x="100148" y="58723"/>
                    <a:pt x="100444" y="58297"/>
                    <a:pt x="100592" y="58723"/>
                  </a:cubicBezTo>
                  <a:cubicBezTo>
                    <a:pt x="100740" y="58723"/>
                    <a:pt x="101037" y="59574"/>
                    <a:pt x="101185" y="59148"/>
                  </a:cubicBezTo>
                  <a:cubicBezTo>
                    <a:pt x="100888" y="59574"/>
                    <a:pt x="100444" y="59148"/>
                    <a:pt x="100296" y="60425"/>
                  </a:cubicBezTo>
                  <a:cubicBezTo>
                    <a:pt x="100296" y="60851"/>
                    <a:pt x="100296" y="61276"/>
                    <a:pt x="100296" y="61702"/>
                  </a:cubicBezTo>
                  <a:cubicBezTo>
                    <a:pt x="100296" y="62127"/>
                    <a:pt x="100000" y="62127"/>
                    <a:pt x="100148" y="62553"/>
                  </a:cubicBezTo>
                  <a:cubicBezTo>
                    <a:pt x="100148" y="62978"/>
                    <a:pt x="100296" y="62978"/>
                    <a:pt x="100148" y="63404"/>
                  </a:cubicBezTo>
                  <a:cubicBezTo>
                    <a:pt x="100000" y="63404"/>
                    <a:pt x="99851" y="63829"/>
                    <a:pt x="100000" y="64255"/>
                  </a:cubicBezTo>
                  <a:cubicBezTo>
                    <a:pt x="100000" y="64255"/>
                    <a:pt x="99111" y="65106"/>
                    <a:pt x="99111" y="65531"/>
                  </a:cubicBezTo>
                  <a:cubicBezTo>
                    <a:pt x="98814" y="65957"/>
                    <a:pt x="98666" y="66808"/>
                    <a:pt x="98370" y="67234"/>
                  </a:cubicBezTo>
                  <a:cubicBezTo>
                    <a:pt x="98074" y="68085"/>
                    <a:pt x="97777" y="68510"/>
                    <a:pt x="97481" y="69361"/>
                  </a:cubicBezTo>
                  <a:cubicBezTo>
                    <a:pt x="96888" y="70638"/>
                    <a:pt x="96444" y="73617"/>
                    <a:pt x="95703" y="73617"/>
                  </a:cubicBezTo>
                  <a:cubicBezTo>
                    <a:pt x="95555" y="73617"/>
                    <a:pt x="94962" y="74042"/>
                    <a:pt x="94962" y="74468"/>
                  </a:cubicBezTo>
                  <a:cubicBezTo>
                    <a:pt x="94962" y="75744"/>
                    <a:pt x="94962" y="76170"/>
                    <a:pt x="94518" y="77021"/>
                  </a:cubicBezTo>
                  <a:cubicBezTo>
                    <a:pt x="93925" y="78297"/>
                    <a:pt x="93925" y="80851"/>
                    <a:pt x="94074" y="82978"/>
                  </a:cubicBezTo>
                  <a:cubicBezTo>
                    <a:pt x="94222" y="85106"/>
                    <a:pt x="94074" y="87659"/>
                    <a:pt x="94518" y="89361"/>
                  </a:cubicBezTo>
                  <a:cubicBezTo>
                    <a:pt x="94666" y="90212"/>
                    <a:pt x="94666" y="91489"/>
                    <a:pt x="94666" y="92340"/>
                  </a:cubicBezTo>
                  <a:cubicBezTo>
                    <a:pt x="94666" y="92340"/>
                    <a:pt x="94666" y="93191"/>
                    <a:pt x="94814" y="93191"/>
                  </a:cubicBezTo>
                  <a:cubicBezTo>
                    <a:pt x="94962" y="93191"/>
                    <a:pt x="94666" y="94468"/>
                    <a:pt x="94814" y="94468"/>
                  </a:cubicBezTo>
                  <a:cubicBezTo>
                    <a:pt x="94814" y="94468"/>
                    <a:pt x="95555" y="92765"/>
                    <a:pt x="95555" y="92340"/>
                  </a:cubicBezTo>
                  <a:cubicBezTo>
                    <a:pt x="95851" y="91489"/>
                    <a:pt x="96000" y="90638"/>
                    <a:pt x="96148" y="89361"/>
                  </a:cubicBezTo>
                  <a:cubicBezTo>
                    <a:pt x="96296" y="88510"/>
                    <a:pt x="96888" y="87659"/>
                    <a:pt x="97037" y="87659"/>
                  </a:cubicBezTo>
                  <a:cubicBezTo>
                    <a:pt x="97481" y="88510"/>
                    <a:pt x="97037" y="85957"/>
                    <a:pt x="97185" y="85531"/>
                  </a:cubicBezTo>
                  <a:cubicBezTo>
                    <a:pt x="97481" y="84255"/>
                    <a:pt x="97629" y="83829"/>
                    <a:pt x="98074" y="83829"/>
                  </a:cubicBezTo>
                  <a:cubicBezTo>
                    <a:pt x="98518" y="83829"/>
                    <a:pt x="99111" y="83829"/>
                    <a:pt x="98814" y="82553"/>
                  </a:cubicBezTo>
                  <a:cubicBezTo>
                    <a:pt x="98370" y="81276"/>
                    <a:pt x="98666" y="80000"/>
                    <a:pt x="99111" y="79148"/>
                  </a:cubicBezTo>
                  <a:cubicBezTo>
                    <a:pt x="99259" y="78723"/>
                    <a:pt x="99259" y="79574"/>
                    <a:pt x="99407" y="79574"/>
                  </a:cubicBezTo>
                  <a:cubicBezTo>
                    <a:pt x="99703" y="79574"/>
                    <a:pt x="99703" y="78297"/>
                    <a:pt x="99703" y="77872"/>
                  </a:cubicBezTo>
                  <a:cubicBezTo>
                    <a:pt x="99407" y="77021"/>
                    <a:pt x="99111" y="76595"/>
                    <a:pt x="99407" y="75319"/>
                  </a:cubicBezTo>
                  <a:cubicBezTo>
                    <a:pt x="99407" y="75319"/>
                    <a:pt x="99851" y="74893"/>
                    <a:pt x="99703" y="74468"/>
                  </a:cubicBezTo>
                  <a:cubicBezTo>
                    <a:pt x="99555" y="74468"/>
                    <a:pt x="99407" y="73617"/>
                    <a:pt x="99259" y="73617"/>
                  </a:cubicBezTo>
                  <a:cubicBezTo>
                    <a:pt x="99111" y="73617"/>
                    <a:pt x="99259" y="74042"/>
                    <a:pt x="99111" y="74042"/>
                  </a:cubicBezTo>
                  <a:cubicBezTo>
                    <a:pt x="98814" y="74042"/>
                    <a:pt x="98666" y="73617"/>
                    <a:pt x="98814" y="72765"/>
                  </a:cubicBezTo>
                  <a:cubicBezTo>
                    <a:pt x="98962" y="71914"/>
                    <a:pt x="99259" y="71489"/>
                    <a:pt x="99555" y="70212"/>
                  </a:cubicBezTo>
                  <a:cubicBezTo>
                    <a:pt x="99703" y="69361"/>
                    <a:pt x="99703" y="68085"/>
                    <a:pt x="100148" y="67234"/>
                  </a:cubicBezTo>
                  <a:cubicBezTo>
                    <a:pt x="100296" y="66808"/>
                    <a:pt x="100296" y="67659"/>
                    <a:pt x="100296" y="67659"/>
                  </a:cubicBezTo>
                  <a:cubicBezTo>
                    <a:pt x="100592" y="67659"/>
                    <a:pt x="100592" y="66808"/>
                    <a:pt x="100740" y="67234"/>
                  </a:cubicBezTo>
                  <a:cubicBezTo>
                    <a:pt x="100888" y="67234"/>
                    <a:pt x="100888" y="67659"/>
                    <a:pt x="101037" y="67234"/>
                  </a:cubicBezTo>
                  <a:cubicBezTo>
                    <a:pt x="101333" y="66808"/>
                    <a:pt x="101481" y="66382"/>
                    <a:pt x="101777" y="65957"/>
                  </a:cubicBezTo>
                  <a:cubicBezTo>
                    <a:pt x="102222" y="65531"/>
                    <a:pt x="101629" y="67234"/>
                    <a:pt x="101925" y="67659"/>
                  </a:cubicBezTo>
                  <a:cubicBezTo>
                    <a:pt x="101925" y="68085"/>
                    <a:pt x="102518" y="66382"/>
                    <a:pt x="102666" y="66382"/>
                  </a:cubicBezTo>
                  <a:cubicBezTo>
                    <a:pt x="102962" y="65957"/>
                    <a:pt x="103259" y="65531"/>
                    <a:pt x="103703" y="65531"/>
                  </a:cubicBezTo>
                  <a:cubicBezTo>
                    <a:pt x="104000" y="65531"/>
                    <a:pt x="104296" y="65531"/>
                    <a:pt x="104444" y="66382"/>
                  </a:cubicBezTo>
                  <a:cubicBezTo>
                    <a:pt x="104592" y="66382"/>
                    <a:pt x="104740" y="66808"/>
                    <a:pt x="104888" y="67234"/>
                  </a:cubicBezTo>
                  <a:cubicBezTo>
                    <a:pt x="105037" y="67659"/>
                    <a:pt x="105037" y="66382"/>
                    <a:pt x="105185" y="66382"/>
                  </a:cubicBezTo>
                  <a:cubicBezTo>
                    <a:pt x="106370" y="63404"/>
                    <a:pt x="107703" y="62127"/>
                    <a:pt x="109037" y="60425"/>
                  </a:cubicBezTo>
                  <a:cubicBezTo>
                    <a:pt x="109333" y="60000"/>
                    <a:pt x="109777" y="59574"/>
                    <a:pt x="109925" y="58723"/>
                  </a:cubicBezTo>
                  <a:cubicBezTo>
                    <a:pt x="110074" y="57872"/>
                    <a:pt x="110074" y="59148"/>
                    <a:pt x="110370" y="59148"/>
                  </a:cubicBezTo>
                  <a:cubicBezTo>
                    <a:pt x="110518" y="59148"/>
                    <a:pt x="110814" y="59148"/>
                    <a:pt x="110962" y="59148"/>
                  </a:cubicBezTo>
                  <a:cubicBezTo>
                    <a:pt x="111111" y="59574"/>
                    <a:pt x="111259" y="60000"/>
                    <a:pt x="111407" y="60000"/>
                  </a:cubicBezTo>
                  <a:cubicBezTo>
                    <a:pt x="111851" y="60000"/>
                    <a:pt x="111851" y="58297"/>
                    <a:pt x="111703" y="57446"/>
                  </a:cubicBezTo>
                  <a:cubicBezTo>
                    <a:pt x="111703" y="57021"/>
                    <a:pt x="111111" y="56170"/>
                    <a:pt x="111259" y="55744"/>
                  </a:cubicBezTo>
                  <a:cubicBezTo>
                    <a:pt x="111259" y="55319"/>
                    <a:pt x="110962" y="53191"/>
                    <a:pt x="110814" y="53617"/>
                  </a:cubicBezTo>
                  <a:cubicBezTo>
                    <a:pt x="110814" y="54042"/>
                    <a:pt x="110518" y="53191"/>
                    <a:pt x="110370" y="53191"/>
                  </a:cubicBezTo>
                  <a:cubicBezTo>
                    <a:pt x="110222" y="52765"/>
                    <a:pt x="110370" y="52340"/>
                    <a:pt x="110222" y="51914"/>
                  </a:cubicBezTo>
                  <a:cubicBezTo>
                    <a:pt x="110222" y="51489"/>
                    <a:pt x="109777" y="51914"/>
                    <a:pt x="109777" y="51914"/>
                  </a:cubicBezTo>
                  <a:cubicBezTo>
                    <a:pt x="109629" y="52340"/>
                    <a:pt x="109185" y="51914"/>
                    <a:pt x="109333" y="51489"/>
                  </a:cubicBezTo>
                  <a:cubicBezTo>
                    <a:pt x="109333" y="51063"/>
                    <a:pt x="109777" y="51489"/>
                    <a:pt x="109925" y="51489"/>
                  </a:cubicBezTo>
                  <a:cubicBezTo>
                    <a:pt x="109925" y="51063"/>
                    <a:pt x="109481" y="51063"/>
                    <a:pt x="109481" y="51063"/>
                  </a:cubicBezTo>
                  <a:cubicBezTo>
                    <a:pt x="109481" y="49787"/>
                    <a:pt x="110666" y="51914"/>
                    <a:pt x="110814" y="51914"/>
                  </a:cubicBezTo>
                  <a:cubicBezTo>
                    <a:pt x="111111" y="52340"/>
                    <a:pt x="112000" y="51489"/>
                    <a:pt x="112296" y="50638"/>
                  </a:cubicBezTo>
                  <a:cubicBezTo>
                    <a:pt x="112444" y="50212"/>
                    <a:pt x="112148" y="50212"/>
                    <a:pt x="112148" y="49787"/>
                  </a:cubicBezTo>
                  <a:cubicBezTo>
                    <a:pt x="112148" y="49787"/>
                    <a:pt x="112740" y="49787"/>
                    <a:pt x="112740" y="48936"/>
                  </a:cubicBezTo>
                  <a:cubicBezTo>
                    <a:pt x="112592" y="48510"/>
                    <a:pt x="112296" y="48085"/>
                    <a:pt x="112444" y="47659"/>
                  </a:cubicBezTo>
                  <a:cubicBezTo>
                    <a:pt x="112444" y="47234"/>
                    <a:pt x="112740" y="46382"/>
                    <a:pt x="112740" y="46382"/>
                  </a:cubicBezTo>
                  <a:cubicBezTo>
                    <a:pt x="112888" y="46382"/>
                    <a:pt x="113481" y="46808"/>
                    <a:pt x="113481" y="46382"/>
                  </a:cubicBezTo>
                  <a:cubicBezTo>
                    <a:pt x="113333" y="46808"/>
                    <a:pt x="112888" y="47234"/>
                    <a:pt x="113037" y="47659"/>
                  </a:cubicBezTo>
                  <a:cubicBezTo>
                    <a:pt x="113185" y="48085"/>
                    <a:pt x="113333" y="48510"/>
                    <a:pt x="113333" y="48510"/>
                  </a:cubicBezTo>
                  <a:cubicBezTo>
                    <a:pt x="113333" y="48936"/>
                    <a:pt x="113185" y="49361"/>
                    <a:pt x="113333" y="49361"/>
                  </a:cubicBezTo>
                  <a:cubicBezTo>
                    <a:pt x="113629" y="49361"/>
                    <a:pt x="113925" y="48936"/>
                    <a:pt x="114222" y="48936"/>
                  </a:cubicBezTo>
                  <a:cubicBezTo>
                    <a:pt x="114518" y="48936"/>
                    <a:pt x="114814" y="48936"/>
                    <a:pt x="115111" y="49361"/>
                  </a:cubicBezTo>
                  <a:cubicBezTo>
                    <a:pt x="115259" y="49787"/>
                    <a:pt x="115259" y="49787"/>
                    <a:pt x="115259" y="50638"/>
                  </a:cubicBezTo>
                  <a:cubicBezTo>
                    <a:pt x="115259" y="51063"/>
                    <a:pt x="115851" y="51489"/>
                    <a:pt x="116000" y="51489"/>
                  </a:cubicBezTo>
                  <a:cubicBezTo>
                    <a:pt x="116148" y="51914"/>
                    <a:pt x="117037" y="53617"/>
                    <a:pt x="117185" y="52765"/>
                  </a:cubicBezTo>
                  <a:cubicBezTo>
                    <a:pt x="117037" y="54042"/>
                    <a:pt x="117925" y="52765"/>
                    <a:pt x="117925" y="52765"/>
                  </a:cubicBezTo>
                  <a:cubicBezTo>
                    <a:pt x="117925" y="52340"/>
                    <a:pt x="117333" y="52340"/>
                    <a:pt x="117481" y="51914"/>
                  </a:cubicBezTo>
                  <a:cubicBezTo>
                    <a:pt x="117481" y="51063"/>
                    <a:pt x="117925" y="51914"/>
                    <a:pt x="117925" y="51914"/>
                  </a:cubicBezTo>
                  <a:cubicBezTo>
                    <a:pt x="117925" y="51063"/>
                    <a:pt x="117777" y="51914"/>
                    <a:pt x="117925" y="50638"/>
                  </a:cubicBezTo>
                  <a:cubicBezTo>
                    <a:pt x="117925" y="50212"/>
                    <a:pt x="117925" y="49787"/>
                    <a:pt x="117925" y="49361"/>
                  </a:cubicBezTo>
                  <a:cubicBezTo>
                    <a:pt x="117777" y="48936"/>
                    <a:pt x="117629" y="48936"/>
                    <a:pt x="117629" y="48510"/>
                  </a:cubicBezTo>
                  <a:cubicBezTo>
                    <a:pt x="117629" y="48510"/>
                    <a:pt x="118666" y="49361"/>
                    <a:pt x="118814" y="48936"/>
                  </a:cubicBezTo>
                  <a:cubicBezTo>
                    <a:pt x="118814" y="48936"/>
                    <a:pt x="118666" y="48510"/>
                    <a:pt x="118518" y="48510"/>
                  </a:cubicBezTo>
                  <a:cubicBezTo>
                    <a:pt x="118666" y="48510"/>
                    <a:pt x="119111" y="48936"/>
                    <a:pt x="119259" y="48510"/>
                  </a:cubicBezTo>
                  <a:cubicBezTo>
                    <a:pt x="119259" y="48085"/>
                    <a:pt x="119259" y="47659"/>
                    <a:pt x="119407" y="47234"/>
                  </a:cubicBezTo>
                  <a:cubicBezTo>
                    <a:pt x="119407" y="47234"/>
                    <a:pt x="119851" y="47234"/>
                    <a:pt x="119851" y="47234"/>
                  </a:cubicBezTo>
                  <a:cubicBezTo>
                    <a:pt x="119851" y="47234"/>
                    <a:pt x="119703" y="47234"/>
                    <a:pt x="119703" y="47234"/>
                  </a:cubicBezTo>
                  <a:cubicBezTo>
                    <a:pt x="119555" y="46808"/>
                    <a:pt x="120000" y="47234"/>
                    <a:pt x="119703" y="47234"/>
                  </a:cubicBezTo>
                  <a:close/>
                  <a:moveTo>
                    <a:pt x="60000" y="81702"/>
                  </a:moveTo>
                  <a:cubicBezTo>
                    <a:pt x="59851" y="82978"/>
                    <a:pt x="59851" y="84255"/>
                    <a:pt x="59703" y="85531"/>
                  </a:cubicBezTo>
                  <a:cubicBezTo>
                    <a:pt x="59555" y="86382"/>
                    <a:pt x="59111" y="85957"/>
                    <a:pt x="59111" y="86808"/>
                  </a:cubicBezTo>
                  <a:cubicBezTo>
                    <a:pt x="59111" y="86808"/>
                    <a:pt x="59407" y="86808"/>
                    <a:pt x="59555" y="86808"/>
                  </a:cubicBezTo>
                  <a:cubicBezTo>
                    <a:pt x="59555" y="86808"/>
                    <a:pt x="58222" y="89361"/>
                    <a:pt x="58074" y="89361"/>
                  </a:cubicBezTo>
                  <a:cubicBezTo>
                    <a:pt x="57925" y="89787"/>
                    <a:pt x="57777" y="90212"/>
                    <a:pt x="57481" y="90212"/>
                  </a:cubicBezTo>
                  <a:cubicBezTo>
                    <a:pt x="57333" y="90638"/>
                    <a:pt x="57185" y="91489"/>
                    <a:pt x="57037" y="91914"/>
                  </a:cubicBezTo>
                  <a:cubicBezTo>
                    <a:pt x="56888" y="92340"/>
                    <a:pt x="55851" y="93191"/>
                    <a:pt x="55703" y="92340"/>
                  </a:cubicBezTo>
                  <a:cubicBezTo>
                    <a:pt x="55703" y="91914"/>
                    <a:pt x="56740" y="91063"/>
                    <a:pt x="56888" y="90638"/>
                  </a:cubicBezTo>
                  <a:cubicBezTo>
                    <a:pt x="57333" y="89787"/>
                    <a:pt x="57777" y="88510"/>
                    <a:pt x="58222" y="87659"/>
                  </a:cubicBezTo>
                  <a:cubicBezTo>
                    <a:pt x="58518" y="87234"/>
                    <a:pt x="58518" y="85957"/>
                    <a:pt x="58814" y="85531"/>
                  </a:cubicBezTo>
                  <a:cubicBezTo>
                    <a:pt x="59111" y="84255"/>
                    <a:pt x="59407" y="82978"/>
                    <a:pt x="59555" y="81702"/>
                  </a:cubicBezTo>
                  <a:cubicBezTo>
                    <a:pt x="59555" y="80851"/>
                    <a:pt x="59555" y="80851"/>
                    <a:pt x="59851" y="80425"/>
                  </a:cubicBezTo>
                  <a:cubicBezTo>
                    <a:pt x="60148" y="80000"/>
                    <a:pt x="60000" y="81276"/>
                    <a:pt x="60000" y="81702"/>
                  </a:cubicBezTo>
                  <a:cubicBezTo>
                    <a:pt x="59851" y="82127"/>
                    <a:pt x="60000" y="80851"/>
                    <a:pt x="60000" y="8170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20" name="Google Shape;1020;g90e2d1f501_0_5781"/>
            <p:cNvSpPr/>
            <p:nvPr/>
          </p:nvSpPr>
          <p:spPr>
            <a:xfrm>
              <a:off x="18193828" y="6226607"/>
              <a:ext cx="140100" cy="299400"/>
            </a:xfrm>
            <a:custGeom>
              <a:avLst/>
              <a:gdLst/>
              <a:ahLst/>
              <a:cxnLst/>
              <a:rect l="l" t="t" r="r" b="b"/>
              <a:pathLst>
                <a:path w="120000" h="120000" extrusionOk="0">
                  <a:moveTo>
                    <a:pt x="104000" y="97500"/>
                  </a:moveTo>
                  <a:cubicBezTo>
                    <a:pt x="104000" y="82500"/>
                    <a:pt x="72000" y="63750"/>
                    <a:pt x="80000" y="48750"/>
                  </a:cubicBezTo>
                  <a:cubicBezTo>
                    <a:pt x="88000" y="37500"/>
                    <a:pt x="80000" y="26250"/>
                    <a:pt x="72000" y="15000"/>
                  </a:cubicBezTo>
                  <a:cubicBezTo>
                    <a:pt x="72000" y="11250"/>
                    <a:pt x="72000" y="7500"/>
                    <a:pt x="72000" y="3750"/>
                  </a:cubicBezTo>
                  <a:cubicBezTo>
                    <a:pt x="72000" y="0"/>
                    <a:pt x="48000" y="0"/>
                    <a:pt x="48000" y="0"/>
                  </a:cubicBezTo>
                  <a:cubicBezTo>
                    <a:pt x="48000" y="3750"/>
                    <a:pt x="56000" y="7500"/>
                    <a:pt x="56000" y="11250"/>
                  </a:cubicBezTo>
                  <a:cubicBezTo>
                    <a:pt x="64000" y="15000"/>
                    <a:pt x="56000" y="18750"/>
                    <a:pt x="48000" y="18750"/>
                  </a:cubicBezTo>
                  <a:cubicBezTo>
                    <a:pt x="40000" y="22500"/>
                    <a:pt x="32000" y="18750"/>
                    <a:pt x="32000" y="26250"/>
                  </a:cubicBezTo>
                  <a:cubicBezTo>
                    <a:pt x="32000" y="30000"/>
                    <a:pt x="32000" y="30000"/>
                    <a:pt x="32000" y="33750"/>
                  </a:cubicBezTo>
                  <a:cubicBezTo>
                    <a:pt x="24000" y="41250"/>
                    <a:pt x="24000" y="48750"/>
                    <a:pt x="16000" y="52500"/>
                  </a:cubicBezTo>
                  <a:cubicBezTo>
                    <a:pt x="0" y="56250"/>
                    <a:pt x="32000" y="67500"/>
                    <a:pt x="40000" y="75000"/>
                  </a:cubicBezTo>
                  <a:cubicBezTo>
                    <a:pt x="48000" y="82500"/>
                    <a:pt x="32000" y="120000"/>
                    <a:pt x="48000" y="120000"/>
                  </a:cubicBezTo>
                  <a:cubicBezTo>
                    <a:pt x="72000" y="120000"/>
                    <a:pt x="96000" y="120000"/>
                    <a:pt x="120000" y="120000"/>
                  </a:cubicBezTo>
                  <a:cubicBezTo>
                    <a:pt x="120000" y="112500"/>
                    <a:pt x="112000" y="105000"/>
                    <a:pt x="104000" y="97500"/>
                  </a:cubicBezTo>
                  <a:cubicBezTo>
                    <a:pt x="104000" y="90000"/>
                    <a:pt x="104000" y="101250"/>
                    <a:pt x="104000" y="975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21" name="Google Shape;1021;g90e2d1f501_0_5781"/>
            <p:cNvSpPr/>
            <p:nvPr/>
          </p:nvSpPr>
          <p:spPr>
            <a:xfrm>
              <a:off x="18222491" y="6516489"/>
              <a:ext cx="140100" cy="216600"/>
            </a:xfrm>
            <a:custGeom>
              <a:avLst/>
              <a:gdLst/>
              <a:ahLst/>
              <a:cxnLst/>
              <a:rect l="l" t="t" r="r" b="b"/>
              <a:pathLst>
                <a:path w="120000" h="120000" extrusionOk="0">
                  <a:moveTo>
                    <a:pt x="96000" y="5217"/>
                  </a:moveTo>
                  <a:cubicBezTo>
                    <a:pt x="88000" y="5217"/>
                    <a:pt x="72000" y="5217"/>
                    <a:pt x="56000" y="5217"/>
                  </a:cubicBezTo>
                  <a:cubicBezTo>
                    <a:pt x="40000" y="5217"/>
                    <a:pt x="24000" y="0"/>
                    <a:pt x="16000" y="10434"/>
                  </a:cubicBezTo>
                  <a:cubicBezTo>
                    <a:pt x="16000" y="20869"/>
                    <a:pt x="8000" y="26086"/>
                    <a:pt x="8000" y="36521"/>
                  </a:cubicBezTo>
                  <a:cubicBezTo>
                    <a:pt x="8000" y="41739"/>
                    <a:pt x="16000" y="46956"/>
                    <a:pt x="16000" y="57391"/>
                  </a:cubicBezTo>
                  <a:cubicBezTo>
                    <a:pt x="16000" y="62608"/>
                    <a:pt x="0" y="120000"/>
                    <a:pt x="8000" y="120000"/>
                  </a:cubicBezTo>
                  <a:cubicBezTo>
                    <a:pt x="24000" y="114782"/>
                    <a:pt x="8000" y="99130"/>
                    <a:pt x="32000" y="104347"/>
                  </a:cubicBezTo>
                  <a:cubicBezTo>
                    <a:pt x="40000" y="104347"/>
                    <a:pt x="56000" y="99130"/>
                    <a:pt x="56000" y="104347"/>
                  </a:cubicBezTo>
                  <a:cubicBezTo>
                    <a:pt x="64000" y="104347"/>
                    <a:pt x="64000" y="120000"/>
                    <a:pt x="72000" y="120000"/>
                  </a:cubicBezTo>
                  <a:cubicBezTo>
                    <a:pt x="72000" y="120000"/>
                    <a:pt x="72000" y="104347"/>
                    <a:pt x="72000" y="104347"/>
                  </a:cubicBezTo>
                  <a:cubicBezTo>
                    <a:pt x="72000" y="93913"/>
                    <a:pt x="56000" y="88695"/>
                    <a:pt x="48000" y="83478"/>
                  </a:cubicBezTo>
                  <a:cubicBezTo>
                    <a:pt x="40000" y="73043"/>
                    <a:pt x="16000" y="46956"/>
                    <a:pt x="32000" y="36521"/>
                  </a:cubicBezTo>
                  <a:cubicBezTo>
                    <a:pt x="56000" y="26086"/>
                    <a:pt x="48000" y="20869"/>
                    <a:pt x="72000" y="15652"/>
                  </a:cubicBezTo>
                  <a:cubicBezTo>
                    <a:pt x="88000" y="10434"/>
                    <a:pt x="112000" y="20869"/>
                    <a:pt x="120000" y="31304"/>
                  </a:cubicBezTo>
                  <a:cubicBezTo>
                    <a:pt x="112000" y="20869"/>
                    <a:pt x="104000" y="10434"/>
                    <a:pt x="96000" y="521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22" name="Google Shape;1022;g90e2d1f501_0_5781"/>
            <p:cNvSpPr/>
            <p:nvPr/>
          </p:nvSpPr>
          <p:spPr>
            <a:xfrm>
              <a:off x="17483638" y="7153600"/>
              <a:ext cx="197400" cy="235800"/>
            </a:xfrm>
            <a:custGeom>
              <a:avLst/>
              <a:gdLst/>
              <a:ahLst/>
              <a:cxnLst/>
              <a:rect l="l" t="t" r="r" b="b"/>
              <a:pathLst>
                <a:path w="120000" h="120000" extrusionOk="0">
                  <a:moveTo>
                    <a:pt x="28571" y="4800"/>
                  </a:moveTo>
                  <a:cubicBezTo>
                    <a:pt x="17142" y="9600"/>
                    <a:pt x="11428" y="28800"/>
                    <a:pt x="22857" y="33600"/>
                  </a:cubicBezTo>
                  <a:cubicBezTo>
                    <a:pt x="40000" y="48000"/>
                    <a:pt x="11428" y="43200"/>
                    <a:pt x="5714" y="43200"/>
                  </a:cubicBezTo>
                  <a:cubicBezTo>
                    <a:pt x="5714" y="43200"/>
                    <a:pt x="17142" y="52800"/>
                    <a:pt x="17142" y="52800"/>
                  </a:cubicBezTo>
                  <a:cubicBezTo>
                    <a:pt x="17142" y="62400"/>
                    <a:pt x="17142" y="62400"/>
                    <a:pt x="11428" y="67200"/>
                  </a:cubicBezTo>
                  <a:cubicBezTo>
                    <a:pt x="11428" y="67200"/>
                    <a:pt x="17142" y="72000"/>
                    <a:pt x="17142" y="76800"/>
                  </a:cubicBezTo>
                  <a:cubicBezTo>
                    <a:pt x="11428" y="81600"/>
                    <a:pt x="5714" y="96000"/>
                    <a:pt x="5714" y="96000"/>
                  </a:cubicBezTo>
                  <a:cubicBezTo>
                    <a:pt x="5714" y="96000"/>
                    <a:pt x="17142" y="96000"/>
                    <a:pt x="17142" y="100800"/>
                  </a:cubicBezTo>
                  <a:cubicBezTo>
                    <a:pt x="17142" y="100800"/>
                    <a:pt x="0" y="110400"/>
                    <a:pt x="0" y="115200"/>
                  </a:cubicBezTo>
                  <a:cubicBezTo>
                    <a:pt x="0" y="115200"/>
                    <a:pt x="5714" y="110400"/>
                    <a:pt x="11428" y="110400"/>
                  </a:cubicBezTo>
                  <a:cubicBezTo>
                    <a:pt x="11428" y="110400"/>
                    <a:pt x="11428" y="120000"/>
                    <a:pt x="17142" y="115200"/>
                  </a:cubicBezTo>
                  <a:cubicBezTo>
                    <a:pt x="17142" y="110400"/>
                    <a:pt x="28571" y="105600"/>
                    <a:pt x="34285" y="105600"/>
                  </a:cubicBezTo>
                  <a:cubicBezTo>
                    <a:pt x="40000" y="100800"/>
                    <a:pt x="34285" y="120000"/>
                    <a:pt x="45714" y="105600"/>
                  </a:cubicBezTo>
                  <a:cubicBezTo>
                    <a:pt x="51428" y="96000"/>
                    <a:pt x="45714" y="100800"/>
                    <a:pt x="51428" y="105600"/>
                  </a:cubicBezTo>
                  <a:cubicBezTo>
                    <a:pt x="51428" y="105600"/>
                    <a:pt x="68571" y="100800"/>
                    <a:pt x="68571" y="100800"/>
                  </a:cubicBezTo>
                  <a:cubicBezTo>
                    <a:pt x="80000" y="100800"/>
                    <a:pt x="74285" y="96000"/>
                    <a:pt x="80000" y="96000"/>
                  </a:cubicBezTo>
                  <a:cubicBezTo>
                    <a:pt x="91428" y="96000"/>
                    <a:pt x="91428" y="91200"/>
                    <a:pt x="97142" y="86400"/>
                  </a:cubicBezTo>
                  <a:cubicBezTo>
                    <a:pt x="102857" y="76800"/>
                    <a:pt x="108571" y="91200"/>
                    <a:pt x="114285" y="96000"/>
                  </a:cubicBezTo>
                  <a:cubicBezTo>
                    <a:pt x="120000" y="96000"/>
                    <a:pt x="108571" y="76800"/>
                    <a:pt x="108571" y="76800"/>
                  </a:cubicBezTo>
                  <a:cubicBezTo>
                    <a:pt x="102857" y="72000"/>
                    <a:pt x="97142" y="67200"/>
                    <a:pt x="97142" y="57600"/>
                  </a:cubicBezTo>
                  <a:cubicBezTo>
                    <a:pt x="97142" y="33600"/>
                    <a:pt x="80000" y="19200"/>
                    <a:pt x="68571" y="0"/>
                  </a:cubicBezTo>
                  <a:cubicBezTo>
                    <a:pt x="57142" y="9600"/>
                    <a:pt x="45714" y="4800"/>
                    <a:pt x="28571" y="4800"/>
                  </a:cubicBezTo>
                  <a:cubicBezTo>
                    <a:pt x="28571" y="9600"/>
                    <a:pt x="34285" y="4800"/>
                    <a:pt x="28571" y="48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23" name="Google Shape;1023;g90e2d1f501_0_5781"/>
            <p:cNvSpPr/>
            <p:nvPr/>
          </p:nvSpPr>
          <p:spPr>
            <a:xfrm>
              <a:off x="17400834" y="6901940"/>
              <a:ext cx="299400" cy="289800"/>
            </a:xfrm>
            <a:custGeom>
              <a:avLst/>
              <a:gdLst/>
              <a:ahLst/>
              <a:cxnLst/>
              <a:rect l="l" t="t" r="r" b="b"/>
              <a:pathLst>
                <a:path w="120000" h="120000" extrusionOk="0">
                  <a:moveTo>
                    <a:pt x="120000" y="11612"/>
                  </a:moveTo>
                  <a:cubicBezTo>
                    <a:pt x="116250" y="7741"/>
                    <a:pt x="112500" y="0"/>
                    <a:pt x="108750" y="3870"/>
                  </a:cubicBezTo>
                  <a:cubicBezTo>
                    <a:pt x="105000" y="3870"/>
                    <a:pt x="105000" y="11612"/>
                    <a:pt x="101250" y="15483"/>
                  </a:cubicBezTo>
                  <a:cubicBezTo>
                    <a:pt x="101250" y="15483"/>
                    <a:pt x="97500" y="11612"/>
                    <a:pt x="93750" y="19354"/>
                  </a:cubicBezTo>
                  <a:cubicBezTo>
                    <a:pt x="90000" y="23225"/>
                    <a:pt x="82500" y="23225"/>
                    <a:pt x="75000" y="23225"/>
                  </a:cubicBezTo>
                  <a:cubicBezTo>
                    <a:pt x="67500" y="27096"/>
                    <a:pt x="82500" y="34838"/>
                    <a:pt x="75000" y="38709"/>
                  </a:cubicBezTo>
                  <a:cubicBezTo>
                    <a:pt x="63750" y="42580"/>
                    <a:pt x="60000" y="34838"/>
                    <a:pt x="48750" y="34838"/>
                  </a:cubicBezTo>
                  <a:cubicBezTo>
                    <a:pt x="45000" y="30967"/>
                    <a:pt x="37500" y="42580"/>
                    <a:pt x="37500" y="46451"/>
                  </a:cubicBezTo>
                  <a:cubicBezTo>
                    <a:pt x="26250" y="58064"/>
                    <a:pt x="3750" y="58064"/>
                    <a:pt x="0" y="73548"/>
                  </a:cubicBezTo>
                  <a:cubicBezTo>
                    <a:pt x="0" y="73548"/>
                    <a:pt x="22500" y="81290"/>
                    <a:pt x="22500" y="81290"/>
                  </a:cubicBezTo>
                  <a:cubicBezTo>
                    <a:pt x="22500" y="85161"/>
                    <a:pt x="18750" y="92903"/>
                    <a:pt x="18750" y="92903"/>
                  </a:cubicBezTo>
                  <a:cubicBezTo>
                    <a:pt x="18750" y="100645"/>
                    <a:pt x="22500" y="96774"/>
                    <a:pt x="22500" y="100645"/>
                  </a:cubicBezTo>
                  <a:cubicBezTo>
                    <a:pt x="22500" y="96774"/>
                    <a:pt x="7500" y="108387"/>
                    <a:pt x="11250" y="112258"/>
                  </a:cubicBezTo>
                  <a:cubicBezTo>
                    <a:pt x="11250" y="112258"/>
                    <a:pt x="18750" y="116129"/>
                    <a:pt x="18750" y="116129"/>
                  </a:cubicBezTo>
                  <a:cubicBezTo>
                    <a:pt x="22500" y="116129"/>
                    <a:pt x="18750" y="116129"/>
                    <a:pt x="18750" y="120000"/>
                  </a:cubicBezTo>
                  <a:cubicBezTo>
                    <a:pt x="18750" y="116129"/>
                    <a:pt x="33750" y="116129"/>
                    <a:pt x="33750" y="120000"/>
                  </a:cubicBezTo>
                  <a:cubicBezTo>
                    <a:pt x="37500" y="120000"/>
                    <a:pt x="41250" y="120000"/>
                    <a:pt x="45000" y="120000"/>
                  </a:cubicBezTo>
                  <a:cubicBezTo>
                    <a:pt x="45000" y="120000"/>
                    <a:pt x="48750" y="112258"/>
                    <a:pt x="52500" y="108387"/>
                  </a:cubicBezTo>
                  <a:cubicBezTo>
                    <a:pt x="63750" y="108387"/>
                    <a:pt x="71250" y="112258"/>
                    <a:pt x="78750" y="104516"/>
                  </a:cubicBezTo>
                  <a:cubicBezTo>
                    <a:pt x="78750" y="96774"/>
                    <a:pt x="60000" y="89032"/>
                    <a:pt x="60000" y="85161"/>
                  </a:cubicBezTo>
                  <a:cubicBezTo>
                    <a:pt x="63750" y="81290"/>
                    <a:pt x="67500" y="77419"/>
                    <a:pt x="75000" y="73548"/>
                  </a:cubicBezTo>
                  <a:cubicBezTo>
                    <a:pt x="82500" y="65806"/>
                    <a:pt x="90000" y="58064"/>
                    <a:pt x="101250" y="54193"/>
                  </a:cubicBezTo>
                  <a:cubicBezTo>
                    <a:pt x="108750" y="46451"/>
                    <a:pt x="97500" y="34838"/>
                    <a:pt x="101250" y="30967"/>
                  </a:cubicBezTo>
                  <a:cubicBezTo>
                    <a:pt x="108750" y="23225"/>
                    <a:pt x="112500" y="15483"/>
                    <a:pt x="120000" y="1161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24" name="Google Shape;1024;g90e2d1f501_0_5781"/>
            <p:cNvSpPr/>
            <p:nvPr/>
          </p:nvSpPr>
          <p:spPr>
            <a:xfrm>
              <a:off x="11209749" y="6162892"/>
              <a:ext cx="222900" cy="232500"/>
            </a:xfrm>
            <a:custGeom>
              <a:avLst/>
              <a:gdLst/>
              <a:ahLst/>
              <a:cxnLst/>
              <a:rect l="l" t="t" r="r" b="b"/>
              <a:pathLst>
                <a:path w="120000" h="120000" extrusionOk="0">
                  <a:moveTo>
                    <a:pt x="105000" y="38400"/>
                  </a:moveTo>
                  <a:cubicBezTo>
                    <a:pt x="100000" y="38400"/>
                    <a:pt x="95000" y="24000"/>
                    <a:pt x="90000" y="24000"/>
                  </a:cubicBezTo>
                  <a:cubicBezTo>
                    <a:pt x="80000" y="28800"/>
                    <a:pt x="85000" y="33600"/>
                    <a:pt x="75000" y="28800"/>
                  </a:cubicBezTo>
                  <a:cubicBezTo>
                    <a:pt x="55000" y="24000"/>
                    <a:pt x="75000" y="14400"/>
                    <a:pt x="80000" y="4800"/>
                  </a:cubicBezTo>
                  <a:cubicBezTo>
                    <a:pt x="70000" y="4800"/>
                    <a:pt x="55000" y="0"/>
                    <a:pt x="50000" y="4800"/>
                  </a:cubicBezTo>
                  <a:cubicBezTo>
                    <a:pt x="50000" y="4800"/>
                    <a:pt x="60000" y="4800"/>
                    <a:pt x="50000" y="9600"/>
                  </a:cubicBezTo>
                  <a:cubicBezTo>
                    <a:pt x="50000" y="9600"/>
                    <a:pt x="40000" y="14400"/>
                    <a:pt x="45000" y="14400"/>
                  </a:cubicBezTo>
                  <a:cubicBezTo>
                    <a:pt x="45000" y="19200"/>
                    <a:pt x="55000" y="14400"/>
                    <a:pt x="55000" y="19200"/>
                  </a:cubicBezTo>
                  <a:cubicBezTo>
                    <a:pt x="60000" y="24000"/>
                    <a:pt x="45000" y="24000"/>
                    <a:pt x="45000" y="24000"/>
                  </a:cubicBezTo>
                  <a:cubicBezTo>
                    <a:pt x="35000" y="28800"/>
                    <a:pt x="15000" y="24000"/>
                    <a:pt x="10000" y="28800"/>
                  </a:cubicBezTo>
                  <a:cubicBezTo>
                    <a:pt x="10000" y="28800"/>
                    <a:pt x="15000" y="28800"/>
                    <a:pt x="15000" y="33600"/>
                  </a:cubicBezTo>
                  <a:cubicBezTo>
                    <a:pt x="15000" y="33600"/>
                    <a:pt x="5000" y="33600"/>
                    <a:pt x="10000" y="38400"/>
                  </a:cubicBezTo>
                  <a:cubicBezTo>
                    <a:pt x="10000" y="38400"/>
                    <a:pt x="10000" y="38400"/>
                    <a:pt x="10000" y="38400"/>
                  </a:cubicBezTo>
                  <a:cubicBezTo>
                    <a:pt x="15000" y="38400"/>
                    <a:pt x="5000" y="38400"/>
                    <a:pt x="5000" y="38400"/>
                  </a:cubicBezTo>
                  <a:cubicBezTo>
                    <a:pt x="5000" y="43200"/>
                    <a:pt x="25000" y="43200"/>
                    <a:pt x="15000" y="48000"/>
                  </a:cubicBezTo>
                  <a:cubicBezTo>
                    <a:pt x="0" y="57600"/>
                    <a:pt x="20000" y="62400"/>
                    <a:pt x="30000" y="62400"/>
                  </a:cubicBezTo>
                  <a:cubicBezTo>
                    <a:pt x="35000" y="62400"/>
                    <a:pt x="25000" y="76800"/>
                    <a:pt x="25000" y="81600"/>
                  </a:cubicBezTo>
                  <a:cubicBezTo>
                    <a:pt x="20000" y="81600"/>
                    <a:pt x="10000" y="100800"/>
                    <a:pt x="5000" y="96000"/>
                  </a:cubicBezTo>
                  <a:cubicBezTo>
                    <a:pt x="5000" y="96000"/>
                    <a:pt x="15000" y="96000"/>
                    <a:pt x="15000" y="96000"/>
                  </a:cubicBezTo>
                  <a:cubicBezTo>
                    <a:pt x="10000" y="100800"/>
                    <a:pt x="5000" y="96000"/>
                    <a:pt x="0" y="105600"/>
                  </a:cubicBezTo>
                  <a:cubicBezTo>
                    <a:pt x="0" y="105600"/>
                    <a:pt x="15000" y="100800"/>
                    <a:pt x="15000" y="100800"/>
                  </a:cubicBezTo>
                  <a:cubicBezTo>
                    <a:pt x="15000" y="100800"/>
                    <a:pt x="10000" y="110400"/>
                    <a:pt x="10000" y="115200"/>
                  </a:cubicBezTo>
                  <a:cubicBezTo>
                    <a:pt x="10000" y="115200"/>
                    <a:pt x="20000" y="110400"/>
                    <a:pt x="20000" y="110400"/>
                  </a:cubicBezTo>
                  <a:cubicBezTo>
                    <a:pt x="20000" y="110400"/>
                    <a:pt x="20000" y="115200"/>
                    <a:pt x="20000" y="120000"/>
                  </a:cubicBezTo>
                  <a:cubicBezTo>
                    <a:pt x="25000" y="120000"/>
                    <a:pt x="35000" y="115200"/>
                    <a:pt x="40000" y="115200"/>
                  </a:cubicBezTo>
                  <a:cubicBezTo>
                    <a:pt x="55000" y="110400"/>
                    <a:pt x="70000" y="96000"/>
                    <a:pt x="85000" y="96000"/>
                  </a:cubicBezTo>
                  <a:cubicBezTo>
                    <a:pt x="105000" y="96000"/>
                    <a:pt x="100000" y="91200"/>
                    <a:pt x="110000" y="76800"/>
                  </a:cubicBezTo>
                  <a:cubicBezTo>
                    <a:pt x="120000" y="62400"/>
                    <a:pt x="105000" y="52800"/>
                    <a:pt x="105000" y="38400"/>
                  </a:cubicBezTo>
                  <a:cubicBezTo>
                    <a:pt x="100000" y="38400"/>
                    <a:pt x="105000" y="43200"/>
                    <a:pt x="105000" y="384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25" name="Google Shape;1025;g90e2d1f501_0_5781"/>
            <p:cNvSpPr/>
            <p:nvPr/>
          </p:nvSpPr>
          <p:spPr>
            <a:xfrm>
              <a:off x="11321210" y="6153339"/>
              <a:ext cx="149700" cy="92400"/>
            </a:xfrm>
            <a:custGeom>
              <a:avLst/>
              <a:gdLst/>
              <a:ahLst/>
              <a:cxnLst/>
              <a:rect l="l" t="t" r="r" b="b"/>
              <a:pathLst>
                <a:path w="120000" h="120000" extrusionOk="0">
                  <a:moveTo>
                    <a:pt x="7500" y="72000"/>
                  </a:moveTo>
                  <a:cubicBezTo>
                    <a:pt x="0" y="84000"/>
                    <a:pt x="22500" y="96000"/>
                    <a:pt x="30000" y="96000"/>
                  </a:cubicBezTo>
                  <a:cubicBezTo>
                    <a:pt x="30000" y="96000"/>
                    <a:pt x="37500" y="84000"/>
                    <a:pt x="37500" y="84000"/>
                  </a:cubicBezTo>
                  <a:cubicBezTo>
                    <a:pt x="45000" y="72000"/>
                    <a:pt x="52500" y="84000"/>
                    <a:pt x="60000" y="96000"/>
                  </a:cubicBezTo>
                  <a:cubicBezTo>
                    <a:pt x="75000" y="120000"/>
                    <a:pt x="120000" y="60000"/>
                    <a:pt x="82500" y="48000"/>
                  </a:cubicBezTo>
                  <a:cubicBezTo>
                    <a:pt x="90000" y="48000"/>
                    <a:pt x="82500" y="24000"/>
                    <a:pt x="82500" y="24000"/>
                  </a:cubicBezTo>
                  <a:cubicBezTo>
                    <a:pt x="75000" y="0"/>
                    <a:pt x="67500" y="0"/>
                    <a:pt x="52500" y="12000"/>
                  </a:cubicBezTo>
                  <a:cubicBezTo>
                    <a:pt x="45000" y="12000"/>
                    <a:pt x="30000" y="12000"/>
                    <a:pt x="30000" y="24000"/>
                  </a:cubicBezTo>
                  <a:cubicBezTo>
                    <a:pt x="22500" y="36000"/>
                    <a:pt x="7500" y="48000"/>
                    <a:pt x="7500" y="72000"/>
                  </a:cubicBezTo>
                  <a:cubicBezTo>
                    <a:pt x="7500" y="72000"/>
                    <a:pt x="7500" y="60000"/>
                    <a:pt x="7500" y="7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26" name="Google Shape;1026;g90e2d1f501_0_5781"/>
            <p:cNvSpPr/>
            <p:nvPr/>
          </p:nvSpPr>
          <p:spPr>
            <a:xfrm>
              <a:off x="11267071" y="6854157"/>
              <a:ext cx="585900" cy="430200"/>
            </a:xfrm>
            <a:custGeom>
              <a:avLst/>
              <a:gdLst/>
              <a:ahLst/>
              <a:cxnLst/>
              <a:rect l="l" t="t" r="r" b="b"/>
              <a:pathLst>
                <a:path w="120000" h="120000" extrusionOk="0">
                  <a:moveTo>
                    <a:pt x="110476" y="20869"/>
                  </a:moveTo>
                  <a:cubicBezTo>
                    <a:pt x="104761" y="20869"/>
                    <a:pt x="102857" y="18260"/>
                    <a:pt x="99047" y="15652"/>
                  </a:cubicBezTo>
                  <a:cubicBezTo>
                    <a:pt x="97142" y="13043"/>
                    <a:pt x="95238" y="15652"/>
                    <a:pt x="93333" y="15652"/>
                  </a:cubicBezTo>
                  <a:cubicBezTo>
                    <a:pt x="91428" y="15652"/>
                    <a:pt x="87619" y="15652"/>
                    <a:pt x="85714" y="15652"/>
                  </a:cubicBezTo>
                  <a:cubicBezTo>
                    <a:pt x="81904" y="13043"/>
                    <a:pt x="78095" y="10434"/>
                    <a:pt x="76190" y="10434"/>
                  </a:cubicBezTo>
                  <a:cubicBezTo>
                    <a:pt x="74285" y="7826"/>
                    <a:pt x="74285" y="7826"/>
                    <a:pt x="72380" y="5217"/>
                  </a:cubicBezTo>
                  <a:cubicBezTo>
                    <a:pt x="70476" y="7826"/>
                    <a:pt x="68571" y="5217"/>
                    <a:pt x="66666" y="5217"/>
                  </a:cubicBezTo>
                  <a:cubicBezTo>
                    <a:pt x="62857" y="2608"/>
                    <a:pt x="60952" y="5217"/>
                    <a:pt x="59047" y="5217"/>
                  </a:cubicBezTo>
                  <a:cubicBezTo>
                    <a:pt x="55238" y="5217"/>
                    <a:pt x="53333" y="5217"/>
                    <a:pt x="51428" y="5217"/>
                  </a:cubicBezTo>
                  <a:cubicBezTo>
                    <a:pt x="45714" y="5217"/>
                    <a:pt x="40000" y="2608"/>
                    <a:pt x="32380" y="2608"/>
                  </a:cubicBezTo>
                  <a:cubicBezTo>
                    <a:pt x="28571" y="2608"/>
                    <a:pt x="20952" y="0"/>
                    <a:pt x="15238" y="0"/>
                  </a:cubicBezTo>
                  <a:cubicBezTo>
                    <a:pt x="13333" y="2608"/>
                    <a:pt x="7619" y="5217"/>
                    <a:pt x="3809" y="7826"/>
                  </a:cubicBezTo>
                  <a:cubicBezTo>
                    <a:pt x="0" y="10434"/>
                    <a:pt x="1904" y="13043"/>
                    <a:pt x="3809" y="15652"/>
                  </a:cubicBezTo>
                  <a:cubicBezTo>
                    <a:pt x="3809" y="20869"/>
                    <a:pt x="3809" y="23478"/>
                    <a:pt x="3809" y="28695"/>
                  </a:cubicBezTo>
                  <a:cubicBezTo>
                    <a:pt x="5714" y="28695"/>
                    <a:pt x="9523" y="26086"/>
                    <a:pt x="9523" y="26086"/>
                  </a:cubicBezTo>
                  <a:cubicBezTo>
                    <a:pt x="11428" y="26086"/>
                    <a:pt x="9523" y="31304"/>
                    <a:pt x="13333" y="31304"/>
                  </a:cubicBezTo>
                  <a:cubicBezTo>
                    <a:pt x="17142" y="31304"/>
                    <a:pt x="19047" y="28695"/>
                    <a:pt x="22857" y="28695"/>
                  </a:cubicBezTo>
                  <a:cubicBezTo>
                    <a:pt x="26666" y="26086"/>
                    <a:pt x="30476" y="33913"/>
                    <a:pt x="26666" y="36521"/>
                  </a:cubicBezTo>
                  <a:cubicBezTo>
                    <a:pt x="22857" y="41739"/>
                    <a:pt x="24761" y="44347"/>
                    <a:pt x="24761" y="52173"/>
                  </a:cubicBezTo>
                  <a:cubicBezTo>
                    <a:pt x="22857" y="54782"/>
                    <a:pt x="24761" y="62608"/>
                    <a:pt x="22857" y="65217"/>
                  </a:cubicBezTo>
                  <a:cubicBezTo>
                    <a:pt x="17142" y="65217"/>
                    <a:pt x="19047" y="67826"/>
                    <a:pt x="22857" y="73043"/>
                  </a:cubicBezTo>
                  <a:cubicBezTo>
                    <a:pt x="24761" y="75652"/>
                    <a:pt x="19047" y="80869"/>
                    <a:pt x="19047" y="86086"/>
                  </a:cubicBezTo>
                  <a:cubicBezTo>
                    <a:pt x="22857" y="91304"/>
                    <a:pt x="19047" y="93913"/>
                    <a:pt x="19047" y="99130"/>
                  </a:cubicBezTo>
                  <a:cubicBezTo>
                    <a:pt x="24761" y="96521"/>
                    <a:pt x="28571" y="109565"/>
                    <a:pt x="32380" y="114782"/>
                  </a:cubicBezTo>
                  <a:cubicBezTo>
                    <a:pt x="32380" y="117391"/>
                    <a:pt x="36190" y="120000"/>
                    <a:pt x="38095" y="117391"/>
                  </a:cubicBezTo>
                  <a:cubicBezTo>
                    <a:pt x="38095" y="117391"/>
                    <a:pt x="40000" y="114782"/>
                    <a:pt x="40000" y="112173"/>
                  </a:cubicBezTo>
                  <a:cubicBezTo>
                    <a:pt x="41904" y="112173"/>
                    <a:pt x="45714" y="109565"/>
                    <a:pt x="45714" y="109565"/>
                  </a:cubicBezTo>
                  <a:cubicBezTo>
                    <a:pt x="53333" y="106956"/>
                    <a:pt x="60952" y="109565"/>
                    <a:pt x="68571" y="106956"/>
                  </a:cubicBezTo>
                  <a:cubicBezTo>
                    <a:pt x="70476" y="104347"/>
                    <a:pt x="70476" y="101739"/>
                    <a:pt x="74285" y="99130"/>
                  </a:cubicBezTo>
                  <a:cubicBezTo>
                    <a:pt x="78095" y="96521"/>
                    <a:pt x="80000" y="93913"/>
                    <a:pt x="81904" y="91304"/>
                  </a:cubicBezTo>
                  <a:cubicBezTo>
                    <a:pt x="83809" y="83478"/>
                    <a:pt x="85714" y="80869"/>
                    <a:pt x="89523" y="78260"/>
                  </a:cubicBezTo>
                  <a:cubicBezTo>
                    <a:pt x="91428" y="75652"/>
                    <a:pt x="87619" y="70434"/>
                    <a:pt x="85714" y="67826"/>
                  </a:cubicBezTo>
                  <a:cubicBezTo>
                    <a:pt x="85714" y="65217"/>
                    <a:pt x="89523" y="57391"/>
                    <a:pt x="91428" y="54782"/>
                  </a:cubicBezTo>
                  <a:cubicBezTo>
                    <a:pt x="91428" y="54782"/>
                    <a:pt x="93333" y="52173"/>
                    <a:pt x="95238" y="49565"/>
                  </a:cubicBezTo>
                  <a:cubicBezTo>
                    <a:pt x="95238" y="49565"/>
                    <a:pt x="95238" y="44347"/>
                    <a:pt x="97142" y="44347"/>
                  </a:cubicBezTo>
                  <a:cubicBezTo>
                    <a:pt x="102857" y="39130"/>
                    <a:pt x="108571" y="36521"/>
                    <a:pt x="114285" y="33913"/>
                  </a:cubicBezTo>
                  <a:cubicBezTo>
                    <a:pt x="116190" y="31304"/>
                    <a:pt x="120000" y="28695"/>
                    <a:pt x="120000" y="23478"/>
                  </a:cubicBezTo>
                  <a:cubicBezTo>
                    <a:pt x="118095" y="18260"/>
                    <a:pt x="114285" y="23478"/>
                    <a:pt x="110476" y="20869"/>
                  </a:cubicBezTo>
                  <a:cubicBezTo>
                    <a:pt x="104761" y="20869"/>
                    <a:pt x="114285" y="23478"/>
                    <a:pt x="110476" y="2086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27" name="Google Shape;1027;g90e2d1f501_0_5781"/>
            <p:cNvSpPr/>
            <p:nvPr/>
          </p:nvSpPr>
          <p:spPr>
            <a:xfrm>
              <a:off x="11267071" y="6946540"/>
              <a:ext cx="149700" cy="283500"/>
            </a:xfrm>
            <a:custGeom>
              <a:avLst/>
              <a:gdLst/>
              <a:ahLst/>
              <a:cxnLst/>
              <a:rect l="l" t="t" r="r" b="b"/>
              <a:pathLst>
                <a:path w="120000" h="120000" extrusionOk="0">
                  <a:moveTo>
                    <a:pt x="82500" y="100000"/>
                  </a:moveTo>
                  <a:cubicBezTo>
                    <a:pt x="90000" y="92000"/>
                    <a:pt x="75000" y="88000"/>
                    <a:pt x="82500" y="84000"/>
                  </a:cubicBezTo>
                  <a:cubicBezTo>
                    <a:pt x="90000" y="72000"/>
                    <a:pt x="90000" y="72000"/>
                    <a:pt x="75000" y="64000"/>
                  </a:cubicBezTo>
                  <a:cubicBezTo>
                    <a:pt x="67500" y="56000"/>
                    <a:pt x="82500" y="60000"/>
                    <a:pt x="90000" y="56000"/>
                  </a:cubicBezTo>
                  <a:cubicBezTo>
                    <a:pt x="97500" y="52000"/>
                    <a:pt x="97500" y="40000"/>
                    <a:pt x="97500" y="36000"/>
                  </a:cubicBezTo>
                  <a:cubicBezTo>
                    <a:pt x="97500" y="24000"/>
                    <a:pt x="90000" y="24000"/>
                    <a:pt x="105000" y="16000"/>
                  </a:cubicBezTo>
                  <a:cubicBezTo>
                    <a:pt x="120000" y="12000"/>
                    <a:pt x="105000" y="0"/>
                    <a:pt x="90000" y="4000"/>
                  </a:cubicBezTo>
                  <a:cubicBezTo>
                    <a:pt x="75000" y="4000"/>
                    <a:pt x="67500" y="8000"/>
                    <a:pt x="52500" y="8000"/>
                  </a:cubicBezTo>
                  <a:cubicBezTo>
                    <a:pt x="37500" y="8000"/>
                    <a:pt x="45000" y="0"/>
                    <a:pt x="37500" y="0"/>
                  </a:cubicBezTo>
                  <a:cubicBezTo>
                    <a:pt x="45000" y="0"/>
                    <a:pt x="22500" y="0"/>
                    <a:pt x="30000" y="0"/>
                  </a:cubicBezTo>
                  <a:cubicBezTo>
                    <a:pt x="15000" y="4000"/>
                    <a:pt x="22500" y="8000"/>
                    <a:pt x="22500" y="16000"/>
                  </a:cubicBezTo>
                  <a:cubicBezTo>
                    <a:pt x="22500" y="20000"/>
                    <a:pt x="22500" y="28000"/>
                    <a:pt x="22500" y="32000"/>
                  </a:cubicBezTo>
                  <a:cubicBezTo>
                    <a:pt x="15000" y="40000"/>
                    <a:pt x="15000" y="48000"/>
                    <a:pt x="15000" y="52000"/>
                  </a:cubicBezTo>
                  <a:cubicBezTo>
                    <a:pt x="7500" y="64000"/>
                    <a:pt x="0" y="68000"/>
                    <a:pt x="0" y="80000"/>
                  </a:cubicBezTo>
                  <a:cubicBezTo>
                    <a:pt x="7500" y="84000"/>
                    <a:pt x="15000" y="80000"/>
                    <a:pt x="15000" y="88000"/>
                  </a:cubicBezTo>
                  <a:cubicBezTo>
                    <a:pt x="22500" y="92000"/>
                    <a:pt x="15000" y="104000"/>
                    <a:pt x="15000" y="112000"/>
                  </a:cubicBezTo>
                  <a:cubicBezTo>
                    <a:pt x="15000" y="120000"/>
                    <a:pt x="30000" y="120000"/>
                    <a:pt x="45000" y="120000"/>
                  </a:cubicBezTo>
                  <a:cubicBezTo>
                    <a:pt x="75000" y="120000"/>
                    <a:pt x="67500" y="108000"/>
                    <a:pt x="82500" y="100000"/>
                  </a:cubicBezTo>
                  <a:cubicBezTo>
                    <a:pt x="90000" y="92000"/>
                    <a:pt x="75000" y="104000"/>
                    <a:pt x="82500" y="10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28" name="Google Shape;1028;g90e2d1f501_0_5781"/>
            <p:cNvSpPr/>
            <p:nvPr/>
          </p:nvSpPr>
          <p:spPr>
            <a:xfrm>
              <a:off x="13069621" y="9510902"/>
              <a:ext cx="493500" cy="825000"/>
            </a:xfrm>
            <a:custGeom>
              <a:avLst/>
              <a:gdLst/>
              <a:ahLst/>
              <a:cxnLst/>
              <a:rect l="l" t="t" r="r" b="b"/>
              <a:pathLst>
                <a:path w="120000" h="120000" extrusionOk="0">
                  <a:moveTo>
                    <a:pt x="117735" y="31363"/>
                  </a:moveTo>
                  <a:cubicBezTo>
                    <a:pt x="110943" y="23181"/>
                    <a:pt x="113207" y="12272"/>
                    <a:pt x="113207" y="4090"/>
                  </a:cubicBezTo>
                  <a:cubicBezTo>
                    <a:pt x="113207" y="0"/>
                    <a:pt x="108679" y="2727"/>
                    <a:pt x="104150" y="4090"/>
                  </a:cubicBezTo>
                  <a:cubicBezTo>
                    <a:pt x="101886" y="5454"/>
                    <a:pt x="97358" y="8181"/>
                    <a:pt x="92830" y="8181"/>
                  </a:cubicBezTo>
                  <a:cubicBezTo>
                    <a:pt x="90566" y="8181"/>
                    <a:pt x="86037" y="6818"/>
                    <a:pt x="86037" y="9545"/>
                  </a:cubicBezTo>
                  <a:cubicBezTo>
                    <a:pt x="81509" y="13636"/>
                    <a:pt x="76981" y="9545"/>
                    <a:pt x="72452" y="9545"/>
                  </a:cubicBezTo>
                  <a:cubicBezTo>
                    <a:pt x="67924" y="9545"/>
                    <a:pt x="67924" y="12272"/>
                    <a:pt x="63396" y="9545"/>
                  </a:cubicBezTo>
                  <a:cubicBezTo>
                    <a:pt x="61132" y="9545"/>
                    <a:pt x="54339" y="9545"/>
                    <a:pt x="52075" y="9545"/>
                  </a:cubicBezTo>
                  <a:cubicBezTo>
                    <a:pt x="45283" y="9545"/>
                    <a:pt x="47547" y="21818"/>
                    <a:pt x="54339" y="24545"/>
                  </a:cubicBezTo>
                  <a:cubicBezTo>
                    <a:pt x="54339" y="24545"/>
                    <a:pt x="54339" y="27272"/>
                    <a:pt x="56603" y="27272"/>
                  </a:cubicBezTo>
                  <a:cubicBezTo>
                    <a:pt x="56603" y="28636"/>
                    <a:pt x="58867" y="28636"/>
                    <a:pt x="61132" y="30000"/>
                  </a:cubicBezTo>
                  <a:cubicBezTo>
                    <a:pt x="61132" y="32727"/>
                    <a:pt x="61132" y="36818"/>
                    <a:pt x="61132" y="38181"/>
                  </a:cubicBezTo>
                  <a:cubicBezTo>
                    <a:pt x="61132" y="40909"/>
                    <a:pt x="63396" y="42272"/>
                    <a:pt x="56603" y="42272"/>
                  </a:cubicBezTo>
                  <a:cubicBezTo>
                    <a:pt x="54339" y="42272"/>
                    <a:pt x="54339" y="46363"/>
                    <a:pt x="54339" y="47727"/>
                  </a:cubicBezTo>
                  <a:cubicBezTo>
                    <a:pt x="52075" y="46363"/>
                    <a:pt x="47547" y="43636"/>
                    <a:pt x="45283" y="42272"/>
                  </a:cubicBezTo>
                  <a:cubicBezTo>
                    <a:pt x="43018" y="39545"/>
                    <a:pt x="47547" y="36818"/>
                    <a:pt x="47547" y="34090"/>
                  </a:cubicBezTo>
                  <a:cubicBezTo>
                    <a:pt x="49811" y="27272"/>
                    <a:pt x="43018" y="32727"/>
                    <a:pt x="36226" y="30000"/>
                  </a:cubicBezTo>
                  <a:cubicBezTo>
                    <a:pt x="33962" y="28636"/>
                    <a:pt x="33962" y="25909"/>
                    <a:pt x="29433" y="27272"/>
                  </a:cubicBezTo>
                  <a:cubicBezTo>
                    <a:pt x="20377" y="30000"/>
                    <a:pt x="13584" y="31363"/>
                    <a:pt x="4528" y="32727"/>
                  </a:cubicBezTo>
                  <a:cubicBezTo>
                    <a:pt x="2264" y="34090"/>
                    <a:pt x="0" y="34090"/>
                    <a:pt x="0" y="35454"/>
                  </a:cubicBezTo>
                  <a:cubicBezTo>
                    <a:pt x="0" y="36818"/>
                    <a:pt x="2264" y="39545"/>
                    <a:pt x="2264" y="40909"/>
                  </a:cubicBezTo>
                  <a:cubicBezTo>
                    <a:pt x="9056" y="40909"/>
                    <a:pt x="27169" y="43636"/>
                    <a:pt x="27169" y="47727"/>
                  </a:cubicBezTo>
                  <a:cubicBezTo>
                    <a:pt x="29433" y="51818"/>
                    <a:pt x="29433" y="55909"/>
                    <a:pt x="29433" y="60000"/>
                  </a:cubicBezTo>
                  <a:cubicBezTo>
                    <a:pt x="27169" y="62727"/>
                    <a:pt x="31698" y="66818"/>
                    <a:pt x="27169" y="70909"/>
                  </a:cubicBezTo>
                  <a:cubicBezTo>
                    <a:pt x="22641" y="75000"/>
                    <a:pt x="18113" y="80454"/>
                    <a:pt x="13584" y="84545"/>
                  </a:cubicBezTo>
                  <a:cubicBezTo>
                    <a:pt x="9056" y="87272"/>
                    <a:pt x="13584" y="92727"/>
                    <a:pt x="13584" y="94090"/>
                  </a:cubicBezTo>
                  <a:cubicBezTo>
                    <a:pt x="18113" y="99545"/>
                    <a:pt x="18113" y="102272"/>
                    <a:pt x="18113" y="106363"/>
                  </a:cubicBezTo>
                  <a:cubicBezTo>
                    <a:pt x="18113" y="110454"/>
                    <a:pt x="18113" y="114545"/>
                    <a:pt x="20377" y="118636"/>
                  </a:cubicBezTo>
                  <a:cubicBezTo>
                    <a:pt x="20377" y="120000"/>
                    <a:pt x="27169" y="118636"/>
                    <a:pt x="27169" y="117272"/>
                  </a:cubicBezTo>
                  <a:cubicBezTo>
                    <a:pt x="29433" y="115909"/>
                    <a:pt x="29433" y="113181"/>
                    <a:pt x="29433" y="113181"/>
                  </a:cubicBezTo>
                  <a:cubicBezTo>
                    <a:pt x="27169" y="113181"/>
                    <a:pt x="24905" y="113181"/>
                    <a:pt x="24905" y="113181"/>
                  </a:cubicBezTo>
                  <a:cubicBezTo>
                    <a:pt x="24905" y="109090"/>
                    <a:pt x="31698" y="106363"/>
                    <a:pt x="36226" y="105000"/>
                  </a:cubicBezTo>
                  <a:cubicBezTo>
                    <a:pt x="43018" y="103636"/>
                    <a:pt x="52075" y="102272"/>
                    <a:pt x="56603" y="98181"/>
                  </a:cubicBezTo>
                  <a:cubicBezTo>
                    <a:pt x="56603" y="96818"/>
                    <a:pt x="56603" y="90000"/>
                    <a:pt x="56603" y="87272"/>
                  </a:cubicBezTo>
                  <a:cubicBezTo>
                    <a:pt x="56603" y="84545"/>
                    <a:pt x="47547" y="65454"/>
                    <a:pt x="47547" y="65454"/>
                  </a:cubicBezTo>
                  <a:cubicBezTo>
                    <a:pt x="49811" y="64090"/>
                    <a:pt x="49811" y="68181"/>
                    <a:pt x="54339" y="65454"/>
                  </a:cubicBezTo>
                  <a:cubicBezTo>
                    <a:pt x="58867" y="62727"/>
                    <a:pt x="61132" y="61363"/>
                    <a:pt x="65660" y="60000"/>
                  </a:cubicBezTo>
                  <a:cubicBezTo>
                    <a:pt x="70188" y="58636"/>
                    <a:pt x="72452" y="50454"/>
                    <a:pt x="79245" y="51818"/>
                  </a:cubicBezTo>
                  <a:cubicBezTo>
                    <a:pt x="81509" y="51818"/>
                    <a:pt x="86037" y="49090"/>
                    <a:pt x="90566" y="49090"/>
                  </a:cubicBezTo>
                  <a:cubicBezTo>
                    <a:pt x="95094" y="47727"/>
                    <a:pt x="99622" y="46363"/>
                    <a:pt x="104150" y="43636"/>
                  </a:cubicBezTo>
                  <a:cubicBezTo>
                    <a:pt x="106415" y="42272"/>
                    <a:pt x="120000" y="34090"/>
                    <a:pt x="117735" y="31363"/>
                  </a:cubicBezTo>
                  <a:cubicBezTo>
                    <a:pt x="115471" y="30000"/>
                    <a:pt x="117735" y="32727"/>
                    <a:pt x="117735" y="3136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29" name="Google Shape;1029;g90e2d1f501_0_5781"/>
            <p:cNvSpPr/>
            <p:nvPr/>
          </p:nvSpPr>
          <p:spPr>
            <a:xfrm>
              <a:off x="13181084" y="9485417"/>
              <a:ext cx="149700" cy="353700"/>
            </a:xfrm>
            <a:custGeom>
              <a:avLst/>
              <a:gdLst/>
              <a:ahLst/>
              <a:cxnLst/>
              <a:rect l="l" t="t" r="r" b="b"/>
              <a:pathLst>
                <a:path w="120000" h="120000" extrusionOk="0">
                  <a:moveTo>
                    <a:pt x="30000" y="78947"/>
                  </a:moveTo>
                  <a:cubicBezTo>
                    <a:pt x="45000" y="82105"/>
                    <a:pt x="67500" y="75789"/>
                    <a:pt x="67500" y="82105"/>
                  </a:cubicBezTo>
                  <a:cubicBezTo>
                    <a:pt x="75000" y="88421"/>
                    <a:pt x="67500" y="91578"/>
                    <a:pt x="60000" y="97894"/>
                  </a:cubicBezTo>
                  <a:cubicBezTo>
                    <a:pt x="45000" y="104210"/>
                    <a:pt x="75000" y="113684"/>
                    <a:pt x="90000" y="120000"/>
                  </a:cubicBezTo>
                  <a:cubicBezTo>
                    <a:pt x="97500" y="116842"/>
                    <a:pt x="90000" y="110526"/>
                    <a:pt x="90000" y="107368"/>
                  </a:cubicBezTo>
                  <a:cubicBezTo>
                    <a:pt x="97500" y="104210"/>
                    <a:pt x="120000" y="110526"/>
                    <a:pt x="112500" y="104210"/>
                  </a:cubicBezTo>
                  <a:cubicBezTo>
                    <a:pt x="112500" y="97894"/>
                    <a:pt x="112500" y="91578"/>
                    <a:pt x="112500" y="85263"/>
                  </a:cubicBezTo>
                  <a:cubicBezTo>
                    <a:pt x="105000" y="78947"/>
                    <a:pt x="97500" y="75789"/>
                    <a:pt x="90000" y="69473"/>
                  </a:cubicBezTo>
                  <a:cubicBezTo>
                    <a:pt x="82500" y="78947"/>
                    <a:pt x="60000" y="66315"/>
                    <a:pt x="60000" y="63157"/>
                  </a:cubicBezTo>
                  <a:cubicBezTo>
                    <a:pt x="60000" y="56842"/>
                    <a:pt x="60000" y="53684"/>
                    <a:pt x="60000" y="50526"/>
                  </a:cubicBezTo>
                  <a:cubicBezTo>
                    <a:pt x="60000" y="44210"/>
                    <a:pt x="60000" y="47368"/>
                    <a:pt x="52500" y="44210"/>
                  </a:cubicBezTo>
                  <a:cubicBezTo>
                    <a:pt x="45000" y="44210"/>
                    <a:pt x="60000" y="25263"/>
                    <a:pt x="60000" y="25263"/>
                  </a:cubicBezTo>
                  <a:cubicBezTo>
                    <a:pt x="60000" y="18947"/>
                    <a:pt x="52500" y="15789"/>
                    <a:pt x="52500" y="9473"/>
                  </a:cubicBezTo>
                  <a:cubicBezTo>
                    <a:pt x="45000" y="6315"/>
                    <a:pt x="37500" y="0"/>
                    <a:pt x="52500" y="3157"/>
                  </a:cubicBezTo>
                  <a:cubicBezTo>
                    <a:pt x="45000" y="0"/>
                    <a:pt x="22500" y="0"/>
                    <a:pt x="15000" y="0"/>
                  </a:cubicBezTo>
                  <a:cubicBezTo>
                    <a:pt x="15000" y="3157"/>
                    <a:pt x="45000" y="15789"/>
                    <a:pt x="30000" y="18947"/>
                  </a:cubicBezTo>
                  <a:cubicBezTo>
                    <a:pt x="7500" y="22105"/>
                    <a:pt x="15000" y="37894"/>
                    <a:pt x="30000" y="44210"/>
                  </a:cubicBezTo>
                  <a:cubicBezTo>
                    <a:pt x="30000" y="47368"/>
                    <a:pt x="15000" y="47368"/>
                    <a:pt x="15000" y="50526"/>
                  </a:cubicBezTo>
                  <a:cubicBezTo>
                    <a:pt x="7500" y="50526"/>
                    <a:pt x="7500" y="60000"/>
                    <a:pt x="7500" y="63157"/>
                  </a:cubicBezTo>
                  <a:cubicBezTo>
                    <a:pt x="0" y="69473"/>
                    <a:pt x="22500" y="75789"/>
                    <a:pt x="30000" y="78947"/>
                  </a:cubicBezTo>
                  <a:cubicBezTo>
                    <a:pt x="37500" y="82105"/>
                    <a:pt x="30000" y="75789"/>
                    <a:pt x="30000" y="7894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30" name="Google Shape;1030;g90e2d1f501_0_5781"/>
            <p:cNvSpPr/>
            <p:nvPr/>
          </p:nvSpPr>
          <p:spPr>
            <a:xfrm>
              <a:off x="12674714" y="9418521"/>
              <a:ext cx="560400" cy="468300"/>
            </a:xfrm>
            <a:custGeom>
              <a:avLst/>
              <a:gdLst/>
              <a:ahLst/>
              <a:cxnLst/>
              <a:rect l="l" t="t" r="r" b="b"/>
              <a:pathLst>
                <a:path w="120000" h="120000" extrusionOk="0">
                  <a:moveTo>
                    <a:pt x="112000" y="72000"/>
                  </a:moveTo>
                  <a:cubicBezTo>
                    <a:pt x="108000" y="64800"/>
                    <a:pt x="112000" y="64800"/>
                    <a:pt x="110000" y="57600"/>
                  </a:cubicBezTo>
                  <a:cubicBezTo>
                    <a:pt x="110000" y="55200"/>
                    <a:pt x="112000" y="55200"/>
                    <a:pt x="114000" y="52800"/>
                  </a:cubicBezTo>
                  <a:cubicBezTo>
                    <a:pt x="116000" y="50400"/>
                    <a:pt x="114000" y="48000"/>
                    <a:pt x="114000" y="45600"/>
                  </a:cubicBezTo>
                  <a:cubicBezTo>
                    <a:pt x="112000" y="40800"/>
                    <a:pt x="112000" y="33600"/>
                    <a:pt x="116000" y="31200"/>
                  </a:cubicBezTo>
                  <a:cubicBezTo>
                    <a:pt x="120000" y="28800"/>
                    <a:pt x="114000" y="21600"/>
                    <a:pt x="112000" y="19200"/>
                  </a:cubicBezTo>
                  <a:cubicBezTo>
                    <a:pt x="110000" y="14400"/>
                    <a:pt x="106000" y="12000"/>
                    <a:pt x="102000" y="12000"/>
                  </a:cubicBezTo>
                  <a:cubicBezTo>
                    <a:pt x="100000" y="9600"/>
                    <a:pt x="98000" y="7200"/>
                    <a:pt x="96000" y="7200"/>
                  </a:cubicBezTo>
                  <a:cubicBezTo>
                    <a:pt x="94000" y="4800"/>
                    <a:pt x="92000" y="2400"/>
                    <a:pt x="90000" y="0"/>
                  </a:cubicBezTo>
                  <a:cubicBezTo>
                    <a:pt x="90000" y="0"/>
                    <a:pt x="78000" y="2400"/>
                    <a:pt x="76000" y="2400"/>
                  </a:cubicBezTo>
                  <a:cubicBezTo>
                    <a:pt x="72000" y="2400"/>
                    <a:pt x="72000" y="7200"/>
                    <a:pt x="68000" y="9600"/>
                  </a:cubicBezTo>
                  <a:cubicBezTo>
                    <a:pt x="66000" y="14400"/>
                    <a:pt x="68000" y="21600"/>
                    <a:pt x="70000" y="24000"/>
                  </a:cubicBezTo>
                  <a:cubicBezTo>
                    <a:pt x="70000" y="31200"/>
                    <a:pt x="66000" y="33600"/>
                    <a:pt x="66000" y="40800"/>
                  </a:cubicBezTo>
                  <a:cubicBezTo>
                    <a:pt x="66000" y="43200"/>
                    <a:pt x="70000" y="50400"/>
                    <a:pt x="74000" y="50400"/>
                  </a:cubicBezTo>
                  <a:cubicBezTo>
                    <a:pt x="78000" y="50400"/>
                    <a:pt x="80000" y="48000"/>
                    <a:pt x="80000" y="55200"/>
                  </a:cubicBezTo>
                  <a:cubicBezTo>
                    <a:pt x="80000" y="60000"/>
                    <a:pt x="80000" y="62400"/>
                    <a:pt x="78000" y="62400"/>
                  </a:cubicBezTo>
                  <a:cubicBezTo>
                    <a:pt x="74000" y="64800"/>
                    <a:pt x="72000" y="67200"/>
                    <a:pt x="70000" y="62400"/>
                  </a:cubicBezTo>
                  <a:cubicBezTo>
                    <a:pt x="68000" y="57600"/>
                    <a:pt x="66000" y="52800"/>
                    <a:pt x="62000" y="52800"/>
                  </a:cubicBezTo>
                  <a:cubicBezTo>
                    <a:pt x="58000" y="50400"/>
                    <a:pt x="56000" y="45600"/>
                    <a:pt x="54000" y="40800"/>
                  </a:cubicBezTo>
                  <a:cubicBezTo>
                    <a:pt x="50000" y="50400"/>
                    <a:pt x="46000" y="45600"/>
                    <a:pt x="40000" y="43200"/>
                  </a:cubicBezTo>
                  <a:cubicBezTo>
                    <a:pt x="36000" y="43200"/>
                    <a:pt x="36000" y="38400"/>
                    <a:pt x="32000" y="38400"/>
                  </a:cubicBezTo>
                  <a:cubicBezTo>
                    <a:pt x="32000" y="38400"/>
                    <a:pt x="30000" y="40800"/>
                    <a:pt x="28000" y="38400"/>
                  </a:cubicBezTo>
                  <a:cubicBezTo>
                    <a:pt x="26000" y="38400"/>
                    <a:pt x="26000" y="33600"/>
                    <a:pt x="22000" y="33600"/>
                  </a:cubicBezTo>
                  <a:cubicBezTo>
                    <a:pt x="22000" y="38400"/>
                    <a:pt x="22000" y="43200"/>
                    <a:pt x="22000" y="48000"/>
                  </a:cubicBezTo>
                  <a:cubicBezTo>
                    <a:pt x="22000" y="52800"/>
                    <a:pt x="24000" y="57600"/>
                    <a:pt x="20000" y="57600"/>
                  </a:cubicBezTo>
                  <a:cubicBezTo>
                    <a:pt x="14000" y="57600"/>
                    <a:pt x="8000" y="57600"/>
                    <a:pt x="4000" y="57600"/>
                  </a:cubicBezTo>
                  <a:cubicBezTo>
                    <a:pt x="2000" y="57600"/>
                    <a:pt x="2000" y="67200"/>
                    <a:pt x="2000" y="69600"/>
                  </a:cubicBezTo>
                  <a:cubicBezTo>
                    <a:pt x="2000" y="79200"/>
                    <a:pt x="0" y="96000"/>
                    <a:pt x="6000" y="103200"/>
                  </a:cubicBezTo>
                  <a:cubicBezTo>
                    <a:pt x="8000" y="105600"/>
                    <a:pt x="14000" y="115200"/>
                    <a:pt x="16000" y="115200"/>
                  </a:cubicBezTo>
                  <a:cubicBezTo>
                    <a:pt x="20000" y="112800"/>
                    <a:pt x="38000" y="112800"/>
                    <a:pt x="32000" y="120000"/>
                  </a:cubicBezTo>
                  <a:cubicBezTo>
                    <a:pt x="36000" y="120000"/>
                    <a:pt x="34000" y="120000"/>
                    <a:pt x="36000" y="120000"/>
                  </a:cubicBezTo>
                  <a:cubicBezTo>
                    <a:pt x="40000" y="117600"/>
                    <a:pt x="42000" y="120000"/>
                    <a:pt x="44000" y="120000"/>
                  </a:cubicBezTo>
                  <a:cubicBezTo>
                    <a:pt x="50000" y="120000"/>
                    <a:pt x="54000" y="120000"/>
                    <a:pt x="56000" y="112800"/>
                  </a:cubicBezTo>
                  <a:cubicBezTo>
                    <a:pt x="58000" y="110400"/>
                    <a:pt x="60000" y="108000"/>
                    <a:pt x="62000" y="105600"/>
                  </a:cubicBezTo>
                  <a:cubicBezTo>
                    <a:pt x="64000" y="103200"/>
                    <a:pt x="68000" y="103200"/>
                    <a:pt x="70000" y="98400"/>
                  </a:cubicBezTo>
                  <a:cubicBezTo>
                    <a:pt x="72000" y="96000"/>
                    <a:pt x="72000" y="93600"/>
                    <a:pt x="74000" y="91200"/>
                  </a:cubicBezTo>
                  <a:cubicBezTo>
                    <a:pt x="78000" y="91200"/>
                    <a:pt x="82000" y="91200"/>
                    <a:pt x="86000" y="91200"/>
                  </a:cubicBezTo>
                  <a:cubicBezTo>
                    <a:pt x="84000" y="88800"/>
                    <a:pt x="84000" y="84000"/>
                    <a:pt x="84000" y="84000"/>
                  </a:cubicBezTo>
                  <a:cubicBezTo>
                    <a:pt x="88000" y="81600"/>
                    <a:pt x="90000" y="81600"/>
                    <a:pt x="92000" y="79200"/>
                  </a:cubicBezTo>
                  <a:cubicBezTo>
                    <a:pt x="98000" y="76800"/>
                    <a:pt x="106000" y="74400"/>
                    <a:pt x="112000" y="72000"/>
                  </a:cubicBezTo>
                  <a:cubicBezTo>
                    <a:pt x="110000" y="69600"/>
                    <a:pt x="110000" y="72000"/>
                    <a:pt x="112000" y="7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31" name="Google Shape;1031;g90e2d1f501_0_5781"/>
            <p:cNvSpPr/>
            <p:nvPr/>
          </p:nvSpPr>
          <p:spPr>
            <a:xfrm>
              <a:off x="12247965" y="9839014"/>
              <a:ext cx="595500" cy="589200"/>
            </a:xfrm>
            <a:custGeom>
              <a:avLst/>
              <a:gdLst/>
              <a:ahLst/>
              <a:cxnLst/>
              <a:rect l="l" t="t" r="r" b="b"/>
              <a:pathLst>
                <a:path w="120000" h="120000" extrusionOk="0">
                  <a:moveTo>
                    <a:pt x="61875" y="9523"/>
                  </a:moveTo>
                  <a:cubicBezTo>
                    <a:pt x="60000" y="9523"/>
                    <a:pt x="58125" y="3809"/>
                    <a:pt x="58125" y="3809"/>
                  </a:cubicBezTo>
                  <a:cubicBezTo>
                    <a:pt x="56250" y="3809"/>
                    <a:pt x="54375" y="3809"/>
                    <a:pt x="52500" y="3809"/>
                  </a:cubicBezTo>
                  <a:cubicBezTo>
                    <a:pt x="46875" y="3809"/>
                    <a:pt x="39375" y="3809"/>
                    <a:pt x="33750" y="3809"/>
                  </a:cubicBezTo>
                  <a:cubicBezTo>
                    <a:pt x="28125" y="3809"/>
                    <a:pt x="24375" y="3809"/>
                    <a:pt x="18750" y="3809"/>
                  </a:cubicBezTo>
                  <a:cubicBezTo>
                    <a:pt x="16875" y="3809"/>
                    <a:pt x="16875" y="0"/>
                    <a:pt x="13125" y="0"/>
                  </a:cubicBezTo>
                  <a:cubicBezTo>
                    <a:pt x="11250" y="0"/>
                    <a:pt x="9375" y="3809"/>
                    <a:pt x="7500" y="3809"/>
                  </a:cubicBezTo>
                  <a:cubicBezTo>
                    <a:pt x="5625" y="3809"/>
                    <a:pt x="3750" y="3809"/>
                    <a:pt x="1875" y="3809"/>
                  </a:cubicBezTo>
                  <a:cubicBezTo>
                    <a:pt x="0" y="13333"/>
                    <a:pt x="7500" y="17142"/>
                    <a:pt x="11250" y="26666"/>
                  </a:cubicBezTo>
                  <a:cubicBezTo>
                    <a:pt x="13125" y="30476"/>
                    <a:pt x="15000" y="36190"/>
                    <a:pt x="16875" y="40000"/>
                  </a:cubicBezTo>
                  <a:cubicBezTo>
                    <a:pt x="18750" y="45714"/>
                    <a:pt x="22500" y="49523"/>
                    <a:pt x="24375" y="55238"/>
                  </a:cubicBezTo>
                  <a:cubicBezTo>
                    <a:pt x="24375" y="57142"/>
                    <a:pt x="24375" y="62857"/>
                    <a:pt x="24375" y="64761"/>
                  </a:cubicBezTo>
                  <a:cubicBezTo>
                    <a:pt x="24375" y="70476"/>
                    <a:pt x="26250" y="74285"/>
                    <a:pt x="26250" y="80000"/>
                  </a:cubicBezTo>
                  <a:cubicBezTo>
                    <a:pt x="28125" y="85714"/>
                    <a:pt x="28125" y="91428"/>
                    <a:pt x="30000" y="97142"/>
                  </a:cubicBezTo>
                  <a:cubicBezTo>
                    <a:pt x="31875" y="104761"/>
                    <a:pt x="37500" y="110476"/>
                    <a:pt x="41250" y="116190"/>
                  </a:cubicBezTo>
                  <a:cubicBezTo>
                    <a:pt x="46875" y="110476"/>
                    <a:pt x="46875" y="114285"/>
                    <a:pt x="52500" y="118095"/>
                  </a:cubicBezTo>
                  <a:cubicBezTo>
                    <a:pt x="54375" y="120000"/>
                    <a:pt x="60000" y="120000"/>
                    <a:pt x="61875" y="118095"/>
                  </a:cubicBezTo>
                  <a:cubicBezTo>
                    <a:pt x="67500" y="118095"/>
                    <a:pt x="71250" y="116190"/>
                    <a:pt x="71250" y="110476"/>
                  </a:cubicBezTo>
                  <a:cubicBezTo>
                    <a:pt x="71250" y="99047"/>
                    <a:pt x="71250" y="87619"/>
                    <a:pt x="71250" y="76190"/>
                  </a:cubicBezTo>
                  <a:cubicBezTo>
                    <a:pt x="71250" y="68571"/>
                    <a:pt x="71250" y="60952"/>
                    <a:pt x="71250" y="53333"/>
                  </a:cubicBezTo>
                  <a:cubicBezTo>
                    <a:pt x="71250" y="51428"/>
                    <a:pt x="71250" y="49523"/>
                    <a:pt x="73125" y="49523"/>
                  </a:cubicBezTo>
                  <a:cubicBezTo>
                    <a:pt x="73125" y="49523"/>
                    <a:pt x="80625" y="49523"/>
                    <a:pt x="80625" y="49523"/>
                  </a:cubicBezTo>
                  <a:cubicBezTo>
                    <a:pt x="80625" y="38095"/>
                    <a:pt x="80625" y="24761"/>
                    <a:pt x="80625" y="13333"/>
                  </a:cubicBezTo>
                  <a:cubicBezTo>
                    <a:pt x="86250" y="15238"/>
                    <a:pt x="90000" y="11428"/>
                    <a:pt x="95625" y="11428"/>
                  </a:cubicBezTo>
                  <a:cubicBezTo>
                    <a:pt x="95625" y="9523"/>
                    <a:pt x="97500" y="9523"/>
                    <a:pt x="99375" y="9523"/>
                  </a:cubicBezTo>
                  <a:cubicBezTo>
                    <a:pt x="99375" y="9523"/>
                    <a:pt x="103125" y="15238"/>
                    <a:pt x="105000" y="15238"/>
                  </a:cubicBezTo>
                  <a:cubicBezTo>
                    <a:pt x="106875" y="13333"/>
                    <a:pt x="105000" y="11428"/>
                    <a:pt x="108750" y="11428"/>
                  </a:cubicBezTo>
                  <a:cubicBezTo>
                    <a:pt x="110625" y="11428"/>
                    <a:pt x="112500" y="9523"/>
                    <a:pt x="116250" y="9523"/>
                  </a:cubicBezTo>
                  <a:cubicBezTo>
                    <a:pt x="120000" y="7619"/>
                    <a:pt x="112500" y="3809"/>
                    <a:pt x="110625" y="3809"/>
                  </a:cubicBezTo>
                  <a:cubicBezTo>
                    <a:pt x="101250" y="3809"/>
                    <a:pt x="93750" y="9523"/>
                    <a:pt x="84375" y="9523"/>
                  </a:cubicBezTo>
                  <a:cubicBezTo>
                    <a:pt x="76875" y="9523"/>
                    <a:pt x="69375" y="9523"/>
                    <a:pt x="61875" y="952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32" name="Google Shape;1032;g90e2d1f501_0_5781"/>
            <p:cNvSpPr/>
            <p:nvPr/>
          </p:nvSpPr>
          <p:spPr>
            <a:xfrm>
              <a:off x="12263888" y="8781414"/>
              <a:ext cx="850200" cy="888900"/>
            </a:xfrm>
            <a:custGeom>
              <a:avLst/>
              <a:gdLst/>
              <a:ahLst/>
              <a:cxnLst/>
              <a:rect l="l" t="t" r="r" b="b"/>
              <a:pathLst>
                <a:path w="120000" h="120000" extrusionOk="0">
                  <a:moveTo>
                    <a:pt x="118681" y="18947"/>
                  </a:moveTo>
                  <a:cubicBezTo>
                    <a:pt x="117362" y="17684"/>
                    <a:pt x="117362" y="15157"/>
                    <a:pt x="117362" y="12631"/>
                  </a:cubicBezTo>
                  <a:cubicBezTo>
                    <a:pt x="117362" y="11368"/>
                    <a:pt x="114725" y="10105"/>
                    <a:pt x="113406" y="8842"/>
                  </a:cubicBezTo>
                  <a:cubicBezTo>
                    <a:pt x="113406" y="7578"/>
                    <a:pt x="110769" y="5052"/>
                    <a:pt x="109450" y="5052"/>
                  </a:cubicBezTo>
                  <a:cubicBezTo>
                    <a:pt x="108131" y="5052"/>
                    <a:pt x="108131" y="7578"/>
                    <a:pt x="105494" y="6315"/>
                  </a:cubicBezTo>
                  <a:cubicBezTo>
                    <a:pt x="102857" y="5052"/>
                    <a:pt x="104175" y="6315"/>
                    <a:pt x="101538" y="7578"/>
                  </a:cubicBezTo>
                  <a:cubicBezTo>
                    <a:pt x="101538" y="7578"/>
                    <a:pt x="98901" y="6315"/>
                    <a:pt x="98901" y="5052"/>
                  </a:cubicBezTo>
                  <a:cubicBezTo>
                    <a:pt x="97582" y="3789"/>
                    <a:pt x="96263" y="2526"/>
                    <a:pt x="94945" y="1263"/>
                  </a:cubicBezTo>
                  <a:cubicBezTo>
                    <a:pt x="93626" y="0"/>
                    <a:pt x="92307" y="2526"/>
                    <a:pt x="90989" y="2526"/>
                  </a:cubicBezTo>
                  <a:cubicBezTo>
                    <a:pt x="89670" y="3789"/>
                    <a:pt x="87032" y="2526"/>
                    <a:pt x="85714" y="1263"/>
                  </a:cubicBezTo>
                  <a:cubicBezTo>
                    <a:pt x="83076" y="0"/>
                    <a:pt x="83076" y="1263"/>
                    <a:pt x="80439" y="2526"/>
                  </a:cubicBezTo>
                  <a:cubicBezTo>
                    <a:pt x="79120" y="3789"/>
                    <a:pt x="76483" y="2526"/>
                    <a:pt x="75164" y="2526"/>
                  </a:cubicBezTo>
                  <a:cubicBezTo>
                    <a:pt x="73846" y="3789"/>
                    <a:pt x="69890" y="3789"/>
                    <a:pt x="68571" y="3789"/>
                  </a:cubicBezTo>
                  <a:cubicBezTo>
                    <a:pt x="64615" y="1263"/>
                    <a:pt x="67252" y="7578"/>
                    <a:pt x="63296" y="7578"/>
                  </a:cubicBezTo>
                  <a:cubicBezTo>
                    <a:pt x="60659" y="8842"/>
                    <a:pt x="55384" y="7578"/>
                    <a:pt x="52747" y="6315"/>
                  </a:cubicBezTo>
                  <a:cubicBezTo>
                    <a:pt x="50109" y="5052"/>
                    <a:pt x="48791" y="2526"/>
                    <a:pt x="46153" y="2526"/>
                  </a:cubicBezTo>
                  <a:cubicBezTo>
                    <a:pt x="44835" y="1263"/>
                    <a:pt x="42197" y="3789"/>
                    <a:pt x="40879" y="5052"/>
                  </a:cubicBezTo>
                  <a:cubicBezTo>
                    <a:pt x="38241" y="7578"/>
                    <a:pt x="40879" y="11368"/>
                    <a:pt x="39560" y="15157"/>
                  </a:cubicBezTo>
                  <a:cubicBezTo>
                    <a:pt x="35604" y="21473"/>
                    <a:pt x="35604" y="29052"/>
                    <a:pt x="31648" y="34105"/>
                  </a:cubicBezTo>
                  <a:cubicBezTo>
                    <a:pt x="29010" y="37894"/>
                    <a:pt x="27692" y="40421"/>
                    <a:pt x="25054" y="44210"/>
                  </a:cubicBezTo>
                  <a:cubicBezTo>
                    <a:pt x="23736" y="46736"/>
                    <a:pt x="23736" y="49263"/>
                    <a:pt x="23736" y="51789"/>
                  </a:cubicBezTo>
                  <a:cubicBezTo>
                    <a:pt x="23736" y="55578"/>
                    <a:pt x="25054" y="58105"/>
                    <a:pt x="22417" y="60631"/>
                  </a:cubicBezTo>
                  <a:cubicBezTo>
                    <a:pt x="21098" y="60631"/>
                    <a:pt x="14505" y="64421"/>
                    <a:pt x="14505" y="64421"/>
                  </a:cubicBezTo>
                  <a:cubicBezTo>
                    <a:pt x="13186" y="64421"/>
                    <a:pt x="15824" y="60631"/>
                    <a:pt x="13186" y="61894"/>
                  </a:cubicBezTo>
                  <a:cubicBezTo>
                    <a:pt x="9230" y="64421"/>
                    <a:pt x="9230" y="66947"/>
                    <a:pt x="6593" y="63157"/>
                  </a:cubicBezTo>
                  <a:cubicBezTo>
                    <a:pt x="5274" y="64421"/>
                    <a:pt x="2637" y="66947"/>
                    <a:pt x="2637" y="69473"/>
                  </a:cubicBezTo>
                  <a:cubicBezTo>
                    <a:pt x="2637" y="69473"/>
                    <a:pt x="2637" y="70736"/>
                    <a:pt x="1318" y="70736"/>
                  </a:cubicBezTo>
                  <a:cubicBezTo>
                    <a:pt x="0" y="72000"/>
                    <a:pt x="1318" y="73263"/>
                    <a:pt x="1318" y="74526"/>
                  </a:cubicBezTo>
                  <a:cubicBezTo>
                    <a:pt x="6593" y="70736"/>
                    <a:pt x="10549" y="72000"/>
                    <a:pt x="17142" y="72000"/>
                  </a:cubicBezTo>
                  <a:cubicBezTo>
                    <a:pt x="19780" y="72000"/>
                    <a:pt x="21098" y="72000"/>
                    <a:pt x="23736" y="72000"/>
                  </a:cubicBezTo>
                  <a:cubicBezTo>
                    <a:pt x="26373" y="72000"/>
                    <a:pt x="27692" y="75789"/>
                    <a:pt x="29010" y="78315"/>
                  </a:cubicBezTo>
                  <a:cubicBezTo>
                    <a:pt x="30329" y="80842"/>
                    <a:pt x="31648" y="84631"/>
                    <a:pt x="34285" y="85894"/>
                  </a:cubicBezTo>
                  <a:cubicBezTo>
                    <a:pt x="35604" y="87157"/>
                    <a:pt x="40879" y="85894"/>
                    <a:pt x="43516" y="84631"/>
                  </a:cubicBezTo>
                  <a:cubicBezTo>
                    <a:pt x="44835" y="84631"/>
                    <a:pt x="44835" y="80842"/>
                    <a:pt x="46153" y="79578"/>
                  </a:cubicBezTo>
                  <a:cubicBezTo>
                    <a:pt x="46153" y="77052"/>
                    <a:pt x="50109" y="78315"/>
                    <a:pt x="51428" y="78315"/>
                  </a:cubicBezTo>
                  <a:cubicBezTo>
                    <a:pt x="51428" y="80842"/>
                    <a:pt x="51428" y="80842"/>
                    <a:pt x="54065" y="80842"/>
                  </a:cubicBezTo>
                  <a:cubicBezTo>
                    <a:pt x="55384" y="80842"/>
                    <a:pt x="59340" y="79578"/>
                    <a:pt x="59340" y="82105"/>
                  </a:cubicBezTo>
                  <a:cubicBezTo>
                    <a:pt x="59340" y="84631"/>
                    <a:pt x="60659" y="85894"/>
                    <a:pt x="60659" y="88421"/>
                  </a:cubicBezTo>
                  <a:cubicBezTo>
                    <a:pt x="60659" y="89684"/>
                    <a:pt x="60659" y="90947"/>
                    <a:pt x="59340" y="93473"/>
                  </a:cubicBezTo>
                  <a:cubicBezTo>
                    <a:pt x="59340" y="94736"/>
                    <a:pt x="60659" y="97263"/>
                    <a:pt x="61978" y="98526"/>
                  </a:cubicBezTo>
                  <a:cubicBezTo>
                    <a:pt x="63296" y="99789"/>
                    <a:pt x="61978" y="102315"/>
                    <a:pt x="61978" y="103578"/>
                  </a:cubicBezTo>
                  <a:cubicBezTo>
                    <a:pt x="61978" y="107368"/>
                    <a:pt x="68571" y="103578"/>
                    <a:pt x="69890" y="103578"/>
                  </a:cubicBezTo>
                  <a:cubicBezTo>
                    <a:pt x="72527" y="103578"/>
                    <a:pt x="73846" y="103578"/>
                    <a:pt x="75164" y="104842"/>
                  </a:cubicBezTo>
                  <a:cubicBezTo>
                    <a:pt x="77802" y="107368"/>
                    <a:pt x="76483" y="106105"/>
                    <a:pt x="79120" y="106105"/>
                  </a:cubicBezTo>
                  <a:cubicBezTo>
                    <a:pt x="81758" y="106105"/>
                    <a:pt x="81758" y="107368"/>
                    <a:pt x="83076" y="108631"/>
                  </a:cubicBezTo>
                  <a:cubicBezTo>
                    <a:pt x="84395" y="108631"/>
                    <a:pt x="85714" y="109894"/>
                    <a:pt x="87032" y="109894"/>
                  </a:cubicBezTo>
                  <a:cubicBezTo>
                    <a:pt x="90989" y="111157"/>
                    <a:pt x="92307" y="111157"/>
                    <a:pt x="93626" y="107368"/>
                  </a:cubicBezTo>
                  <a:cubicBezTo>
                    <a:pt x="94945" y="111157"/>
                    <a:pt x="96263" y="112421"/>
                    <a:pt x="100219" y="113684"/>
                  </a:cubicBezTo>
                  <a:cubicBezTo>
                    <a:pt x="102857" y="114947"/>
                    <a:pt x="102857" y="118736"/>
                    <a:pt x="105494" y="120000"/>
                  </a:cubicBezTo>
                  <a:cubicBezTo>
                    <a:pt x="105494" y="120000"/>
                    <a:pt x="110769" y="118736"/>
                    <a:pt x="110769" y="118736"/>
                  </a:cubicBezTo>
                  <a:cubicBezTo>
                    <a:pt x="110769" y="116210"/>
                    <a:pt x="112087" y="111157"/>
                    <a:pt x="109450" y="112421"/>
                  </a:cubicBezTo>
                  <a:cubicBezTo>
                    <a:pt x="105494" y="113684"/>
                    <a:pt x="102857" y="111157"/>
                    <a:pt x="101538" y="107368"/>
                  </a:cubicBezTo>
                  <a:cubicBezTo>
                    <a:pt x="101538" y="104842"/>
                    <a:pt x="104175" y="101052"/>
                    <a:pt x="102857" y="97263"/>
                  </a:cubicBezTo>
                  <a:cubicBezTo>
                    <a:pt x="102857" y="96000"/>
                    <a:pt x="101538" y="93473"/>
                    <a:pt x="102857" y="92210"/>
                  </a:cubicBezTo>
                  <a:cubicBezTo>
                    <a:pt x="102857" y="92210"/>
                    <a:pt x="102857" y="90947"/>
                    <a:pt x="104175" y="90947"/>
                  </a:cubicBezTo>
                  <a:cubicBezTo>
                    <a:pt x="105494" y="90947"/>
                    <a:pt x="104175" y="88421"/>
                    <a:pt x="105494" y="88421"/>
                  </a:cubicBezTo>
                  <a:cubicBezTo>
                    <a:pt x="106813" y="85894"/>
                    <a:pt x="113406" y="85894"/>
                    <a:pt x="114725" y="85894"/>
                  </a:cubicBezTo>
                  <a:cubicBezTo>
                    <a:pt x="112087" y="84631"/>
                    <a:pt x="113406" y="80842"/>
                    <a:pt x="110769" y="79578"/>
                  </a:cubicBezTo>
                  <a:cubicBezTo>
                    <a:pt x="109450" y="78315"/>
                    <a:pt x="108131" y="77052"/>
                    <a:pt x="108131" y="75789"/>
                  </a:cubicBezTo>
                  <a:cubicBezTo>
                    <a:pt x="108131" y="73263"/>
                    <a:pt x="108131" y="70736"/>
                    <a:pt x="106813" y="69473"/>
                  </a:cubicBezTo>
                  <a:cubicBezTo>
                    <a:pt x="106813" y="66947"/>
                    <a:pt x="105494" y="65684"/>
                    <a:pt x="105494" y="63157"/>
                  </a:cubicBezTo>
                  <a:cubicBezTo>
                    <a:pt x="105494" y="61894"/>
                    <a:pt x="105494" y="55578"/>
                    <a:pt x="106813" y="56842"/>
                  </a:cubicBezTo>
                  <a:cubicBezTo>
                    <a:pt x="105494" y="51789"/>
                    <a:pt x="105494" y="49263"/>
                    <a:pt x="108131" y="44210"/>
                  </a:cubicBezTo>
                  <a:cubicBezTo>
                    <a:pt x="109450" y="40421"/>
                    <a:pt x="109450" y="39157"/>
                    <a:pt x="109450" y="35368"/>
                  </a:cubicBezTo>
                  <a:cubicBezTo>
                    <a:pt x="109450" y="31578"/>
                    <a:pt x="112087" y="29052"/>
                    <a:pt x="114725" y="26526"/>
                  </a:cubicBezTo>
                  <a:cubicBezTo>
                    <a:pt x="116043" y="25263"/>
                    <a:pt x="117362" y="24000"/>
                    <a:pt x="118681" y="22736"/>
                  </a:cubicBezTo>
                  <a:cubicBezTo>
                    <a:pt x="120000" y="21473"/>
                    <a:pt x="120000" y="21473"/>
                    <a:pt x="118681" y="18947"/>
                  </a:cubicBezTo>
                  <a:cubicBezTo>
                    <a:pt x="117362" y="18947"/>
                    <a:pt x="120000" y="20210"/>
                    <a:pt x="118681" y="18947"/>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33" name="Google Shape;1033;g90e2d1f501_0_5781"/>
            <p:cNvSpPr/>
            <p:nvPr/>
          </p:nvSpPr>
          <p:spPr>
            <a:xfrm>
              <a:off x="12254332" y="9307029"/>
              <a:ext cx="525600" cy="589200"/>
            </a:xfrm>
            <a:custGeom>
              <a:avLst/>
              <a:gdLst/>
              <a:ahLst/>
              <a:cxnLst/>
              <a:rect l="l" t="t" r="r" b="b"/>
              <a:pathLst>
                <a:path w="120000" h="120000" extrusionOk="0">
                  <a:moveTo>
                    <a:pt x="109285" y="51428"/>
                  </a:moveTo>
                  <a:cubicBezTo>
                    <a:pt x="104999" y="51428"/>
                    <a:pt x="102857" y="53333"/>
                    <a:pt x="102857" y="49523"/>
                  </a:cubicBezTo>
                  <a:cubicBezTo>
                    <a:pt x="102857" y="45714"/>
                    <a:pt x="102857" y="43809"/>
                    <a:pt x="100714" y="40000"/>
                  </a:cubicBezTo>
                  <a:cubicBezTo>
                    <a:pt x="96428" y="34285"/>
                    <a:pt x="102857" y="28571"/>
                    <a:pt x="98571" y="22857"/>
                  </a:cubicBezTo>
                  <a:cubicBezTo>
                    <a:pt x="98571" y="20952"/>
                    <a:pt x="98571" y="15238"/>
                    <a:pt x="98571" y="15238"/>
                  </a:cubicBezTo>
                  <a:cubicBezTo>
                    <a:pt x="98571" y="15238"/>
                    <a:pt x="92142" y="15238"/>
                    <a:pt x="92142" y="15238"/>
                  </a:cubicBezTo>
                  <a:cubicBezTo>
                    <a:pt x="85714" y="15238"/>
                    <a:pt x="85714" y="17142"/>
                    <a:pt x="85714" y="11428"/>
                  </a:cubicBezTo>
                  <a:cubicBezTo>
                    <a:pt x="79285" y="11428"/>
                    <a:pt x="77142" y="9523"/>
                    <a:pt x="75000" y="15238"/>
                  </a:cubicBezTo>
                  <a:cubicBezTo>
                    <a:pt x="75000" y="15238"/>
                    <a:pt x="75000" y="20952"/>
                    <a:pt x="72857" y="20952"/>
                  </a:cubicBezTo>
                  <a:cubicBezTo>
                    <a:pt x="70714" y="22857"/>
                    <a:pt x="66428" y="22857"/>
                    <a:pt x="62142" y="22857"/>
                  </a:cubicBezTo>
                  <a:cubicBezTo>
                    <a:pt x="47142" y="24761"/>
                    <a:pt x="51428" y="1904"/>
                    <a:pt x="38571" y="1904"/>
                  </a:cubicBezTo>
                  <a:cubicBezTo>
                    <a:pt x="27857" y="1904"/>
                    <a:pt x="14999" y="0"/>
                    <a:pt x="6428" y="3809"/>
                  </a:cubicBezTo>
                  <a:cubicBezTo>
                    <a:pt x="2142" y="7619"/>
                    <a:pt x="12857" y="19047"/>
                    <a:pt x="12857" y="22857"/>
                  </a:cubicBezTo>
                  <a:cubicBezTo>
                    <a:pt x="14999" y="24761"/>
                    <a:pt x="14999" y="28571"/>
                    <a:pt x="12857" y="30476"/>
                  </a:cubicBezTo>
                  <a:cubicBezTo>
                    <a:pt x="8571" y="32380"/>
                    <a:pt x="12857" y="36190"/>
                    <a:pt x="12857" y="38095"/>
                  </a:cubicBezTo>
                  <a:cubicBezTo>
                    <a:pt x="19285" y="45714"/>
                    <a:pt x="23571" y="55238"/>
                    <a:pt x="17142" y="62857"/>
                  </a:cubicBezTo>
                  <a:cubicBezTo>
                    <a:pt x="12857" y="68571"/>
                    <a:pt x="8571" y="72380"/>
                    <a:pt x="6428" y="78095"/>
                  </a:cubicBezTo>
                  <a:cubicBezTo>
                    <a:pt x="4285" y="83809"/>
                    <a:pt x="2142" y="89523"/>
                    <a:pt x="0" y="95238"/>
                  </a:cubicBezTo>
                  <a:cubicBezTo>
                    <a:pt x="0" y="99047"/>
                    <a:pt x="0" y="102857"/>
                    <a:pt x="0" y="104761"/>
                  </a:cubicBezTo>
                  <a:cubicBezTo>
                    <a:pt x="0" y="106666"/>
                    <a:pt x="0" y="110476"/>
                    <a:pt x="0" y="112380"/>
                  </a:cubicBezTo>
                  <a:cubicBezTo>
                    <a:pt x="2142" y="112380"/>
                    <a:pt x="4285" y="112380"/>
                    <a:pt x="6428" y="112380"/>
                  </a:cubicBezTo>
                  <a:cubicBezTo>
                    <a:pt x="10714" y="112380"/>
                    <a:pt x="10714" y="106666"/>
                    <a:pt x="17142" y="110476"/>
                  </a:cubicBezTo>
                  <a:cubicBezTo>
                    <a:pt x="17142" y="110476"/>
                    <a:pt x="19285" y="112380"/>
                    <a:pt x="19285" y="112380"/>
                  </a:cubicBezTo>
                  <a:cubicBezTo>
                    <a:pt x="25714" y="112380"/>
                    <a:pt x="29999" y="112380"/>
                    <a:pt x="34285" y="112380"/>
                  </a:cubicBezTo>
                  <a:cubicBezTo>
                    <a:pt x="40714" y="112380"/>
                    <a:pt x="47142" y="112380"/>
                    <a:pt x="53571" y="112380"/>
                  </a:cubicBezTo>
                  <a:cubicBezTo>
                    <a:pt x="55714" y="112380"/>
                    <a:pt x="62142" y="112380"/>
                    <a:pt x="64285" y="112380"/>
                  </a:cubicBezTo>
                  <a:cubicBezTo>
                    <a:pt x="68571" y="120000"/>
                    <a:pt x="77142" y="118095"/>
                    <a:pt x="83571" y="118095"/>
                  </a:cubicBezTo>
                  <a:cubicBezTo>
                    <a:pt x="94285" y="118095"/>
                    <a:pt x="102857" y="116190"/>
                    <a:pt x="113571" y="114285"/>
                  </a:cubicBezTo>
                  <a:cubicBezTo>
                    <a:pt x="107142" y="108571"/>
                    <a:pt x="98571" y="104761"/>
                    <a:pt x="98571" y="97142"/>
                  </a:cubicBezTo>
                  <a:cubicBezTo>
                    <a:pt x="98571" y="87619"/>
                    <a:pt x="98571" y="78095"/>
                    <a:pt x="98571" y="70476"/>
                  </a:cubicBezTo>
                  <a:cubicBezTo>
                    <a:pt x="98571" y="68571"/>
                    <a:pt x="119999" y="72380"/>
                    <a:pt x="119999" y="66666"/>
                  </a:cubicBezTo>
                  <a:cubicBezTo>
                    <a:pt x="119999" y="62857"/>
                    <a:pt x="119999" y="57142"/>
                    <a:pt x="119999" y="51428"/>
                  </a:cubicBezTo>
                  <a:cubicBezTo>
                    <a:pt x="119999" y="45714"/>
                    <a:pt x="113571" y="51428"/>
                    <a:pt x="109285" y="5142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34" name="Google Shape;1034;g90e2d1f501_0_5781"/>
            <p:cNvSpPr/>
            <p:nvPr/>
          </p:nvSpPr>
          <p:spPr>
            <a:xfrm>
              <a:off x="12591914" y="9867685"/>
              <a:ext cx="429900" cy="449100"/>
            </a:xfrm>
            <a:custGeom>
              <a:avLst/>
              <a:gdLst/>
              <a:ahLst/>
              <a:cxnLst/>
              <a:rect l="l" t="t" r="r" b="b"/>
              <a:pathLst>
                <a:path w="120000" h="120000" extrusionOk="0">
                  <a:moveTo>
                    <a:pt x="65217" y="5000"/>
                  </a:moveTo>
                  <a:cubicBezTo>
                    <a:pt x="62608" y="7500"/>
                    <a:pt x="57391" y="7500"/>
                    <a:pt x="54782" y="7500"/>
                  </a:cubicBezTo>
                  <a:cubicBezTo>
                    <a:pt x="49565" y="7500"/>
                    <a:pt x="52173" y="15000"/>
                    <a:pt x="46956" y="10000"/>
                  </a:cubicBezTo>
                  <a:cubicBezTo>
                    <a:pt x="39130" y="0"/>
                    <a:pt x="26086" y="12500"/>
                    <a:pt x="15652" y="10000"/>
                  </a:cubicBezTo>
                  <a:cubicBezTo>
                    <a:pt x="15652" y="22500"/>
                    <a:pt x="15652" y="35000"/>
                    <a:pt x="15652" y="45000"/>
                  </a:cubicBezTo>
                  <a:cubicBezTo>
                    <a:pt x="15652" y="47500"/>
                    <a:pt x="18260" y="57500"/>
                    <a:pt x="15652" y="57500"/>
                  </a:cubicBezTo>
                  <a:cubicBezTo>
                    <a:pt x="13043" y="60000"/>
                    <a:pt x="2608" y="55000"/>
                    <a:pt x="2608" y="60000"/>
                  </a:cubicBezTo>
                  <a:cubicBezTo>
                    <a:pt x="2608" y="65000"/>
                    <a:pt x="2608" y="72500"/>
                    <a:pt x="2608" y="77500"/>
                  </a:cubicBezTo>
                  <a:cubicBezTo>
                    <a:pt x="2608" y="82500"/>
                    <a:pt x="0" y="90000"/>
                    <a:pt x="2608" y="95000"/>
                  </a:cubicBezTo>
                  <a:cubicBezTo>
                    <a:pt x="13043" y="97500"/>
                    <a:pt x="15652" y="110000"/>
                    <a:pt x="10434" y="117500"/>
                  </a:cubicBezTo>
                  <a:cubicBezTo>
                    <a:pt x="10434" y="120000"/>
                    <a:pt x="20869" y="120000"/>
                    <a:pt x="20869" y="120000"/>
                  </a:cubicBezTo>
                  <a:cubicBezTo>
                    <a:pt x="26086" y="120000"/>
                    <a:pt x="28695" y="115000"/>
                    <a:pt x="33913" y="110000"/>
                  </a:cubicBezTo>
                  <a:cubicBezTo>
                    <a:pt x="39130" y="105000"/>
                    <a:pt x="39130" y="97500"/>
                    <a:pt x="49565" y="102500"/>
                  </a:cubicBezTo>
                  <a:cubicBezTo>
                    <a:pt x="60000" y="107500"/>
                    <a:pt x="70434" y="110000"/>
                    <a:pt x="75652" y="97500"/>
                  </a:cubicBezTo>
                  <a:cubicBezTo>
                    <a:pt x="75652" y="95000"/>
                    <a:pt x="75652" y="92500"/>
                    <a:pt x="80869" y="92500"/>
                  </a:cubicBezTo>
                  <a:cubicBezTo>
                    <a:pt x="86086" y="92500"/>
                    <a:pt x="88695" y="87500"/>
                    <a:pt x="88695" y="85000"/>
                  </a:cubicBezTo>
                  <a:cubicBezTo>
                    <a:pt x="93913" y="77500"/>
                    <a:pt x="104347" y="70000"/>
                    <a:pt x="112173" y="65000"/>
                  </a:cubicBezTo>
                  <a:cubicBezTo>
                    <a:pt x="117391" y="62500"/>
                    <a:pt x="120000" y="60000"/>
                    <a:pt x="114782" y="55000"/>
                  </a:cubicBezTo>
                  <a:cubicBezTo>
                    <a:pt x="112173" y="52500"/>
                    <a:pt x="104347" y="55000"/>
                    <a:pt x="104347" y="52500"/>
                  </a:cubicBezTo>
                  <a:cubicBezTo>
                    <a:pt x="101739" y="50000"/>
                    <a:pt x="99130" y="47500"/>
                    <a:pt x="99130" y="42500"/>
                  </a:cubicBezTo>
                  <a:cubicBezTo>
                    <a:pt x="99130" y="42500"/>
                    <a:pt x="101739" y="40000"/>
                    <a:pt x="101739" y="37500"/>
                  </a:cubicBezTo>
                  <a:cubicBezTo>
                    <a:pt x="99130" y="37500"/>
                    <a:pt x="96521" y="37500"/>
                    <a:pt x="93913" y="35000"/>
                  </a:cubicBezTo>
                  <a:cubicBezTo>
                    <a:pt x="93913" y="35000"/>
                    <a:pt x="96521" y="32500"/>
                    <a:pt x="93913" y="32500"/>
                  </a:cubicBezTo>
                  <a:cubicBezTo>
                    <a:pt x="91304" y="32500"/>
                    <a:pt x="91304" y="30000"/>
                    <a:pt x="88695" y="30000"/>
                  </a:cubicBezTo>
                  <a:cubicBezTo>
                    <a:pt x="83478" y="27500"/>
                    <a:pt x="80869" y="25000"/>
                    <a:pt x="78260" y="17500"/>
                  </a:cubicBezTo>
                  <a:cubicBezTo>
                    <a:pt x="78260" y="15000"/>
                    <a:pt x="70434" y="5000"/>
                    <a:pt x="65217" y="5000"/>
                  </a:cubicBezTo>
                  <a:cubicBezTo>
                    <a:pt x="65217" y="5000"/>
                    <a:pt x="67826" y="5000"/>
                    <a:pt x="65217" y="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35" name="Google Shape;1035;g90e2d1f501_0_5781"/>
            <p:cNvSpPr/>
            <p:nvPr/>
          </p:nvSpPr>
          <p:spPr>
            <a:xfrm>
              <a:off x="12824397" y="9775302"/>
              <a:ext cx="366300" cy="324900"/>
            </a:xfrm>
            <a:custGeom>
              <a:avLst/>
              <a:gdLst/>
              <a:ahLst/>
              <a:cxnLst/>
              <a:rect l="l" t="t" r="r" b="b"/>
              <a:pathLst>
                <a:path w="120000" h="120000" extrusionOk="0">
                  <a:moveTo>
                    <a:pt x="120000" y="75428"/>
                  </a:moveTo>
                  <a:cubicBezTo>
                    <a:pt x="120000" y="72000"/>
                    <a:pt x="116923" y="65142"/>
                    <a:pt x="116923" y="61714"/>
                  </a:cubicBezTo>
                  <a:cubicBezTo>
                    <a:pt x="116923" y="54857"/>
                    <a:pt x="120000" y="51428"/>
                    <a:pt x="120000" y="48000"/>
                  </a:cubicBezTo>
                  <a:cubicBezTo>
                    <a:pt x="120000" y="37714"/>
                    <a:pt x="120000" y="30857"/>
                    <a:pt x="116923" y="24000"/>
                  </a:cubicBezTo>
                  <a:cubicBezTo>
                    <a:pt x="116923" y="13714"/>
                    <a:pt x="89230" y="6857"/>
                    <a:pt x="83076" y="6857"/>
                  </a:cubicBezTo>
                  <a:cubicBezTo>
                    <a:pt x="83076" y="0"/>
                    <a:pt x="83076" y="0"/>
                    <a:pt x="73846" y="0"/>
                  </a:cubicBezTo>
                  <a:cubicBezTo>
                    <a:pt x="64615" y="0"/>
                    <a:pt x="64615" y="3428"/>
                    <a:pt x="58461" y="10285"/>
                  </a:cubicBezTo>
                  <a:cubicBezTo>
                    <a:pt x="55384" y="17142"/>
                    <a:pt x="46153" y="20571"/>
                    <a:pt x="40000" y="24000"/>
                  </a:cubicBezTo>
                  <a:cubicBezTo>
                    <a:pt x="36923" y="30857"/>
                    <a:pt x="33846" y="41142"/>
                    <a:pt x="27692" y="41142"/>
                  </a:cubicBezTo>
                  <a:cubicBezTo>
                    <a:pt x="21538" y="41142"/>
                    <a:pt x="15384" y="37714"/>
                    <a:pt x="6153" y="41142"/>
                  </a:cubicBezTo>
                  <a:cubicBezTo>
                    <a:pt x="0" y="44571"/>
                    <a:pt x="12307" y="51428"/>
                    <a:pt x="15384" y="54857"/>
                  </a:cubicBezTo>
                  <a:cubicBezTo>
                    <a:pt x="18461" y="61714"/>
                    <a:pt x="18461" y="68571"/>
                    <a:pt x="24615" y="72000"/>
                  </a:cubicBezTo>
                  <a:cubicBezTo>
                    <a:pt x="27692" y="75428"/>
                    <a:pt x="30769" y="78857"/>
                    <a:pt x="33846" y="78857"/>
                  </a:cubicBezTo>
                  <a:cubicBezTo>
                    <a:pt x="36923" y="78857"/>
                    <a:pt x="33846" y="82285"/>
                    <a:pt x="33846" y="82285"/>
                  </a:cubicBezTo>
                  <a:cubicBezTo>
                    <a:pt x="36923" y="82285"/>
                    <a:pt x="40000" y="85714"/>
                    <a:pt x="43076" y="85714"/>
                  </a:cubicBezTo>
                  <a:cubicBezTo>
                    <a:pt x="43076" y="89142"/>
                    <a:pt x="40000" y="92571"/>
                    <a:pt x="40000" y="96000"/>
                  </a:cubicBezTo>
                  <a:cubicBezTo>
                    <a:pt x="40000" y="99428"/>
                    <a:pt x="43076" y="106285"/>
                    <a:pt x="46153" y="106285"/>
                  </a:cubicBezTo>
                  <a:cubicBezTo>
                    <a:pt x="55384" y="106285"/>
                    <a:pt x="58461" y="106285"/>
                    <a:pt x="61538" y="116571"/>
                  </a:cubicBezTo>
                  <a:cubicBezTo>
                    <a:pt x="64615" y="120000"/>
                    <a:pt x="70769" y="116571"/>
                    <a:pt x="76923" y="120000"/>
                  </a:cubicBezTo>
                  <a:cubicBezTo>
                    <a:pt x="80000" y="120000"/>
                    <a:pt x="80000" y="120000"/>
                    <a:pt x="83076" y="120000"/>
                  </a:cubicBezTo>
                  <a:cubicBezTo>
                    <a:pt x="95384" y="120000"/>
                    <a:pt x="98461" y="116571"/>
                    <a:pt x="104615" y="106285"/>
                  </a:cubicBezTo>
                  <a:cubicBezTo>
                    <a:pt x="107692" y="102857"/>
                    <a:pt x="110769" y="96000"/>
                    <a:pt x="110769" y="92571"/>
                  </a:cubicBezTo>
                  <a:cubicBezTo>
                    <a:pt x="113846" y="85714"/>
                    <a:pt x="120000" y="82285"/>
                    <a:pt x="120000" y="7542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36" name="Google Shape;1036;g90e2d1f501_0_5781"/>
            <p:cNvSpPr/>
            <p:nvPr/>
          </p:nvSpPr>
          <p:spPr>
            <a:xfrm>
              <a:off x="13069621" y="10259504"/>
              <a:ext cx="92400" cy="105000"/>
            </a:xfrm>
            <a:custGeom>
              <a:avLst/>
              <a:gdLst/>
              <a:ahLst/>
              <a:cxnLst/>
              <a:rect l="l" t="t" r="r" b="b"/>
              <a:pathLst>
                <a:path w="120000" h="120000" extrusionOk="0">
                  <a:moveTo>
                    <a:pt x="60000" y="10909"/>
                  </a:moveTo>
                  <a:cubicBezTo>
                    <a:pt x="0" y="21818"/>
                    <a:pt x="36000" y="120000"/>
                    <a:pt x="84000" y="98181"/>
                  </a:cubicBezTo>
                  <a:cubicBezTo>
                    <a:pt x="120000" y="87272"/>
                    <a:pt x="108000" y="0"/>
                    <a:pt x="60000" y="10909"/>
                  </a:cubicBezTo>
                  <a:cubicBezTo>
                    <a:pt x="36000" y="10909"/>
                    <a:pt x="72000" y="10909"/>
                    <a:pt x="60000" y="1090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37" name="Google Shape;1037;g90e2d1f501_0_5781"/>
            <p:cNvSpPr/>
            <p:nvPr/>
          </p:nvSpPr>
          <p:spPr>
            <a:xfrm>
              <a:off x="12442232" y="10090672"/>
              <a:ext cx="738900" cy="646800"/>
            </a:xfrm>
            <a:custGeom>
              <a:avLst/>
              <a:gdLst/>
              <a:ahLst/>
              <a:cxnLst/>
              <a:rect l="l" t="t" r="r" b="b"/>
              <a:pathLst>
                <a:path w="120000" h="120000" extrusionOk="0">
                  <a:moveTo>
                    <a:pt x="112405" y="46956"/>
                  </a:moveTo>
                  <a:cubicBezTo>
                    <a:pt x="107848" y="46956"/>
                    <a:pt x="103291" y="41739"/>
                    <a:pt x="104810" y="38260"/>
                  </a:cubicBezTo>
                  <a:cubicBezTo>
                    <a:pt x="104810" y="34782"/>
                    <a:pt x="107848" y="33043"/>
                    <a:pt x="109367" y="33043"/>
                  </a:cubicBezTo>
                  <a:cubicBezTo>
                    <a:pt x="110886" y="33043"/>
                    <a:pt x="112405" y="34782"/>
                    <a:pt x="113924" y="34782"/>
                  </a:cubicBezTo>
                  <a:cubicBezTo>
                    <a:pt x="113924" y="29565"/>
                    <a:pt x="115443" y="24347"/>
                    <a:pt x="113924" y="19130"/>
                  </a:cubicBezTo>
                  <a:cubicBezTo>
                    <a:pt x="112405" y="17391"/>
                    <a:pt x="110886" y="13913"/>
                    <a:pt x="110886" y="12173"/>
                  </a:cubicBezTo>
                  <a:cubicBezTo>
                    <a:pt x="109367" y="8695"/>
                    <a:pt x="109367" y="5217"/>
                    <a:pt x="109367" y="1739"/>
                  </a:cubicBezTo>
                  <a:cubicBezTo>
                    <a:pt x="106329" y="3478"/>
                    <a:pt x="101772" y="1739"/>
                    <a:pt x="100253" y="1739"/>
                  </a:cubicBezTo>
                  <a:cubicBezTo>
                    <a:pt x="95696" y="0"/>
                    <a:pt x="92658" y="0"/>
                    <a:pt x="91139" y="3478"/>
                  </a:cubicBezTo>
                  <a:cubicBezTo>
                    <a:pt x="88101" y="5217"/>
                    <a:pt x="85063" y="5217"/>
                    <a:pt x="83544" y="8695"/>
                  </a:cubicBezTo>
                  <a:cubicBezTo>
                    <a:pt x="82025" y="10434"/>
                    <a:pt x="78987" y="12173"/>
                    <a:pt x="77468" y="13913"/>
                  </a:cubicBezTo>
                  <a:cubicBezTo>
                    <a:pt x="75949" y="15652"/>
                    <a:pt x="75949" y="19130"/>
                    <a:pt x="74430" y="20869"/>
                  </a:cubicBezTo>
                  <a:cubicBezTo>
                    <a:pt x="72911" y="24347"/>
                    <a:pt x="69873" y="20869"/>
                    <a:pt x="68354" y="24347"/>
                  </a:cubicBezTo>
                  <a:cubicBezTo>
                    <a:pt x="66835" y="26086"/>
                    <a:pt x="68354" y="27826"/>
                    <a:pt x="66835" y="29565"/>
                  </a:cubicBezTo>
                  <a:cubicBezTo>
                    <a:pt x="63797" y="36521"/>
                    <a:pt x="56202" y="31304"/>
                    <a:pt x="51645" y="29565"/>
                  </a:cubicBezTo>
                  <a:cubicBezTo>
                    <a:pt x="47088" y="26086"/>
                    <a:pt x="45569" y="33043"/>
                    <a:pt x="42531" y="36521"/>
                  </a:cubicBezTo>
                  <a:cubicBezTo>
                    <a:pt x="41012" y="38260"/>
                    <a:pt x="39493" y="41739"/>
                    <a:pt x="36455" y="41739"/>
                  </a:cubicBezTo>
                  <a:cubicBezTo>
                    <a:pt x="36455" y="41739"/>
                    <a:pt x="30379" y="41739"/>
                    <a:pt x="30379" y="40000"/>
                  </a:cubicBezTo>
                  <a:cubicBezTo>
                    <a:pt x="33417" y="34782"/>
                    <a:pt x="31898" y="26086"/>
                    <a:pt x="25822" y="24347"/>
                  </a:cubicBezTo>
                  <a:cubicBezTo>
                    <a:pt x="25822" y="33043"/>
                    <a:pt x="25822" y="41739"/>
                    <a:pt x="25822" y="50434"/>
                  </a:cubicBezTo>
                  <a:cubicBezTo>
                    <a:pt x="25822" y="50434"/>
                    <a:pt x="27341" y="55652"/>
                    <a:pt x="25822" y="57391"/>
                  </a:cubicBezTo>
                  <a:cubicBezTo>
                    <a:pt x="21265" y="60869"/>
                    <a:pt x="19746" y="62608"/>
                    <a:pt x="13670" y="60869"/>
                  </a:cubicBezTo>
                  <a:cubicBezTo>
                    <a:pt x="12151" y="60869"/>
                    <a:pt x="10632" y="60869"/>
                    <a:pt x="9113" y="59130"/>
                  </a:cubicBezTo>
                  <a:cubicBezTo>
                    <a:pt x="7594" y="55652"/>
                    <a:pt x="6075" y="53913"/>
                    <a:pt x="3037" y="57391"/>
                  </a:cubicBezTo>
                  <a:cubicBezTo>
                    <a:pt x="0" y="60869"/>
                    <a:pt x="3037" y="66086"/>
                    <a:pt x="4556" y="69565"/>
                  </a:cubicBezTo>
                  <a:cubicBezTo>
                    <a:pt x="6075" y="71304"/>
                    <a:pt x="7594" y="74782"/>
                    <a:pt x="7594" y="78260"/>
                  </a:cubicBezTo>
                  <a:cubicBezTo>
                    <a:pt x="10632" y="85217"/>
                    <a:pt x="16708" y="88695"/>
                    <a:pt x="13670" y="97391"/>
                  </a:cubicBezTo>
                  <a:cubicBezTo>
                    <a:pt x="12151" y="100869"/>
                    <a:pt x="10632" y="100869"/>
                    <a:pt x="12151" y="104347"/>
                  </a:cubicBezTo>
                  <a:cubicBezTo>
                    <a:pt x="13670" y="106086"/>
                    <a:pt x="13670" y="107826"/>
                    <a:pt x="13670" y="107826"/>
                  </a:cubicBezTo>
                  <a:cubicBezTo>
                    <a:pt x="15189" y="109565"/>
                    <a:pt x="13670" y="113043"/>
                    <a:pt x="15189" y="114782"/>
                  </a:cubicBezTo>
                  <a:cubicBezTo>
                    <a:pt x="15189" y="114782"/>
                    <a:pt x="15189" y="111304"/>
                    <a:pt x="16708" y="111304"/>
                  </a:cubicBezTo>
                  <a:cubicBezTo>
                    <a:pt x="16708" y="111304"/>
                    <a:pt x="21265" y="116521"/>
                    <a:pt x="22784" y="118260"/>
                  </a:cubicBezTo>
                  <a:cubicBezTo>
                    <a:pt x="25822" y="120000"/>
                    <a:pt x="28860" y="114782"/>
                    <a:pt x="31898" y="114782"/>
                  </a:cubicBezTo>
                  <a:cubicBezTo>
                    <a:pt x="34936" y="113043"/>
                    <a:pt x="37974" y="116521"/>
                    <a:pt x="39493" y="113043"/>
                  </a:cubicBezTo>
                  <a:cubicBezTo>
                    <a:pt x="42531" y="111304"/>
                    <a:pt x="44050" y="111304"/>
                    <a:pt x="47088" y="111304"/>
                  </a:cubicBezTo>
                  <a:cubicBezTo>
                    <a:pt x="50126" y="111304"/>
                    <a:pt x="53164" y="111304"/>
                    <a:pt x="57721" y="111304"/>
                  </a:cubicBezTo>
                  <a:cubicBezTo>
                    <a:pt x="57721" y="111304"/>
                    <a:pt x="59240" y="111304"/>
                    <a:pt x="59240" y="111304"/>
                  </a:cubicBezTo>
                  <a:cubicBezTo>
                    <a:pt x="60759" y="111304"/>
                    <a:pt x="60759" y="109565"/>
                    <a:pt x="62278" y="109565"/>
                  </a:cubicBezTo>
                  <a:cubicBezTo>
                    <a:pt x="62278" y="109565"/>
                    <a:pt x="62278" y="107826"/>
                    <a:pt x="63797" y="107826"/>
                  </a:cubicBezTo>
                  <a:cubicBezTo>
                    <a:pt x="63797" y="109565"/>
                    <a:pt x="63797" y="113043"/>
                    <a:pt x="66835" y="113043"/>
                  </a:cubicBezTo>
                  <a:cubicBezTo>
                    <a:pt x="66835" y="113043"/>
                    <a:pt x="65316" y="106086"/>
                    <a:pt x="69873" y="107826"/>
                  </a:cubicBezTo>
                  <a:cubicBezTo>
                    <a:pt x="75949" y="109565"/>
                    <a:pt x="82025" y="102608"/>
                    <a:pt x="86582" y="97391"/>
                  </a:cubicBezTo>
                  <a:cubicBezTo>
                    <a:pt x="91139" y="93913"/>
                    <a:pt x="94177" y="88695"/>
                    <a:pt x="98734" y="83478"/>
                  </a:cubicBezTo>
                  <a:cubicBezTo>
                    <a:pt x="103291" y="78260"/>
                    <a:pt x="104810" y="71304"/>
                    <a:pt x="109367" y="64347"/>
                  </a:cubicBezTo>
                  <a:cubicBezTo>
                    <a:pt x="110886" y="62608"/>
                    <a:pt x="115443" y="60869"/>
                    <a:pt x="116962" y="57391"/>
                  </a:cubicBezTo>
                  <a:cubicBezTo>
                    <a:pt x="118481" y="53913"/>
                    <a:pt x="120000" y="46956"/>
                    <a:pt x="120000" y="43478"/>
                  </a:cubicBezTo>
                  <a:cubicBezTo>
                    <a:pt x="118481" y="43478"/>
                    <a:pt x="116962" y="43478"/>
                    <a:pt x="115443" y="43478"/>
                  </a:cubicBezTo>
                  <a:cubicBezTo>
                    <a:pt x="113924" y="43478"/>
                    <a:pt x="113924" y="46956"/>
                    <a:pt x="112405" y="46956"/>
                  </a:cubicBezTo>
                  <a:close/>
                  <a:moveTo>
                    <a:pt x="94177" y="67826"/>
                  </a:moveTo>
                  <a:cubicBezTo>
                    <a:pt x="92658" y="67826"/>
                    <a:pt x="92658" y="71304"/>
                    <a:pt x="92658" y="71304"/>
                  </a:cubicBezTo>
                  <a:cubicBezTo>
                    <a:pt x="91139" y="74782"/>
                    <a:pt x="88101" y="73043"/>
                    <a:pt x="86582" y="74782"/>
                  </a:cubicBezTo>
                  <a:cubicBezTo>
                    <a:pt x="85063" y="74782"/>
                    <a:pt x="85063" y="76521"/>
                    <a:pt x="83544" y="76521"/>
                  </a:cubicBezTo>
                  <a:cubicBezTo>
                    <a:pt x="80506" y="76521"/>
                    <a:pt x="78987" y="73043"/>
                    <a:pt x="78987" y="71304"/>
                  </a:cubicBezTo>
                  <a:cubicBezTo>
                    <a:pt x="77468" y="67826"/>
                    <a:pt x="82025" y="62608"/>
                    <a:pt x="85063" y="60869"/>
                  </a:cubicBezTo>
                  <a:cubicBezTo>
                    <a:pt x="86582" y="59130"/>
                    <a:pt x="89620" y="59130"/>
                    <a:pt x="91139" y="60869"/>
                  </a:cubicBezTo>
                  <a:cubicBezTo>
                    <a:pt x="92658" y="62608"/>
                    <a:pt x="97215" y="66086"/>
                    <a:pt x="94177" y="67826"/>
                  </a:cubicBezTo>
                  <a:cubicBezTo>
                    <a:pt x="92658" y="67826"/>
                    <a:pt x="95696" y="66086"/>
                    <a:pt x="94177" y="6782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38" name="Google Shape;1038;g90e2d1f501_0_5781"/>
            <p:cNvSpPr/>
            <p:nvPr/>
          </p:nvSpPr>
          <p:spPr>
            <a:xfrm>
              <a:off x="12919938" y="10399671"/>
              <a:ext cx="120900" cy="124200"/>
            </a:xfrm>
            <a:custGeom>
              <a:avLst/>
              <a:gdLst/>
              <a:ahLst/>
              <a:cxnLst/>
              <a:rect l="l" t="t" r="r" b="b"/>
              <a:pathLst>
                <a:path w="120000" h="120000" extrusionOk="0">
                  <a:moveTo>
                    <a:pt x="101538" y="36923"/>
                  </a:moveTo>
                  <a:cubicBezTo>
                    <a:pt x="83076" y="18461"/>
                    <a:pt x="46153" y="0"/>
                    <a:pt x="27692" y="27692"/>
                  </a:cubicBezTo>
                  <a:cubicBezTo>
                    <a:pt x="9230" y="46153"/>
                    <a:pt x="0" y="64615"/>
                    <a:pt x="18461" y="83076"/>
                  </a:cubicBezTo>
                  <a:cubicBezTo>
                    <a:pt x="36923" y="120000"/>
                    <a:pt x="46153" y="83076"/>
                    <a:pt x="64615" y="83076"/>
                  </a:cubicBezTo>
                  <a:cubicBezTo>
                    <a:pt x="92307" y="83076"/>
                    <a:pt x="120000" y="46153"/>
                    <a:pt x="101538" y="36923"/>
                  </a:cubicBezTo>
                  <a:cubicBezTo>
                    <a:pt x="92307" y="27692"/>
                    <a:pt x="110769" y="36923"/>
                    <a:pt x="101538" y="3692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39" name="Google Shape;1039;g90e2d1f501_0_5781"/>
            <p:cNvSpPr/>
            <p:nvPr/>
          </p:nvSpPr>
          <p:spPr>
            <a:xfrm>
              <a:off x="12263888" y="9240128"/>
              <a:ext cx="47700" cy="76500"/>
            </a:xfrm>
            <a:custGeom>
              <a:avLst/>
              <a:gdLst/>
              <a:ahLst/>
              <a:cxnLst/>
              <a:rect l="l" t="t" r="r" b="b"/>
              <a:pathLst>
                <a:path w="120000" h="120000" extrusionOk="0">
                  <a:moveTo>
                    <a:pt x="48000" y="75000"/>
                  </a:moveTo>
                  <a:cubicBezTo>
                    <a:pt x="48000" y="60000"/>
                    <a:pt x="96000" y="30000"/>
                    <a:pt x="120000" y="15000"/>
                  </a:cubicBezTo>
                  <a:cubicBezTo>
                    <a:pt x="96000" y="0"/>
                    <a:pt x="48000" y="30000"/>
                    <a:pt x="24000" y="45000"/>
                  </a:cubicBezTo>
                  <a:cubicBezTo>
                    <a:pt x="0" y="60000"/>
                    <a:pt x="0" y="90000"/>
                    <a:pt x="0" y="120000"/>
                  </a:cubicBezTo>
                  <a:cubicBezTo>
                    <a:pt x="48000" y="105000"/>
                    <a:pt x="48000" y="90000"/>
                    <a:pt x="48000" y="75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40" name="Google Shape;1040;g90e2d1f501_0_5781"/>
            <p:cNvSpPr/>
            <p:nvPr/>
          </p:nvSpPr>
          <p:spPr>
            <a:xfrm>
              <a:off x="12219300" y="8857867"/>
              <a:ext cx="324900" cy="420600"/>
            </a:xfrm>
            <a:custGeom>
              <a:avLst/>
              <a:gdLst/>
              <a:ahLst/>
              <a:cxnLst/>
              <a:rect l="l" t="t" r="r" b="b"/>
              <a:pathLst>
                <a:path w="120000" h="120000" extrusionOk="0">
                  <a:moveTo>
                    <a:pt x="37714" y="117333"/>
                  </a:moveTo>
                  <a:cubicBezTo>
                    <a:pt x="41142" y="117333"/>
                    <a:pt x="48000" y="112000"/>
                    <a:pt x="51428" y="109333"/>
                  </a:cubicBezTo>
                  <a:cubicBezTo>
                    <a:pt x="58285" y="106666"/>
                    <a:pt x="51428" y="114666"/>
                    <a:pt x="54857" y="114666"/>
                  </a:cubicBezTo>
                  <a:cubicBezTo>
                    <a:pt x="54857" y="114666"/>
                    <a:pt x="78857" y="104000"/>
                    <a:pt x="78857" y="98666"/>
                  </a:cubicBezTo>
                  <a:cubicBezTo>
                    <a:pt x="78857" y="88000"/>
                    <a:pt x="78857" y="77333"/>
                    <a:pt x="85714" y="69333"/>
                  </a:cubicBezTo>
                  <a:cubicBezTo>
                    <a:pt x="92571" y="58666"/>
                    <a:pt x="102857" y="50666"/>
                    <a:pt x="106285" y="42666"/>
                  </a:cubicBezTo>
                  <a:cubicBezTo>
                    <a:pt x="109714" y="34666"/>
                    <a:pt x="109714" y="29333"/>
                    <a:pt x="113142" y="21333"/>
                  </a:cubicBezTo>
                  <a:cubicBezTo>
                    <a:pt x="113142" y="16000"/>
                    <a:pt x="120000" y="10666"/>
                    <a:pt x="120000" y="5333"/>
                  </a:cubicBezTo>
                  <a:cubicBezTo>
                    <a:pt x="113142" y="5333"/>
                    <a:pt x="106285" y="0"/>
                    <a:pt x="99428" y="2666"/>
                  </a:cubicBezTo>
                  <a:cubicBezTo>
                    <a:pt x="96000" y="2666"/>
                    <a:pt x="89142" y="2666"/>
                    <a:pt x="89142" y="5333"/>
                  </a:cubicBezTo>
                  <a:cubicBezTo>
                    <a:pt x="85714" y="10666"/>
                    <a:pt x="85714" y="13333"/>
                    <a:pt x="85714" y="16000"/>
                  </a:cubicBezTo>
                  <a:cubicBezTo>
                    <a:pt x="82285" y="24000"/>
                    <a:pt x="78857" y="26666"/>
                    <a:pt x="68571" y="26666"/>
                  </a:cubicBezTo>
                  <a:cubicBezTo>
                    <a:pt x="58285" y="24000"/>
                    <a:pt x="44571" y="21333"/>
                    <a:pt x="34285" y="21333"/>
                  </a:cubicBezTo>
                  <a:cubicBezTo>
                    <a:pt x="34285" y="26666"/>
                    <a:pt x="30857" y="37333"/>
                    <a:pt x="44571" y="34666"/>
                  </a:cubicBezTo>
                  <a:cubicBezTo>
                    <a:pt x="58285" y="29333"/>
                    <a:pt x="48000" y="45333"/>
                    <a:pt x="48000" y="50666"/>
                  </a:cubicBezTo>
                  <a:cubicBezTo>
                    <a:pt x="48000" y="53333"/>
                    <a:pt x="48000" y="56000"/>
                    <a:pt x="51428" y="58666"/>
                  </a:cubicBezTo>
                  <a:cubicBezTo>
                    <a:pt x="54857" y="61333"/>
                    <a:pt x="54857" y="64000"/>
                    <a:pt x="54857" y="66666"/>
                  </a:cubicBezTo>
                  <a:cubicBezTo>
                    <a:pt x="54857" y="72000"/>
                    <a:pt x="54857" y="80000"/>
                    <a:pt x="51428" y="85333"/>
                  </a:cubicBezTo>
                  <a:cubicBezTo>
                    <a:pt x="51428" y="88000"/>
                    <a:pt x="44571" y="82666"/>
                    <a:pt x="44571" y="82666"/>
                  </a:cubicBezTo>
                  <a:cubicBezTo>
                    <a:pt x="37714" y="82666"/>
                    <a:pt x="37714" y="88000"/>
                    <a:pt x="34285" y="85333"/>
                  </a:cubicBezTo>
                  <a:cubicBezTo>
                    <a:pt x="34285" y="82666"/>
                    <a:pt x="30857" y="80000"/>
                    <a:pt x="27428" y="77333"/>
                  </a:cubicBezTo>
                  <a:cubicBezTo>
                    <a:pt x="24000" y="77333"/>
                    <a:pt x="24000" y="82666"/>
                    <a:pt x="20571" y="85333"/>
                  </a:cubicBezTo>
                  <a:cubicBezTo>
                    <a:pt x="20571" y="85333"/>
                    <a:pt x="13714" y="85333"/>
                    <a:pt x="13714" y="85333"/>
                  </a:cubicBezTo>
                  <a:cubicBezTo>
                    <a:pt x="6857" y="85333"/>
                    <a:pt x="10285" y="90666"/>
                    <a:pt x="10285" y="93333"/>
                  </a:cubicBezTo>
                  <a:cubicBezTo>
                    <a:pt x="13714" y="101333"/>
                    <a:pt x="10285" y="98666"/>
                    <a:pt x="0" y="104000"/>
                  </a:cubicBezTo>
                  <a:cubicBezTo>
                    <a:pt x="6857" y="109333"/>
                    <a:pt x="13714" y="112000"/>
                    <a:pt x="17142" y="120000"/>
                  </a:cubicBezTo>
                  <a:cubicBezTo>
                    <a:pt x="20571" y="117333"/>
                    <a:pt x="24000" y="114666"/>
                    <a:pt x="27428" y="112000"/>
                  </a:cubicBezTo>
                  <a:cubicBezTo>
                    <a:pt x="34285" y="109333"/>
                    <a:pt x="34285" y="114666"/>
                    <a:pt x="37714" y="117333"/>
                  </a:cubicBezTo>
                  <a:cubicBezTo>
                    <a:pt x="41142" y="117333"/>
                    <a:pt x="34285" y="114666"/>
                    <a:pt x="37714" y="11733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41" name="Google Shape;1041;g90e2d1f501_0_5781"/>
            <p:cNvSpPr/>
            <p:nvPr/>
          </p:nvSpPr>
          <p:spPr>
            <a:xfrm>
              <a:off x="12359428" y="8520196"/>
              <a:ext cx="595500" cy="420600"/>
            </a:xfrm>
            <a:custGeom>
              <a:avLst/>
              <a:gdLst/>
              <a:ahLst/>
              <a:cxnLst/>
              <a:rect l="l" t="t" r="r" b="b"/>
              <a:pathLst>
                <a:path w="120000" h="120000" extrusionOk="0">
                  <a:moveTo>
                    <a:pt x="22500" y="98666"/>
                  </a:moveTo>
                  <a:cubicBezTo>
                    <a:pt x="24375" y="98666"/>
                    <a:pt x="30000" y="96000"/>
                    <a:pt x="31875" y="98666"/>
                  </a:cubicBezTo>
                  <a:cubicBezTo>
                    <a:pt x="31875" y="101333"/>
                    <a:pt x="37500" y="101333"/>
                    <a:pt x="37500" y="101333"/>
                  </a:cubicBezTo>
                  <a:cubicBezTo>
                    <a:pt x="39375" y="96000"/>
                    <a:pt x="37500" y="90666"/>
                    <a:pt x="39375" y="88000"/>
                  </a:cubicBezTo>
                  <a:cubicBezTo>
                    <a:pt x="39375" y="85333"/>
                    <a:pt x="43125" y="77333"/>
                    <a:pt x="46875" y="80000"/>
                  </a:cubicBezTo>
                  <a:cubicBezTo>
                    <a:pt x="50625" y="80000"/>
                    <a:pt x="52500" y="85333"/>
                    <a:pt x="56250" y="88000"/>
                  </a:cubicBezTo>
                  <a:cubicBezTo>
                    <a:pt x="60000" y="90666"/>
                    <a:pt x="63750" y="90666"/>
                    <a:pt x="67500" y="90666"/>
                  </a:cubicBezTo>
                  <a:cubicBezTo>
                    <a:pt x="69375" y="90666"/>
                    <a:pt x="73125" y="93333"/>
                    <a:pt x="73125" y="90666"/>
                  </a:cubicBezTo>
                  <a:cubicBezTo>
                    <a:pt x="75000" y="88000"/>
                    <a:pt x="75000" y="77333"/>
                    <a:pt x="76875" y="80000"/>
                  </a:cubicBezTo>
                  <a:cubicBezTo>
                    <a:pt x="80625" y="82666"/>
                    <a:pt x="80625" y="82666"/>
                    <a:pt x="84375" y="82666"/>
                  </a:cubicBezTo>
                  <a:cubicBezTo>
                    <a:pt x="88125" y="80000"/>
                    <a:pt x="90000" y="82666"/>
                    <a:pt x="93750" y="82666"/>
                  </a:cubicBezTo>
                  <a:cubicBezTo>
                    <a:pt x="97500" y="82666"/>
                    <a:pt x="99375" y="74666"/>
                    <a:pt x="103125" y="77333"/>
                  </a:cubicBezTo>
                  <a:cubicBezTo>
                    <a:pt x="105000" y="77333"/>
                    <a:pt x="108750" y="82666"/>
                    <a:pt x="112500" y="80000"/>
                  </a:cubicBezTo>
                  <a:cubicBezTo>
                    <a:pt x="120000" y="74666"/>
                    <a:pt x="110625" y="69333"/>
                    <a:pt x="108750" y="64000"/>
                  </a:cubicBezTo>
                  <a:cubicBezTo>
                    <a:pt x="106875" y="58666"/>
                    <a:pt x="106875" y="56000"/>
                    <a:pt x="103125" y="53333"/>
                  </a:cubicBezTo>
                  <a:cubicBezTo>
                    <a:pt x="99375" y="50666"/>
                    <a:pt x="97500" y="48000"/>
                    <a:pt x="95625" y="42666"/>
                  </a:cubicBezTo>
                  <a:cubicBezTo>
                    <a:pt x="95625" y="37333"/>
                    <a:pt x="91875" y="37333"/>
                    <a:pt x="88125" y="34666"/>
                  </a:cubicBezTo>
                  <a:cubicBezTo>
                    <a:pt x="88125" y="34666"/>
                    <a:pt x="88125" y="32000"/>
                    <a:pt x="86250" y="32000"/>
                  </a:cubicBezTo>
                  <a:cubicBezTo>
                    <a:pt x="86250" y="32000"/>
                    <a:pt x="82500" y="32000"/>
                    <a:pt x="82500" y="32000"/>
                  </a:cubicBezTo>
                  <a:cubicBezTo>
                    <a:pt x="80625" y="29333"/>
                    <a:pt x="82500" y="18666"/>
                    <a:pt x="82500" y="16000"/>
                  </a:cubicBezTo>
                  <a:cubicBezTo>
                    <a:pt x="82500" y="10666"/>
                    <a:pt x="78750" y="8000"/>
                    <a:pt x="76875" y="2666"/>
                  </a:cubicBezTo>
                  <a:cubicBezTo>
                    <a:pt x="76875" y="2666"/>
                    <a:pt x="76875" y="0"/>
                    <a:pt x="76875" y="0"/>
                  </a:cubicBezTo>
                  <a:cubicBezTo>
                    <a:pt x="75000" y="0"/>
                    <a:pt x="73125" y="0"/>
                    <a:pt x="71250" y="0"/>
                  </a:cubicBezTo>
                  <a:cubicBezTo>
                    <a:pt x="67500" y="2666"/>
                    <a:pt x="67500" y="2666"/>
                    <a:pt x="65625" y="8000"/>
                  </a:cubicBezTo>
                  <a:cubicBezTo>
                    <a:pt x="65625" y="16000"/>
                    <a:pt x="52500" y="26666"/>
                    <a:pt x="48750" y="26666"/>
                  </a:cubicBezTo>
                  <a:cubicBezTo>
                    <a:pt x="46875" y="26666"/>
                    <a:pt x="39375" y="26666"/>
                    <a:pt x="41250" y="29333"/>
                  </a:cubicBezTo>
                  <a:cubicBezTo>
                    <a:pt x="43125" y="34666"/>
                    <a:pt x="37500" y="40000"/>
                    <a:pt x="35625" y="40000"/>
                  </a:cubicBezTo>
                  <a:cubicBezTo>
                    <a:pt x="31875" y="42666"/>
                    <a:pt x="28125" y="45333"/>
                    <a:pt x="24375" y="45333"/>
                  </a:cubicBezTo>
                  <a:cubicBezTo>
                    <a:pt x="20625" y="48000"/>
                    <a:pt x="20625" y="42666"/>
                    <a:pt x="16875" y="45333"/>
                  </a:cubicBezTo>
                  <a:cubicBezTo>
                    <a:pt x="13125" y="48000"/>
                    <a:pt x="11250" y="45333"/>
                    <a:pt x="11250" y="48000"/>
                  </a:cubicBezTo>
                  <a:cubicBezTo>
                    <a:pt x="9375" y="53333"/>
                    <a:pt x="7500" y="58666"/>
                    <a:pt x="5625" y="61333"/>
                  </a:cubicBezTo>
                  <a:cubicBezTo>
                    <a:pt x="0" y="72000"/>
                    <a:pt x="3750" y="80000"/>
                    <a:pt x="7500" y="90666"/>
                  </a:cubicBezTo>
                  <a:cubicBezTo>
                    <a:pt x="9375" y="96000"/>
                    <a:pt x="9375" y="98666"/>
                    <a:pt x="11250" y="104000"/>
                  </a:cubicBezTo>
                  <a:cubicBezTo>
                    <a:pt x="15000" y="109333"/>
                    <a:pt x="16875" y="112000"/>
                    <a:pt x="16875" y="120000"/>
                  </a:cubicBezTo>
                  <a:cubicBezTo>
                    <a:pt x="16875" y="117333"/>
                    <a:pt x="18750" y="98666"/>
                    <a:pt x="22500" y="9866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42" name="Google Shape;1042;g90e2d1f501_0_5781"/>
            <p:cNvSpPr/>
            <p:nvPr/>
          </p:nvSpPr>
          <p:spPr>
            <a:xfrm>
              <a:off x="11697007" y="7921314"/>
              <a:ext cx="1092300" cy="767700"/>
            </a:xfrm>
            <a:custGeom>
              <a:avLst/>
              <a:gdLst/>
              <a:ahLst/>
              <a:cxnLst/>
              <a:rect l="l" t="t" r="r" b="b"/>
              <a:pathLst>
                <a:path w="120000" h="120000" extrusionOk="0">
                  <a:moveTo>
                    <a:pt x="82051" y="118536"/>
                  </a:moveTo>
                  <a:cubicBezTo>
                    <a:pt x="83076" y="117073"/>
                    <a:pt x="84102" y="120000"/>
                    <a:pt x="85128" y="120000"/>
                  </a:cubicBezTo>
                  <a:cubicBezTo>
                    <a:pt x="87179" y="118536"/>
                    <a:pt x="89230" y="117073"/>
                    <a:pt x="91282" y="115609"/>
                  </a:cubicBezTo>
                  <a:cubicBezTo>
                    <a:pt x="92307" y="115609"/>
                    <a:pt x="95384" y="114146"/>
                    <a:pt x="95384" y="111219"/>
                  </a:cubicBezTo>
                  <a:cubicBezTo>
                    <a:pt x="95384" y="108292"/>
                    <a:pt x="96410" y="109756"/>
                    <a:pt x="98461" y="108292"/>
                  </a:cubicBezTo>
                  <a:cubicBezTo>
                    <a:pt x="101538" y="108292"/>
                    <a:pt x="105641" y="103902"/>
                    <a:pt x="107692" y="99512"/>
                  </a:cubicBezTo>
                  <a:cubicBezTo>
                    <a:pt x="108717" y="98048"/>
                    <a:pt x="108717" y="96585"/>
                    <a:pt x="109743" y="95121"/>
                  </a:cubicBezTo>
                  <a:cubicBezTo>
                    <a:pt x="110769" y="93658"/>
                    <a:pt x="112820" y="93658"/>
                    <a:pt x="114871" y="93658"/>
                  </a:cubicBezTo>
                  <a:cubicBezTo>
                    <a:pt x="114871" y="90731"/>
                    <a:pt x="112820" y="89268"/>
                    <a:pt x="111794" y="86341"/>
                  </a:cubicBezTo>
                  <a:cubicBezTo>
                    <a:pt x="111794" y="84878"/>
                    <a:pt x="112820" y="80487"/>
                    <a:pt x="109743" y="80487"/>
                  </a:cubicBezTo>
                  <a:cubicBezTo>
                    <a:pt x="108717" y="80487"/>
                    <a:pt x="111794" y="77560"/>
                    <a:pt x="110769" y="76097"/>
                  </a:cubicBezTo>
                  <a:cubicBezTo>
                    <a:pt x="110769" y="71707"/>
                    <a:pt x="111794" y="70243"/>
                    <a:pt x="112820" y="67317"/>
                  </a:cubicBezTo>
                  <a:cubicBezTo>
                    <a:pt x="112820" y="64390"/>
                    <a:pt x="114871" y="64390"/>
                    <a:pt x="114871" y="61463"/>
                  </a:cubicBezTo>
                  <a:cubicBezTo>
                    <a:pt x="114871" y="60000"/>
                    <a:pt x="115897" y="58536"/>
                    <a:pt x="116923" y="58536"/>
                  </a:cubicBezTo>
                  <a:cubicBezTo>
                    <a:pt x="120000" y="58536"/>
                    <a:pt x="120000" y="58536"/>
                    <a:pt x="120000" y="55609"/>
                  </a:cubicBezTo>
                  <a:cubicBezTo>
                    <a:pt x="120000" y="46829"/>
                    <a:pt x="120000" y="39512"/>
                    <a:pt x="120000" y="30731"/>
                  </a:cubicBezTo>
                  <a:cubicBezTo>
                    <a:pt x="120000" y="27804"/>
                    <a:pt x="115897" y="26341"/>
                    <a:pt x="113846" y="24878"/>
                  </a:cubicBezTo>
                  <a:cubicBezTo>
                    <a:pt x="103589" y="17560"/>
                    <a:pt x="93333" y="8780"/>
                    <a:pt x="83076" y="1463"/>
                  </a:cubicBezTo>
                  <a:cubicBezTo>
                    <a:pt x="82051" y="1463"/>
                    <a:pt x="82051" y="0"/>
                    <a:pt x="81025" y="0"/>
                  </a:cubicBezTo>
                  <a:cubicBezTo>
                    <a:pt x="80000" y="1463"/>
                    <a:pt x="77948" y="2926"/>
                    <a:pt x="76923" y="2926"/>
                  </a:cubicBezTo>
                  <a:cubicBezTo>
                    <a:pt x="75897" y="4390"/>
                    <a:pt x="73846" y="7317"/>
                    <a:pt x="72820" y="7317"/>
                  </a:cubicBezTo>
                  <a:cubicBezTo>
                    <a:pt x="71794" y="7317"/>
                    <a:pt x="70769" y="4390"/>
                    <a:pt x="68717" y="2926"/>
                  </a:cubicBezTo>
                  <a:cubicBezTo>
                    <a:pt x="67692" y="1463"/>
                    <a:pt x="66666" y="1463"/>
                    <a:pt x="65641" y="1463"/>
                  </a:cubicBezTo>
                  <a:cubicBezTo>
                    <a:pt x="63589" y="0"/>
                    <a:pt x="62564" y="0"/>
                    <a:pt x="60512" y="1463"/>
                  </a:cubicBezTo>
                  <a:cubicBezTo>
                    <a:pt x="53333" y="7317"/>
                    <a:pt x="46153" y="14634"/>
                    <a:pt x="38974" y="20487"/>
                  </a:cubicBezTo>
                  <a:cubicBezTo>
                    <a:pt x="35897" y="23414"/>
                    <a:pt x="32820" y="26341"/>
                    <a:pt x="29743" y="30731"/>
                  </a:cubicBezTo>
                  <a:cubicBezTo>
                    <a:pt x="28717" y="32195"/>
                    <a:pt x="27692" y="32195"/>
                    <a:pt x="26666" y="32195"/>
                  </a:cubicBezTo>
                  <a:cubicBezTo>
                    <a:pt x="23589" y="32195"/>
                    <a:pt x="22564" y="32195"/>
                    <a:pt x="22564" y="36585"/>
                  </a:cubicBezTo>
                  <a:cubicBezTo>
                    <a:pt x="22564" y="40975"/>
                    <a:pt x="22564" y="45365"/>
                    <a:pt x="22564" y="49756"/>
                  </a:cubicBezTo>
                  <a:cubicBezTo>
                    <a:pt x="22564" y="54146"/>
                    <a:pt x="21538" y="58536"/>
                    <a:pt x="19487" y="61463"/>
                  </a:cubicBezTo>
                  <a:cubicBezTo>
                    <a:pt x="18461" y="62926"/>
                    <a:pt x="15384" y="62926"/>
                    <a:pt x="14358" y="62926"/>
                  </a:cubicBezTo>
                  <a:cubicBezTo>
                    <a:pt x="12307" y="62926"/>
                    <a:pt x="10256" y="62926"/>
                    <a:pt x="8205" y="62926"/>
                  </a:cubicBezTo>
                  <a:cubicBezTo>
                    <a:pt x="6153" y="62926"/>
                    <a:pt x="4102" y="64390"/>
                    <a:pt x="2051" y="64390"/>
                  </a:cubicBezTo>
                  <a:cubicBezTo>
                    <a:pt x="0" y="64390"/>
                    <a:pt x="5128" y="74634"/>
                    <a:pt x="5128" y="74634"/>
                  </a:cubicBezTo>
                  <a:cubicBezTo>
                    <a:pt x="6153" y="79024"/>
                    <a:pt x="7179" y="81951"/>
                    <a:pt x="10256" y="83414"/>
                  </a:cubicBezTo>
                  <a:cubicBezTo>
                    <a:pt x="10256" y="83414"/>
                    <a:pt x="11282" y="81951"/>
                    <a:pt x="11282" y="81951"/>
                  </a:cubicBezTo>
                  <a:cubicBezTo>
                    <a:pt x="12307" y="83414"/>
                    <a:pt x="12307" y="87804"/>
                    <a:pt x="14358" y="84878"/>
                  </a:cubicBezTo>
                  <a:cubicBezTo>
                    <a:pt x="16410" y="81951"/>
                    <a:pt x="18461" y="89268"/>
                    <a:pt x="19487" y="90731"/>
                  </a:cubicBezTo>
                  <a:cubicBezTo>
                    <a:pt x="19487" y="89268"/>
                    <a:pt x="20512" y="86341"/>
                    <a:pt x="20512" y="84878"/>
                  </a:cubicBezTo>
                  <a:cubicBezTo>
                    <a:pt x="20512" y="83414"/>
                    <a:pt x="21538" y="81951"/>
                    <a:pt x="21538" y="80487"/>
                  </a:cubicBezTo>
                  <a:cubicBezTo>
                    <a:pt x="22564" y="76097"/>
                    <a:pt x="22564" y="76097"/>
                    <a:pt x="25641" y="74634"/>
                  </a:cubicBezTo>
                  <a:cubicBezTo>
                    <a:pt x="26666" y="73170"/>
                    <a:pt x="27692" y="73170"/>
                    <a:pt x="28717" y="73170"/>
                  </a:cubicBezTo>
                  <a:cubicBezTo>
                    <a:pt x="29743" y="71707"/>
                    <a:pt x="30769" y="74634"/>
                    <a:pt x="31794" y="74634"/>
                  </a:cubicBezTo>
                  <a:cubicBezTo>
                    <a:pt x="33846" y="74634"/>
                    <a:pt x="34871" y="76097"/>
                    <a:pt x="35897" y="77560"/>
                  </a:cubicBezTo>
                  <a:cubicBezTo>
                    <a:pt x="36923" y="79024"/>
                    <a:pt x="37948" y="79024"/>
                    <a:pt x="40000" y="79024"/>
                  </a:cubicBezTo>
                  <a:cubicBezTo>
                    <a:pt x="43076" y="76097"/>
                    <a:pt x="44102" y="80487"/>
                    <a:pt x="47179" y="80487"/>
                  </a:cubicBezTo>
                  <a:cubicBezTo>
                    <a:pt x="50256" y="80487"/>
                    <a:pt x="53333" y="77560"/>
                    <a:pt x="56410" y="77560"/>
                  </a:cubicBezTo>
                  <a:cubicBezTo>
                    <a:pt x="58461" y="77560"/>
                    <a:pt x="62564" y="79024"/>
                    <a:pt x="65641" y="77560"/>
                  </a:cubicBezTo>
                  <a:cubicBezTo>
                    <a:pt x="66666" y="77560"/>
                    <a:pt x="67692" y="76097"/>
                    <a:pt x="68717" y="74634"/>
                  </a:cubicBezTo>
                  <a:cubicBezTo>
                    <a:pt x="70769" y="73170"/>
                    <a:pt x="69743" y="71707"/>
                    <a:pt x="69743" y="68780"/>
                  </a:cubicBezTo>
                  <a:cubicBezTo>
                    <a:pt x="69743" y="61463"/>
                    <a:pt x="74871" y="57073"/>
                    <a:pt x="78974" y="51219"/>
                  </a:cubicBezTo>
                  <a:cubicBezTo>
                    <a:pt x="80000" y="49756"/>
                    <a:pt x="78974" y="46829"/>
                    <a:pt x="78974" y="45365"/>
                  </a:cubicBezTo>
                  <a:cubicBezTo>
                    <a:pt x="78974" y="40975"/>
                    <a:pt x="78974" y="38048"/>
                    <a:pt x="78974" y="33658"/>
                  </a:cubicBezTo>
                  <a:cubicBezTo>
                    <a:pt x="80000" y="30731"/>
                    <a:pt x="81025" y="26341"/>
                    <a:pt x="81025" y="23414"/>
                  </a:cubicBezTo>
                  <a:cubicBezTo>
                    <a:pt x="80000" y="20487"/>
                    <a:pt x="78974" y="17560"/>
                    <a:pt x="77948" y="16097"/>
                  </a:cubicBezTo>
                  <a:cubicBezTo>
                    <a:pt x="75897" y="11707"/>
                    <a:pt x="76923" y="7317"/>
                    <a:pt x="76923" y="2926"/>
                  </a:cubicBezTo>
                  <a:cubicBezTo>
                    <a:pt x="76923" y="7317"/>
                    <a:pt x="76923" y="10243"/>
                    <a:pt x="76923" y="13170"/>
                  </a:cubicBezTo>
                  <a:cubicBezTo>
                    <a:pt x="76923" y="16097"/>
                    <a:pt x="80000" y="20487"/>
                    <a:pt x="80000" y="23414"/>
                  </a:cubicBezTo>
                  <a:cubicBezTo>
                    <a:pt x="81025" y="27804"/>
                    <a:pt x="78974" y="33658"/>
                    <a:pt x="78974" y="38048"/>
                  </a:cubicBezTo>
                  <a:cubicBezTo>
                    <a:pt x="78974" y="40975"/>
                    <a:pt x="80000" y="46829"/>
                    <a:pt x="78974" y="51219"/>
                  </a:cubicBezTo>
                  <a:cubicBezTo>
                    <a:pt x="77948" y="54146"/>
                    <a:pt x="73846" y="57073"/>
                    <a:pt x="72820" y="60000"/>
                  </a:cubicBezTo>
                  <a:cubicBezTo>
                    <a:pt x="70769" y="61463"/>
                    <a:pt x="69743" y="64390"/>
                    <a:pt x="69743" y="67317"/>
                  </a:cubicBezTo>
                  <a:cubicBezTo>
                    <a:pt x="68717" y="71707"/>
                    <a:pt x="70769" y="73170"/>
                    <a:pt x="71794" y="77560"/>
                  </a:cubicBezTo>
                  <a:cubicBezTo>
                    <a:pt x="71794" y="79024"/>
                    <a:pt x="72820" y="79024"/>
                    <a:pt x="73846" y="80487"/>
                  </a:cubicBezTo>
                  <a:cubicBezTo>
                    <a:pt x="75897" y="81951"/>
                    <a:pt x="76923" y="83414"/>
                    <a:pt x="76923" y="86341"/>
                  </a:cubicBezTo>
                  <a:cubicBezTo>
                    <a:pt x="76923" y="89268"/>
                    <a:pt x="76923" y="92195"/>
                    <a:pt x="76923" y="95121"/>
                  </a:cubicBezTo>
                  <a:cubicBezTo>
                    <a:pt x="76923" y="96585"/>
                    <a:pt x="77948" y="99512"/>
                    <a:pt x="78974" y="102439"/>
                  </a:cubicBezTo>
                  <a:cubicBezTo>
                    <a:pt x="75897" y="102439"/>
                    <a:pt x="68717" y="102439"/>
                    <a:pt x="73846" y="108292"/>
                  </a:cubicBezTo>
                  <a:cubicBezTo>
                    <a:pt x="75897" y="109756"/>
                    <a:pt x="76923" y="111219"/>
                    <a:pt x="77948" y="114146"/>
                  </a:cubicBezTo>
                  <a:cubicBezTo>
                    <a:pt x="77948" y="115609"/>
                    <a:pt x="78974" y="117073"/>
                    <a:pt x="78974" y="118536"/>
                  </a:cubicBezTo>
                  <a:cubicBezTo>
                    <a:pt x="78974" y="120000"/>
                    <a:pt x="82051" y="118536"/>
                    <a:pt x="82051" y="118536"/>
                  </a:cubicBezTo>
                  <a:cubicBezTo>
                    <a:pt x="84102" y="117073"/>
                    <a:pt x="82051" y="118536"/>
                    <a:pt x="82051" y="11853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43" name="Google Shape;1043;g90e2d1f501_0_5781"/>
            <p:cNvSpPr/>
            <p:nvPr/>
          </p:nvSpPr>
          <p:spPr>
            <a:xfrm>
              <a:off x="12684267" y="7940428"/>
              <a:ext cx="767400" cy="946200"/>
            </a:xfrm>
            <a:custGeom>
              <a:avLst/>
              <a:gdLst/>
              <a:ahLst/>
              <a:cxnLst/>
              <a:rect l="l" t="t" r="r" b="b"/>
              <a:pathLst>
                <a:path w="120000" h="120000" extrusionOk="0">
                  <a:moveTo>
                    <a:pt x="8780" y="46336"/>
                  </a:moveTo>
                  <a:cubicBezTo>
                    <a:pt x="8780" y="46336"/>
                    <a:pt x="8780" y="47524"/>
                    <a:pt x="8780" y="48712"/>
                  </a:cubicBezTo>
                  <a:cubicBezTo>
                    <a:pt x="7317" y="49900"/>
                    <a:pt x="5853" y="49900"/>
                    <a:pt x="5853" y="51089"/>
                  </a:cubicBezTo>
                  <a:cubicBezTo>
                    <a:pt x="5853" y="53465"/>
                    <a:pt x="2926" y="55841"/>
                    <a:pt x="2926" y="58217"/>
                  </a:cubicBezTo>
                  <a:cubicBezTo>
                    <a:pt x="2926" y="59405"/>
                    <a:pt x="4390" y="60594"/>
                    <a:pt x="2926" y="60594"/>
                  </a:cubicBezTo>
                  <a:cubicBezTo>
                    <a:pt x="2926" y="61782"/>
                    <a:pt x="0" y="62970"/>
                    <a:pt x="1463" y="62970"/>
                  </a:cubicBezTo>
                  <a:cubicBezTo>
                    <a:pt x="5853" y="62970"/>
                    <a:pt x="4390" y="67722"/>
                    <a:pt x="5853" y="68910"/>
                  </a:cubicBezTo>
                  <a:cubicBezTo>
                    <a:pt x="5853" y="70099"/>
                    <a:pt x="7317" y="70099"/>
                    <a:pt x="8780" y="71287"/>
                  </a:cubicBezTo>
                  <a:cubicBezTo>
                    <a:pt x="8780" y="72475"/>
                    <a:pt x="8780" y="73663"/>
                    <a:pt x="8780" y="74851"/>
                  </a:cubicBezTo>
                  <a:cubicBezTo>
                    <a:pt x="10243" y="77227"/>
                    <a:pt x="13170" y="78415"/>
                    <a:pt x="13170" y="80792"/>
                  </a:cubicBezTo>
                  <a:cubicBezTo>
                    <a:pt x="13170" y="81980"/>
                    <a:pt x="11707" y="87920"/>
                    <a:pt x="13170" y="87920"/>
                  </a:cubicBezTo>
                  <a:cubicBezTo>
                    <a:pt x="17560" y="87920"/>
                    <a:pt x="19024" y="89108"/>
                    <a:pt x="21951" y="90297"/>
                  </a:cubicBezTo>
                  <a:cubicBezTo>
                    <a:pt x="24878" y="91485"/>
                    <a:pt x="23414" y="95049"/>
                    <a:pt x="26341" y="96237"/>
                  </a:cubicBezTo>
                  <a:cubicBezTo>
                    <a:pt x="27804" y="97425"/>
                    <a:pt x="32195" y="97425"/>
                    <a:pt x="32195" y="99801"/>
                  </a:cubicBezTo>
                  <a:cubicBezTo>
                    <a:pt x="32195" y="102178"/>
                    <a:pt x="36585" y="103366"/>
                    <a:pt x="38048" y="104554"/>
                  </a:cubicBezTo>
                  <a:cubicBezTo>
                    <a:pt x="38048" y="105742"/>
                    <a:pt x="38048" y="106930"/>
                    <a:pt x="38048" y="108118"/>
                  </a:cubicBezTo>
                  <a:cubicBezTo>
                    <a:pt x="39512" y="108118"/>
                    <a:pt x="40975" y="109306"/>
                    <a:pt x="40975" y="109306"/>
                  </a:cubicBezTo>
                  <a:cubicBezTo>
                    <a:pt x="42439" y="110495"/>
                    <a:pt x="43902" y="112871"/>
                    <a:pt x="46829" y="114059"/>
                  </a:cubicBezTo>
                  <a:cubicBezTo>
                    <a:pt x="48292" y="115247"/>
                    <a:pt x="48292" y="110495"/>
                    <a:pt x="51219" y="112871"/>
                  </a:cubicBezTo>
                  <a:cubicBezTo>
                    <a:pt x="54146" y="114059"/>
                    <a:pt x="54146" y="111683"/>
                    <a:pt x="57073" y="111683"/>
                  </a:cubicBezTo>
                  <a:cubicBezTo>
                    <a:pt x="60000" y="112871"/>
                    <a:pt x="61463" y="116435"/>
                    <a:pt x="64390" y="118811"/>
                  </a:cubicBezTo>
                  <a:cubicBezTo>
                    <a:pt x="67317" y="112871"/>
                    <a:pt x="71707" y="120000"/>
                    <a:pt x="74634" y="118811"/>
                  </a:cubicBezTo>
                  <a:cubicBezTo>
                    <a:pt x="76097" y="117623"/>
                    <a:pt x="77560" y="116435"/>
                    <a:pt x="80487" y="116435"/>
                  </a:cubicBezTo>
                  <a:cubicBezTo>
                    <a:pt x="81951" y="116435"/>
                    <a:pt x="84878" y="116435"/>
                    <a:pt x="86341" y="115247"/>
                  </a:cubicBezTo>
                  <a:cubicBezTo>
                    <a:pt x="89268" y="110495"/>
                    <a:pt x="95121" y="108118"/>
                    <a:pt x="100975" y="111683"/>
                  </a:cubicBezTo>
                  <a:cubicBezTo>
                    <a:pt x="100975" y="110495"/>
                    <a:pt x="100975" y="109306"/>
                    <a:pt x="100975" y="108118"/>
                  </a:cubicBezTo>
                  <a:cubicBezTo>
                    <a:pt x="100975" y="106930"/>
                    <a:pt x="96585" y="106930"/>
                    <a:pt x="96585" y="106930"/>
                  </a:cubicBezTo>
                  <a:cubicBezTo>
                    <a:pt x="93658" y="104554"/>
                    <a:pt x="92195" y="100990"/>
                    <a:pt x="89268" y="98613"/>
                  </a:cubicBezTo>
                  <a:cubicBezTo>
                    <a:pt x="87804" y="97425"/>
                    <a:pt x="87804" y="96237"/>
                    <a:pt x="86341" y="95049"/>
                  </a:cubicBezTo>
                  <a:cubicBezTo>
                    <a:pt x="84878" y="93861"/>
                    <a:pt x="83414" y="93861"/>
                    <a:pt x="81951" y="92673"/>
                  </a:cubicBezTo>
                  <a:cubicBezTo>
                    <a:pt x="77560" y="89108"/>
                    <a:pt x="86341" y="89108"/>
                    <a:pt x="86341" y="89108"/>
                  </a:cubicBezTo>
                  <a:cubicBezTo>
                    <a:pt x="89268" y="87920"/>
                    <a:pt x="87804" y="81980"/>
                    <a:pt x="89268" y="79603"/>
                  </a:cubicBezTo>
                  <a:cubicBezTo>
                    <a:pt x="89268" y="78415"/>
                    <a:pt x="89268" y="76039"/>
                    <a:pt x="90731" y="76039"/>
                  </a:cubicBezTo>
                  <a:cubicBezTo>
                    <a:pt x="92195" y="74851"/>
                    <a:pt x="95121" y="74851"/>
                    <a:pt x="95121" y="73663"/>
                  </a:cubicBezTo>
                  <a:cubicBezTo>
                    <a:pt x="95121" y="72475"/>
                    <a:pt x="95121" y="71287"/>
                    <a:pt x="95121" y="68910"/>
                  </a:cubicBezTo>
                  <a:cubicBezTo>
                    <a:pt x="95121" y="67722"/>
                    <a:pt x="96585" y="66534"/>
                    <a:pt x="98048" y="65346"/>
                  </a:cubicBezTo>
                  <a:cubicBezTo>
                    <a:pt x="99512" y="62970"/>
                    <a:pt x="102439" y="64158"/>
                    <a:pt x="103902" y="61782"/>
                  </a:cubicBezTo>
                  <a:cubicBezTo>
                    <a:pt x="103902" y="59405"/>
                    <a:pt x="105365" y="57029"/>
                    <a:pt x="105365" y="53465"/>
                  </a:cubicBezTo>
                  <a:cubicBezTo>
                    <a:pt x="105365" y="52277"/>
                    <a:pt x="105365" y="51089"/>
                    <a:pt x="105365" y="49900"/>
                  </a:cubicBezTo>
                  <a:cubicBezTo>
                    <a:pt x="105365" y="47524"/>
                    <a:pt x="108292" y="45148"/>
                    <a:pt x="108292" y="43960"/>
                  </a:cubicBezTo>
                  <a:cubicBezTo>
                    <a:pt x="108292" y="39207"/>
                    <a:pt x="109756" y="35643"/>
                    <a:pt x="115609" y="34455"/>
                  </a:cubicBezTo>
                  <a:cubicBezTo>
                    <a:pt x="117073" y="34455"/>
                    <a:pt x="118536" y="34455"/>
                    <a:pt x="120000" y="32079"/>
                  </a:cubicBezTo>
                  <a:cubicBezTo>
                    <a:pt x="120000" y="30891"/>
                    <a:pt x="117073" y="28514"/>
                    <a:pt x="115609" y="27326"/>
                  </a:cubicBezTo>
                  <a:cubicBezTo>
                    <a:pt x="112682" y="24950"/>
                    <a:pt x="111219" y="22574"/>
                    <a:pt x="111219" y="20198"/>
                  </a:cubicBezTo>
                  <a:cubicBezTo>
                    <a:pt x="111219" y="19009"/>
                    <a:pt x="109756" y="13069"/>
                    <a:pt x="111219" y="13069"/>
                  </a:cubicBezTo>
                  <a:cubicBezTo>
                    <a:pt x="112682" y="11881"/>
                    <a:pt x="111219" y="11881"/>
                    <a:pt x="109756" y="10693"/>
                  </a:cubicBezTo>
                  <a:cubicBezTo>
                    <a:pt x="108292" y="9504"/>
                    <a:pt x="108292" y="8316"/>
                    <a:pt x="108292" y="5940"/>
                  </a:cubicBezTo>
                  <a:cubicBezTo>
                    <a:pt x="105365" y="3564"/>
                    <a:pt x="100975" y="2376"/>
                    <a:pt x="99512" y="0"/>
                  </a:cubicBezTo>
                  <a:cubicBezTo>
                    <a:pt x="98048" y="0"/>
                    <a:pt x="95121" y="1188"/>
                    <a:pt x="93658" y="2376"/>
                  </a:cubicBezTo>
                  <a:cubicBezTo>
                    <a:pt x="92195" y="5940"/>
                    <a:pt x="89268" y="3564"/>
                    <a:pt x="87804" y="5940"/>
                  </a:cubicBezTo>
                  <a:cubicBezTo>
                    <a:pt x="86341" y="10693"/>
                    <a:pt x="84878" y="5940"/>
                    <a:pt x="81951" y="5940"/>
                  </a:cubicBezTo>
                  <a:cubicBezTo>
                    <a:pt x="76097" y="5940"/>
                    <a:pt x="71707" y="5940"/>
                    <a:pt x="67317" y="5940"/>
                  </a:cubicBezTo>
                  <a:cubicBezTo>
                    <a:pt x="54146" y="5940"/>
                    <a:pt x="39512" y="5940"/>
                    <a:pt x="24878" y="5940"/>
                  </a:cubicBezTo>
                  <a:cubicBezTo>
                    <a:pt x="21951" y="5940"/>
                    <a:pt x="23414" y="14257"/>
                    <a:pt x="23414" y="16633"/>
                  </a:cubicBezTo>
                  <a:cubicBezTo>
                    <a:pt x="23414" y="19009"/>
                    <a:pt x="21951" y="19009"/>
                    <a:pt x="19024" y="19009"/>
                  </a:cubicBezTo>
                  <a:cubicBezTo>
                    <a:pt x="14634" y="19009"/>
                    <a:pt x="16097" y="19009"/>
                    <a:pt x="16097" y="21386"/>
                  </a:cubicBezTo>
                  <a:cubicBezTo>
                    <a:pt x="16097" y="27326"/>
                    <a:pt x="16097" y="32079"/>
                    <a:pt x="16097" y="38019"/>
                  </a:cubicBezTo>
                  <a:cubicBezTo>
                    <a:pt x="16097" y="40396"/>
                    <a:pt x="16097" y="42772"/>
                    <a:pt x="16097" y="43960"/>
                  </a:cubicBezTo>
                  <a:cubicBezTo>
                    <a:pt x="16097" y="46336"/>
                    <a:pt x="10243" y="45148"/>
                    <a:pt x="8780" y="4633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44" name="Google Shape;1044;g90e2d1f501_0_5781"/>
            <p:cNvSpPr/>
            <p:nvPr/>
          </p:nvSpPr>
          <p:spPr>
            <a:xfrm>
              <a:off x="13356248" y="8182529"/>
              <a:ext cx="299400" cy="270900"/>
            </a:xfrm>
            <a:custGeom>
              <a:avLst/>
              <a:gdLst/>
              <a:ahLst/>
              <a:cxnLst/>
              <a:rect l="l" t="t" r="r" b="b"/>
              <a:pathLst>
                <a:path w="120000" h="120000" extrusionOk="0">
                  <a:moveTo>
                    <a:pt x="11250" y="78620"/>
                  </a:moveTo>
                  <a:cubicBezTo>
                    <a:pt x="15000" y="78620"/>
                    <a:pt x="22500" y="86896"/>
                    <a:pt x="26250" y="82758"/>
                  </a:cubicBezTo>
                  <a:cubicBezTo>
                    <a:pt x="26250" y="78620"/>
                    <a:pt x="22500" y="70344"/>
                    <a:pt x="26250" y="70344"/>
                  </a:cubicBezTo>
                  <a:cubicBezTo>
                    <a:pt x="33750" y="70344"/>
                    <a:pt x="33750" y="78620"/>
                    <a:pt x="37500" y="78620"/>
                  </a:cubicBezTo>
                  <a:cubicBezTo>
                    <a:pt x="41250" y="78620"/>
                    <a:pt x="45000" y="74482"/>
                    <a:pt x="45000" y="74482"/>
                  </a:cubicBezTo>
                  <a:cubicBezTo>
                    <a:pt x="48750" y="70344"/>
                    <a:pt x="52500" y="74482"/>
                    <a:pt x="52500" y="74482"/>
                  </a:cubicBezTo>
                  <a:cubicBezTo>
                    <a:pt x="82500" y="74482"/>
                    <a:pt x="93750" y="99310"/>
                    <a:pt x="108750" y="120000"/>
                  </a:cubicBezTo>
                  <a:cubicBezTo>
                    <a:pt x="112500" y="120000"/>
                    <a:pt x="116250" y="115862"/>
                    <a:pt x="120000" y="111724"/>
                  </a:cubicBezTo>
                  <a:cubicBezTo>
                    <a:pt x="108750" y="103448"/>
                    <a:pt x="97500" y="91034"/>
                    <a:pt x="90000" y="78620"/>
                  </a:cubicBezTo>
                  <a:cubicBezTo>
                    <a:pt x="86250" y="70344"/>
                    <a:pt x="78750" y="70344"/>
                    <a:pt x="71250" y="66206"/>
                  </a:cubicBezTo>
                  <a:cubicBezTo>
                    <a:pt x="67500" y="66206"/>
                    <a:pt x="67500" y="57931"/>
                    <a:pt x="63750" y="57931"/>
                  </a:cubicBezTo>
                  <a:cubicBezTo>
                    <a:pt x="60000" y="57931"/>
                    <a:pt x="63750" y="62068"/>
                    <a:pt x="63750" y="66206"/>
                  </a:cubicBezTo>
                  <a:cubicBezTo>
                    <a:pt x="63750" y="66206"/>
                    <a:pt x="60000" y="57931"/>
                    <a:pt x="60000" y="57931"/>
                  </a:cubicBezTo>
                  <a:cubicBezTo>
                    <a:pt x="56250" y="49655"/>
                    <a:pt x="52500" y="45517"/>
                    <a:pt x="52500" y="37241"/>
                  </a:cubicBezTo>
                  <a:cubicBezTo>
                    <a:pt x="48750" y="24827"/>
                    <a:pt x="48750" y="12413"/>
                    <a:pt x="37500" y="0"/>
                  </a:cubicBezTo>
                  <a:cubicBezTo>
                    <a:pt x="33750" y="16551"/>
                    <a:pt x="15000" y="16551"/>
                    <a:pt x="7500" y="28965"/>
                  </a:cubicBezTo>
                  <a:cubicBezTo>
                    <a:pt x="3750" y="37241"/>
                    <a:pt x="7500" y="45517"/>
                    <a:pt x="3750" y="53793"/>
                  </a:cubicBezTo>
                  <a:cubicBezTo>
                    <a:pt x="0" y="62068"/>
                    <a:pt x="0" y="70344"/>
                    <a:pt x="0" y="82758"/>
                  </a:cubicBezTo>
                  <a:cubicBezTo>
                    <a:pt x="3750" y="78620"/>
                    <a:pt x="7500" y="78620"/>
                    <a:pt x="11250" y="7862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45" name="Google Shape;1045;g90e2d1f501_0_5781"/>
            <p:cNvSpPr/>
            <p:nvPr/>
          </p:nvSpPr>
          <p:spPr>
            <a:xfrm>
              <a:off x="13200194" y="8313139"/>
              <a:ext cx="691200" cy="573300"/>
            </a:xfrm>
            <a:custGeom>
              <a:avLst/>
              <a:gdLst/>
              <a:ahLst/>
              <a:cxnLst/>
              <a:rect l="l" t="t" r="r" b="b"/>
              <a:pathLst>
                <a:path w="120000" h="120000" extrusionOk="0">
                  <a:moveTo>
                    <a:pt x="113513" y="74754"/>
                  </a:moveTo>
                  <a:cubicBezTo>
                    <a:pt x="105405" y="70819"/>
                    <a:pt x="98918" y="68852"/>
                    <a:pt x="92432" y="64918"/>
                  </a:cubicBezTo>
                  <a:cubicBezTo>
                    <a:pt x="87567" y="62950"/>
                    <a:pt x="85945" y="60983"/>
                    <a:pt x="82702" y="57049"/>
                  </a:cubicBezTo>
                  <a:cubicBezTo>
                    <a:pt x="81081" y="55081"/>
                    <a:pt x="79459" y="51147"/>
                    <a:pt x="77837" y="47213"/>
                  </a:cubicBezTo>
                  <a:cubicBezTo>
                    <a:pt x="77837" y="45245"/>
                    <a:pt x="82702" y="41311"/>
                    <a:pt x="82702" y="39344"/>
                  </a:cubicBezTo>
                  <a:cubicBezTo>
                    <a:pt x="79459" y="41311"/>
                    <a:pt x="76216" y="43278"/>
                    <a:pt x="72972" y="45245"/>
                  </a:cubicBezTo>
                  <a:cubicBezTo>
                    <a:pt x="69729" y="45245"/>
                    <a:pt x="69729" y="37377"/>
                    <a:pt x="71351" y="35409"/>
                  </a:cubicBezTo>
                  <a:cubicBezTo>
                    <a:pt x="76216" y="29508"/>
                    <a:pt x="74594" y="29508"/>
                    <a:pt x="71351" y="23606"/>
                  </a:cubicBezTo>
                  <a:cubicBezTo>
                    <a:pt x="68108" y="19672"/>
                    <a:pt x="64864" y="11803"/>
                    <a:pt x="60000" y="9836"/>
                  </a:cubicBezTo>
                  <a:cubicBezTo>
                    <a:pt x="56756" y="9836"/>
                    <a:pt x="48648" y="5901"/>
                    <a:pt x="45405" y="7868"/>
                  </a:cubicBezTo>
                  <a:cubicBezTo>
                    <a:pt x="42162" y="13770"/>
                    <a:pt x="38918" y="0"/>
                    <a:pt x="38918" y="9836"/>
                  </a:cubicBezTo>
                  <a:cubicBezTo>
                    <a:pt x="38918" y="13770"/>
                    <a:pt x="35675" y="11803"/>
                    <a:pt x="34054" y="9836"/>
                  </a:cubicBezTo>
                  <a:cubicBezTo>
                    <a:pt x="32432" y="9836"/>
                    <a:pt x="30810" y="9836"/>
                    <a:pt x="29189" y="9836"/>
                  </a:cubicBezTo>
                  <a:cubicBezTo>
                    <a:pt x="25945" y="11803"/>
                    <a:pt x="27567" y="11803"/>
                    <a:pt x="27567" y="15737"/>
                  </a:cubicBezTo>
                  <a:cubicBezTo>
                    <a:pt x="27567" y="17704"/>
                    <a:pt x="25945" y="23606"/>
                    <a:pt x="24324" y="25573"/>
                  </a:cubicBezTo>
                  <a:cubicBezTo>
                    <a:pt x="24324" y="27540"/>
                    <a:pt x="19459" y="25573"/>
                    <a:pt x="19459" y="27540"/>
                  </a:cubicBezTo>
                  <a:cubicBezTo>
                    <a:pt x="19459" y="31475"/>
                    <a:pt x="16216" y="33442"/>
                    <a:pt x="16216" y="35409"/>
                  </a:cubicBezTo>
                  <a:cubicBezTo>
                    <a:pt x="16216" y="37377"/>
                    <a:pt x="17837" y="43278"/>
                    <a:pt x="16216" y="45245"/>
                  </a:cubicBezTo>
                  <a:cubicBezTo>
                    <a:pt x="6486" y="47213"/>
                    <a:pt x="9729" y="59016"/>
                    <a:pt x="8108" y="66885"/>
                  </a:cubicBezTo>
                  <a:cubicBezTo>
                    <a:pt x="6486" y="68852"/>
                    <a:pt x="4864" y="68852"/>
                    <a:pt x="1621" y="68852"/>
                  </a:cubicBezTo>
                  <a:cubicBezTo>
                    <a:pt x="0" y="70819"/>
                    <a:pt x="0" y="74754"/>
                    <a:pt x="3243" y="74754"/>
                  </a:cubicBezTo>
                  <a:cubicBezTo>
                    <a:pt x="8108" y="76721"/>
                    <a:pt x="12972" y="88524"/>
                    <a:pt x="14594" y="92459"/>
                  </a:cubicBezTo>
                  <a:cubicBezTo>
                    <a:pt x="16216" y="96393"/>
                    <a:pt x="17837" y="96393"/>
                    <a:pt x="21081" y="98360"/>
                  </a:cubicBezTo>
                  <a:cubicBezTo>
                    <a:pt x="22702" y="100327"/>
                    <a:pt x="21081" y="104262"/>
                    <a:pt x="22702" y="106229"/>
                  </a:cubicBezTo>
                  <a:cubicBezTo>
                    <a:pt x="25945" y="110163"/>
                    <a:pt x="29189" y="106229"/>
                    <a:pt x="32432" y="108196"/>
                  </a:cubicBezTo>
                  <a:cubicBezTo>
                    <a:pt x="34054" y="110163"/>
                    <a:pt x="37297" y="114098"/>
                    <a:pt x="40540" y="116065"/>
                  </a:cubicBezTo>
                  <a:cubicBezTo>
                    <a:pt x="43783" y="116065"/>
                    <a:pt x="50270" y="120000"/>
                    <a:pt x="53513" y="118032"/>
                  </a:cubicBezTo>
                  <a:cubicBezTo>
                    <a:pt x="56756" y="114098"/>
                    <a:pt x="58378" y="110163"/>
                    <a:pt x="63243" y="112131"/>
                  </a:cubicBezTo>
                  <a:cubicBezTo>
                    <a:pt x="68108" y="114098"/>
                    <a:pt x="72972" y="112131"/>
                    <a:pt x="76216" y="110163"/>
                  </a:cubicBezTo>
                  <a:cubicBezTo>
                    <a:pt x="79459" y="106229"/>
                    <a:pt x="82702" y="104262"/>
                    <a:pt x="87567" y="104262"/>
                  </a:cubicBezTo>
                  <a:cubicBezTo>
                    <a:pt x="89189" y="104262"/>
                    <a:pt x="95675" y="104262"/>
                    <a:pt x="95675" y="104262"/>
                  </a:cubicBezTo>
                  <a:cubicBezTo>
                    <a:pt x="103783" y="94426"/>
                    <a:pt x="111891" y="84590"/>
                    <a:pt x="120000" y="74754"/>
                  </a:cubicBezTo>
                  <a:cubicBezTo>
                    <a:pt x="118378" y="74754"/>
                    <a:pt x="115135" y="74754"/>
                    <a:pt x="113513" y="7475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46" name="Google Shape;1046;g90e2d1f501_0_5781"/>
            <p:cNvSpPr/>
            <p:nvPr/>
          </p:nvSpPr>
          <p:spPr>
            <a:xfrm>
              <a:off x="13235227" y="8481972"/>
              <a:ext cx="812100" cy="777300"/>
            </a:xfrm>
            <a:custGeom>
              <a:avLst/>
              <a:gdLst/>
              <a:ahLst/>
              <a:cxnLst/>
              <a:rect l="l" t="t" r="r" b="b"/>
              <a:pathLst>
                <a:path w="120000" h="120000" extrusionOk="0">
                  <a:moveTo>
                    <a:pt x="118620" y="1445"/>
                  </a:moveTo>
                  <a:cubicBezTo>
                    <a:pt x="120000" y="0"/>
                    <a:pt x="115862" y="0"/>
                    <a:pt x="114482" y="0"/>
                  </a:cubicBezTo>
                  <a:cubicBezTo>
                    <a:pt x="113103" y="1445"/>
                    <a:pt x="111724" y="2891"/>
                    <a:pt x="108965" y="4337"/>
                  </a:cubicBezTo>
                  <a:cubicBezTo>
                    <a:pt x="106206" y="4337"/>
                    <a:pt x="102068" y="4337"/>
                    <a:pt x="97931" y="4337"/>
                  </a:cubicBezTo>
                  <a:cubicBezTo>
                    <a:pt x="97931" y="5783"/>
                    <a:pt x="96551" y="5783"/>
                    <a:pt x="95172" y="5783"/>
                  </a:cubicBezTo>
                  <a:cubicBezTo>
                    <a:pt x="93793" y="5783"/>
                    <a:pt x="93793" y="4337"/>
                    <a:pt x="93793" y="4337"/>
                  </a:cubicBezTo>
                  <a:cubicBezTo>
                    <a:pt x="91034" y="5783"/>
                    <a:pt x="89655" y="8674"/>
                    <a:pt x="86896" y="8674"/>
                  </a:cubicBezTo>
                  <a:cubicBezTo>
                    <a:pt x="84137" y="8674"/>
                    <a:pt x="84137" y="7228"/>
                    <a:pt x="80000" y="7228"/>
                  </a:cubicBezTo>
                  <a:cubicBezTo>
                    <a:pt x="78620" y="8674"/>
                    <a:pt x="75862" y="11566"/>
                    <a:pt x="73103" y="10120"/>
                  </a:cubicBezTo>
                  <a:cubicBezTo>
                    <a:pt x="68965" y="8674"/>
                    <a:pt x="67586" y="7228"/>
                    <a:pt x="64827" y="2891"/>
                  </a:cubicBezTo>
                  <a:cubicBezTo>
                    <a:pt x="64827" y="4337"/>
                    <a:pt x="60689" y="7228"/>
                    <a:pt x="60689" y="8674"/>
                  </a:cubicBezTo>
                  <a:cubicBezTo>
                    <a:pt x="62068" y="11566"/>
                    <a:pt x="63448" y="14457"/>
                    <a:pt x="66206" y="17349"/>
                  </a:cubicBezTo>
                  <a:cubicBezTo>
                    <a:pt x="68965" y="20240"/>
                    <a:pt x="73103" y="21686"/>
                    <a:pt x="77241" y="23132"/>
                  </a:cubicBezTo>
                  <a:cubicBezTo>
                    <a:pt x="84137" y="26024"/>
                    <a:pt x="89655" y="28915"/>
                    <a:pt x="96551" y="28915"/>
                  </a:cubicBezTo>
                  <a:cubicBezTo>
                    <a:pt x="93793" y="31807"/>
                    <a:pt x="89655" y="36144"/>
                    <a:pt x="86896" y="39036"/>
                  </a:cubicBezTo>
                  <a:cubicBezTo>
                    <a:pt x="84137" y="41927"/>
                    <a:pt x="81379" y="44819"/>
                    <a:pt x="80000" y="47710"/>
                  </a:cubicBezTo>
                  <a:cubicBezTo>
                    <a:pt x="78620" y="47710"/>
                    <a:pt x="77241" y="50602"/>
                    <a:pt x="75862" y="50602"/>
                  </a:cubicBezTo>
                  <a:cubicBezTo>
                    <a:pt x="73103" y="52048"/>
                    <a:pt x="68965" y="49156"/>
                    <a:pt x="66206" y="50602"/>
                  </a:cubicBezTo>
                  <a:cubicBezTo>
                    <a:pt x="63448" y="50602"/>
                    <a:pt x="60689" y="53493"/>
                    <a:pt x="57931" y="54939"/>
                  </a:cubicBezTo>
                  <a:cubicBezTo>
                    <a:pt x="55172" y="56385"/>
                    <a:pt x="52413" y="57831"/>
                    <a:pt x="49655" y="56385"/>
                  </a:cubicBezTo>
                  <a:cubicBezTo>
                    <a:pt x="48275" y="56385"/>
                    <a:pt x="45517" y="54939"/>
                    <a:pt x="44137" y="56385"/>
                  </a:cubicBezTo>
                  <a:cubicBezTo>
                    <a:pt x="40000" y="59277"/>
                    <a:pt x="40000" y="62168"/>
                    <a:pt x="35862" y="60722"/>
                  </a:cubicBezTo>
                  <a:cubicBezTo>
                    <a:pt x="33103" y="59277"/>
                    <a:pt x="30344" y="59277"/>
                    <a:pt x="28965" y="59277"/>
                  </a:cubicBezTo>
                  <a:cubicBezTo>
                    <a:pt x="26206" y="57831"/>
                    <a:pt x="23448" y="54939"/>
                    <a:pt x="22068" y="53493"/>
                  </a:cubicBezTo>
                  <a:cubicBezTo>
                    <a:pt x="20689" y="53493"/>
                    <a:pt x="16551" y="54939"/>
                    <a:pt x="15172" y="53493"/>
                  </a:cubicBezTo>
                  <a:cubicBezTo>
                    <a:pt x="13793" y="52048"/>
                    <a:pt x="11034" y="49156"/>
                    <a:pt x="9655" y="49156"/>
                  </a:cubicBezTo>
                  <a:cubicBezTo>
                    <a:pt x="4137" y="50602"/>
                    <a:pt x="2758" y="52048"/>
                    <a:pt x="0" y="56385"/>
                  </a:cubicBezTo>
                  <a:cubicBezTo>
                    <a:pt x="0" y="57831"/>
                    <a:pt x="4137" y="57831"/>
                    <a:pt x="4137" y="59277"/>
                  </a:cubicBezTo>
                  <a:cubicBezTo>
                    <a:pt x="4137" y="62168"/>
                    <a:pt x="4137" y="63614"/>
                    <a:pt x="5517" y="65060"/>
                  </a:cubicBezTo>
                  <a:cubicBezTo>
                    <a:pt x="8275" y="67951"/>
                    <a:pt x="6896" y="75180"/>
                    <a:pt x="4137" y="78072"/>
                  </a:cubicBezTo>
                  <a:cubicBezTo>
                    <a:pt x="2758" y="79518"/>
                    <a:pt x="1379" y="80963"/>
                    <a:pt x="0" y="83855"/>
                  </a:cubicBezTo>
                  <a:cubicBezTo>
                    <a:pt x="0" y="88192"/>
                    <a:pt x="2758" y="85301"/>
                    <a:pt x="4137" y="86746"/>
                  </a:cubicBezTo>
                  <a:cubicBezTo>
                    <a:pt x="4137" y="86746"/>
                    <a:pt x="0" y="92530"/>
                    <a:pt x="1379" y="93975"/>
                  </a:cubicBezTo>
                  <a:cubicBezTo>
                    <a:pt x="2758" y="93975"/>
                    <a:pt x="4137" y="95421"/>
                    <a:pt x="5517" y="95421"/>
                  </a:cubicBezTo>
                  <a:cubicBezTo>
                    <a:pt x="11034" y="99759"/>
                    <a:pt x="16551" y="102650"/>
                    <a:pt x="20689" y="105542"/>
                  </a:cubicBezTo>
                  <a:cubicBezTo>
                    <a:pt x="24827" y="106987"/>
                    <a:pt x="26206" y="106987"/>
                    <a:pt x="26206" y="111325"/>
                  </a:cubicBezTo>
                  <a:cubicBezTo>
                    <a:pt x="26206" y="114216"/>
                    <a:pt x="34482" y="118554"/>
                    <a:pt x="35862" y="119999"/>
                  </a:cubicBezTo>
                  <a:cubicBezTo>
                    <a:pt x="38620" y="115662"/>
                    <a:pt x="40000" y="112771"/>
                    <a:pt x="41379" y="109879"/>
                  </a:cubicBezTo>
                  <a:cubicBezTo>
                    <a:pt x="41379" y="106987"/>
                    <a:pt x="42758" y="104096"/>
                    <a:pt x="45517" y="104096"/>
                  </a:cubicBezTo>
                  <a:cubicBezTo>
                    <a:pt x="46896" y="102650"/>
                    <a:pt x="46896" y="101204"/>
                    <a:pt x="48275" y="99759"/>
                  </a:cubicBezTo>
                  <a:cubicBezTo>
                    <a:pt x="51034" y="98313"/>
                    <a:pt x="52413" y="96867"/>
                    <a:pt x="55172" y="93975"/>
                  </a:cubicBezTo>
                  <a:cubicBezTo>
                    <a:pt x="62068" y="82409"/>
                    <a:pt x="71724" y="76626"/>
                    <a:pt x="81379" y="69397"/>
                  </a:cubicBezTo>
                  <a:cubicBezTo>
                    <a:pt x="93793" y="60722"/>
                    <a:pt x="100689" y="47710"/>
                    <a:pt x="106206" y="34698"/>
                  </a:cubicBezTo>
                  <a:cubicBezTo>
                    <a:pt x="108965" y="28915"/>
                    <a:pt x="113103" y="26024"/>
                    <a:pt x="115862" y="20240"/>
                  </a:cubicBezTo>
                  <a:cubicBezTo>
                    <a:pt x="117241" y="17349"/>
                    <a:pt x="117241" y="13012"/>
                    <a:pt x="118620" y="10120"/>
                  </a:cubicBezTo>
                  <a:cubicBezTo>
                    <a:pt x="118620" y="8674"/>
                    <a:pt x="117241" y="2891"/>
                    <a:pt x="118620" y="1445"/>
                  </a:cubicBezTo>
                  <a:cubicBezTo>
                    <a:pt x="118620" y="1445"/>
                    <a:pt x="118620" y="1445"/>
                    <a:pt x="118620" y="144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47" name="Google Shape;1047;g90e2d1f501_0_5781"/>
            <p:cNvSpPr/>
            <p:nvPr/>
          </p:nvSpPr>
          <p:spPr>
            <a:xfrm>
              <a:off x="13601470" y="8437375"/>
              <a:ext cx="82800" cy="102000"/>
            </a:xfrm>
            <a:custGeom>
              <a:avLst/>
              <a:gdLst/>
              <a:ahLst/>
              <a:cxnLst/>
              <a:rect l="l" t="t" r="r" b="b"/>
              <a:pathLst>
                <a:path w="120000" h="120000" extrusionOk="0">
                  <a:moveTo>
                    <a:pt x="40000" y="21818"/>
                  </a:moveTo>
                  <a:cubicBezTo>
                    <a:pt x="26666" y="32727"/>
                    <a:pt x="13333" y="43636"/>
                    <a:pt x="13333" y="54545"/>
                  </a:cubicBezTo>
                  <a:cubicBezTo>
                    <a:pt x="0" y="54545"/>
                    <a:pt x="0" y="98181"/>
                    <a:pt x="0" y="109090"/>
                  </a:cubicBezTo>
                  <a:cubicBezTo>
                    <a:pt x="26666" y="120000"/>
                    <a:pt x="93333" y="76363"/>
                    <a:pt x="106666" y="76363"/>
                  </a:cubicBezTo>
                  <a:cubicBezTo>
                    <a:pt x="106666" y="65454"/>
                    <a:pt x="66666" y="54545"/>
                    <a:pt x="53333" y="65454"/>
                  </a:cubicBezTo>
                  <a:cubicBezTo>
                    <a:pt x="66666" y="54545"/>
                    <a:pt x="120000" y="43636"/>
                    <a:pt x="106666" y="32727"/>
                  </a:cubicBezTo>
                  <a:cubicBezTo>
                    <a:pt x="93333" y="0"/>
                    <a:pt x="66666" y="0"/>
                    <a:pt x="40000" y="2181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48" name="Google Shape;1048;g90e2d1f501_0_5781"/>
            <p:cNvSpPr/>
            <p:nvPr/>
          </p:nvSpPr>
          <p:spPr>
            <a:xfrm>
              <a:off x="13040960" y="8848310"/>
              <a:ext cx="242100" cy="261300"/>
            </a:xfrm>
            <a:custGeom>
              <a:avLst/>
              <a:gdLst/>
              <a:ahLst/>
              <a:cxnLst/>
              <a:rect l="l" t="t" r="r" b="b"/>
              <a:pathLst>
                <a:path w="120000" h="120000" extrusionOk="0">
                  <a:moveTo>
                    <a:pt x="101538" y="77142"/>
                  </a:moveTo>
                  <a:cubicBezTo>
                    <a:pt x="101538" y="68571"/>
                    <a:pt x="110769" y="64285"/>
                    <a:pt x="115384" y="59999"/>
                  </a:cubicBezTo>
                  <a:cubicBezTo>
                    <a:pt x="120000" y="55714"/>
                    <a:pt x="120000" y="42857"/>
                    <a:pt x="120000" y="34285"/>
                  </a:cubicBezTo>
                  <a:cubicBezTo>
                    <a:pt x="120000" y="25714"/>
                    <a:pt x="110769" y="21428"/>
                    <a:pt x="110769" y="12857"/>
                  </a:cubicBezTo>
                  <a:cubicBezTo>
                    <a:pt x="110769" y="4285"/>
                    <a:pt x="101538" y="4285"/>
                    <a:pt x="96923" y="0"/>
                  </a:cubicBezTo>
                  <a:cubicBezTo>
                    <a:pt x="92307" y="4285"/>
                    <a:pt x="83076" y="0"/>
                    <a:pt x="73846" y="4285"/>
                  </a:cubicBezTo>
                  <a:cubicBezTo>
                    <a:pt x="69230" y="8571"/>
                    <a:pt x="60000" y="17142"/>
                    <a:pt x="55384" y="12857"/>
                  </a:cubicBezTo>
                  <a:cubicBezTo>
                    <a:pt x="46153" y="4285"/>
                    <a:pt x="32307" y="0"/>
                    <a:pt x="27692" y="8571"/>
                  </a:cubicBezTo>
                  <a:cubicBezTo>
                    <a:pt x="23076" y="17142"/>
                    <a:pt x="27692" y="29999"/>
                    <a:pt x="32307" y="34285"/>
                  </a:cubicBezTo>
                  <a:cubicBezTo>
                    <a:pt x="36923" y="42857"/>
                    <a:pt x="32307" y="42857"/>
                    <a:pt x="27692" y="51428"/>
                  </a:cubicBezTo>
                  <a:cubicBezTo>
                    <a:pt x="23076" y="59999"/>
                    <a:pt x="13846" y="64285"/>
                    <a:pt x="9230" y="68571"/>
                  </a:cubicBezTo>
                  <a:cubicBezTo>
                    <a:pt x="4615" y="77142"/>
                    <a:pt x="0" y="81428"/>
                    <a:pt x="0" y="94285"/>
                  </a:cubicBezTo>
                  <a:cubicBezTo>
                    <a:pt x="0" y="98571"/>
                    <a:pt x="4615" y="107142"/>
                    <a:pt x="0" y="115714"/>
                  </a:cubicBezTo>
                  <a:cubicBezTo>
                    <a:pt x="9230" y="119999"/>
                    <a:pt x="9230" y="115714"/>
                    <a:pt x="18461" y="111428"/>
                  </a:cubicBezTo>
                  <a:cubicBezTo>
                    <a:pt x="27692" y="107142"/>
                    <a:pt x="41538" y="107142"/>
                    <a:pt x="50769" y="107142"/>
                  </a:cubicBezTo>
                  <a:cubicBezTo>
                    <a:pt x="46153" y="94285"/>
                    <a:pt x="55384" y="89999"/>
                    <a:pt x="64615" y="85714"/>
                  </a:cubicBezTo>
                  <a:cubicBezTo>
                    <a:pt x="73846" y="81428"/>
                    <a:pt x="92307" y="72857"/>
                    <a:pt x="96923" y="85714"/>
                  </a:cubicBezTo>
                  <a:cubicBezTo>
                    <a:pt x="96923" y="81428"/>
                    <a:pt x="96923" y="77142"/>
                    <a:pt x="101538" y="77142"/>
                  </a:cubicBezTo>
                  <a:cubicBezTo>
                    <a:pt x="101538" y="68571"/>
                    <a:pt x="96923" y="77142"/>
                    <a:pt x="101538" y="7714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49" name="Google Shape;1049;g90e2d1f501_0_5781"/>
            <p:cNvSpPr/>
            <p:nvPr/>
          </p:nvSpPr>
          <p:spPr>
            <a:xfrm>
              <a:off x="13012296" y="9147750"/>
              <a:ext cx="92400" cy="92400"/>
            </a:xfrm>
            <a:custGeom>
              <a:avLst/>
              <a:gdLst/>
              <a:ahLst/>
              <a:cxnLst/>
              <a:rect l="l" t="t" r="r" b="b"/>
              <a:pathLst>
                <a:path w="120000" h="120000" extrusionOk="0">
                  <a:moveTo>
                    <a:pt x="12000" y="72000"/>
                  </a:moveTo>
                  <a:cubicBezTo>
                    <a:pt x="24000" y="84000"/>
                    <a:pt x="24000" y="108000"/>
                    <a:pt x="36000" y="120000"/>
                  </a:cubicBezTo>
                  <a:cubicBezTo>
                    <a:pt x="60000" y="108000"/>
                    <a:pt x="84000" y="84000"/>
                    <a:pt x="108000" y="60000"/>
                  </a:cubicBezTo>
                  <a:cubicBezTo>
                    <a:pt x="120000" y="36000"/>
                    <a:pt x="60000" y="48000"/>
                    <a:pt x="96000" y="0"/>
                  </a:cubicBezTo>
                  <a:cubicBezTo>
                    <a:pt x="84000" y="0"/>
                    <a:pt x="36000" y="0"/>
                    <a:pt x="48000" y="12000"/>
                  </a:cubicBezTo>
                  <a:cubicBezTo>
                    <a:pt x="60000" y="36000"/>
                    <a:pt x="12000" y="24000"/>
                    <a:pt x="0" y="12000"/>
                  </a:cubicBezTo>
                  <a:cubicBezTo>
                    <a:pt x="0" y="36000"/>
                    <a:pt x="12000" y="48000"/>
                    <a:pt x="12000" y="7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50" name="Google Shape;1050;g90e2d1f501_0_5781"/>
            <p:cNvSpPr/>
            <p:nvPr/>
          </p:nvSpPr>
          <p:spPr>
            <a:xfrm>
              <a:off x="13012296" y="9090413"/>
              <a:ext cx="102000" cy="86100"/>
            </a:xfrm>
            <a:custGeom>
              <a:avLst/>
              <a:gdLst/>
              <a:ahLst/>
              <a:cxnLst/>
              <a:rect l="l" t="t" r="r" b="b"/>
              <a:pathLst>
                <a:path w="120000" h="120000" extrusionOk="0">
                  <a:moveTo>
                    <a:pt x="32727" y="13333"/>
                  </a:moveTo>
                  <a:cubicBezTo>
                    <a:pt x="10909" y="26666"/>
                    <a:pt x="0" y="66666"/>
                    <a:pt x="0" y="93333"/>
                  </a:cubicBezTo>
                  <a:cubicBezTo>
                    <a:pt x="10909" y="106666"/>
                    <a:pt x="54545" y="120000"/>
                    <a:pt x="43636" y="93333"/>
                  </a:cubicBezTo>
                  <a:cubicBezTo>
                    <a:pt x="32727" y="80000"/>
                    <a:pt x="76363" y="80000"/>
                    <a:pt x="87272" y="80000"/>
                  </a:cubicBezTo>
                  <a:cubicBezTo>
                    <a:pt x="120000" y="66666"/>
                    <a:pt x="87272" y="13333"/>
                    <a:pt x="76363" y="0"/>
                  </a:cubicBezTo>
                  <a:cubicBezTo>
                    <a:pt x="54545" y="13333"/>
                    <a:pt x="54545" y="26666"/>
                    <a:pt x="32727" y="13333"/>
                  </a:cubicBezTo>
                  <a:cubicBezTo>
                    <a:pt x="21818" y="13333"/>
                    <a:pt x="43636" y="13333"/>
                    <a:pt x="32727" y="1333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51" name="Google Shape;1051;g90e2d1f501_0_5781"/>
            <p:cNvSpPr/>
            <p:nvPr/>
          </p:nvSpPr>
          <p:spPr>
            <a:xfrm>
              <a:off x="13031406" y="9061740"/>
              <a:ext cx="503100" cy="544800"/>
            </a:xfrm>
            <a:custGeom>
              <a:avLst/>
              <a:gdLst/>
              <a:ahLst/>
              <a:cxnLst/>
              <a:rect l="l" t="t" r="r" b="b"/>
              <a:pathLst>
                <a:path w="120000" h="120000" extrusionOk="0">
                  <a:moveTo>
                    <a:pt x="91111" y="26896"/>
                  </a:moveTo>
                  <a:cubicBezTo>
                    <a:pt x="77777" y="18620"/>
                    <a:pt x="64444" y="12413"/>
                    <a:pt x="51111" y="6206"/>
                  </a:cubicBezTo>
                  <a:cubicBezTo>
                    <a:pt x="48888" y="10344"/>
                    <a:pt x="42222" y="14482"/>
                    <a:pt x="37777" y="14482"/>
                  </a:cubicBezTo>
                  <a:cubicBezTo>
                    <a:pt x="37777" y="14482"/>
                    <a:pt x="46666" y="16551"/>
                    <a:pt x="46666" y="18620"/>
                  </a:cubicBezTo>
                  <a:cubicBezTo>
                    <a:pt x="44444" y="20689"/>
                    <a:pt x="40000" y="18620"/>
                    <a:pt x="37777" y="18620"/>
                  </a:cubicBezTo>
                  <a:cubicBezTo>
                    <a:pt x="33333" y="16551"/>
                    <a:pt x="33333" y="18620"/>
                    <a:pt x="28888" y="20689"/>
                  </a:cubicBezTo>
                  <a:cubicBezTo>
                    <a:pt x="28888" y="20689"/>
                    <a:pt x="24444" y="18620"/>
                    <a:pt x="24444" y="16551"/>
                  </a:cubicBezTo>
                  <a:cubicBezTo>
                    <a:pt x="22222" y="14482"/>
                    <a:pt x="24444" y="10344"/>
                    <a:pt x="26666" y="8275"/>
                  </a:cubicBezTo>
                  <a:cubicBezTo>
                    <a:pt x="28888" y="0"/>
                    <a:pt x="15555" y="4137"/>
                    <a:pt x="11111" y="6206"/>
                  </a:cubicBezTo>
                  <a:cubicBezTo>
                    <a:pt x="13333" y="8275"/>
                    <a:pt x="17777" y="14482"/>
                    <a:pt x="15555" y="16551"/>
                  </a:cubicBezTo>
                  <a:cubicBezTo>
                    <a:pt x="15555" y="18620"/>
                    <a:pt x="6666" y="24827"/>
                    <a:pt x="11111" y="24827"/>
                  </a:cubicBezTo>
                  <a:cubicBezTo>
                    <a:pt x="17777" y="26896"/>
                    <a:pt x="15555" y="28965"/>
                    <a:pt x="13333" y="33103"/>
                  </a:cubicBezTo>
                  <a:cubicBezTo>
                    <a:pt x="11111" y="33103"/>
                    <a:pt x="6666" y="35172"/>
                    <a:pt x="4444" y="37241"/>
                  </a:cubicBezTo>
                  <a:cubicBezTo>
                    <a:pt x="0" y="39310"/>
                    <a:pt x="2222" y="39310"/>
                    <a:pt x="2222" y="43448"/>
                  </a:cubicBezTo>
                  <a:cubicBezTo>
                    <a:pt x="4444" y="53793"/>
                    <a:pt x="8888" y="60000"/>
                    <a:pt x="11111" y="68275"/>
                  </a:cubicBezTo>
                  <a:cubicBezTo>
                    <a:pt x="11111" y="78620"/>
                    <a:pt x="20000" y="82758"/>
                    <a:pt x="26666" y="86896"/>
                  </a:cubicBezTo>
                  <a:cubicBezTo>
                    <a:pt x="28888" y="88965"/>
                    <a:pt x="31111" y="88965"/>
                    <a:pt x="33333" y="88965"/>
                  </a:cubicBezTo>
                  <a:cubicBezTo>
                    <a:pt x="35555" y="88965"/>
                    <a:pt x="35555" y="91034"/>
                    <a:pt x="37777" y="93103"/>
                  </a:cubicBezTo>
                  <a:cubicBezTo>
                    <a:pt x="42222" y="93103"/>
                    <a:pt x="48888" y="93103"/>
                    <a:pt x="53333" y="97241"/>
                  </a:cubicBezTo>
                  <a:cubicBezTo>
                    <a:pt x="55555" y="99310"/>
                    <a:pt x="55555" y="105517"/>
                    <a:pt x="55555" y="109655"/>
                  </a:cubicBezTo>
                  <a:cubicBezTo>
                    <a:pt x="57777" y="111724"/>
                    <a:pt x="55555" y="113793"/>
                    <a:pt x="60000" y="113793"/>
                  </a:cubicBezTo>
                  <a:cubicBezTo>
                    <a:pt x="62222" y="113793"/>
                    <a:pt x="64444" y="113793"/>
                    <a:pt x="66666" y="113793"/>
                  </a:cubicBezTo>
                  <a:cubicBezTo>
                    <a:pt x="68888" y="113793"/>
                    <a:pt x="71111" y="113793"/>
                    <a:pt x="73333" y="115862"/>
                  </a:cubicBezTo>
                  <a:cubicBezTo>
                    <a:pt x="75555" y="117931"/>
                    <a:pt x="77777" y="115862"/>
                    <a:pt x="80000" y="113793"/>
                  </a:cubicBezTo>
                  <a:cubicBezTo>
                    <a:pt x="84444" y="111724"/>
                    <a:pt x="88888" y="120000"/>
                    <a:pt x="93333" y="113793"/>
                  </a:cubicBezTo>
                  <a:cubicBezTo>
                    <a:pt x="93333" y="109655"/>
                    <a:pt x="100000" y="111724"/>
                    <a:pt x="102222" y="111724"/>
                  </a:cubicBezTo>
                  <a:cubicBezTo>
                    <a:pt x="108888" y="109655"/>
                    <a:pt x="113333" y="105517"/>
                    <a:pt x="120000" y="101379"/>
                  </a:cubicBezTo>
                  <a:cubicBezTo>
                    <a:pt x="108888" y="95172"/>
                    <a:pt x="108888" y="86896"/>
                    <a:pt x="108888" y="74482"/>
                  </a:cubicBezTo>
                  <a:cubicBezTo>
                    <a:pt x="106666" y="72413"/>
                    <a:pt x="111111" y="68275"/>
                    <a:pt x="108888" y="66206"/>
                  </a:cubicBezTo>
                  <a:cubicBezTo>
                    <a:pt x="106666" y="64137"/>
                    <a:pt x="102222" y="62068"/>
                    <a:pt x="102222" y="57931"/>
                  </a:cubicBezTo>
                  <a:cubicBezTo>
                    <a:pt x="102222" y="55862"/>
                    <a:pt x="106666" y="41379"/>
                    <a:pt x="106666" y="41379"/>
                  </a:cubicBezTo>
                  <a:cubicBezTo>
                    <a:pt x="104444" y="41379"/>
                    <a:pt x="102222" y="39310"/>
                    <a:pt x="100000" y="37241"/>
                  </a:cubicBezTo>
                  <a:cubicBezTo>
                    <a:pt x="97777" y="35172"/>
                    <a:pt x="95555" y="35172"/>
                    <a:pt x="91111" y="33103"/>
                  </a:cubicBezTo>
                  <a:cubicBezTo>
                    <a:pt x="91111" y="31034"/>
                    <a:pt x="91111" y="28965"/>
                    <a:pt x="91111" y="2689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52" name="Google Shape;1052;g90e2d1f501_0_5781"/>
            <p:cNvSpPr/>
            <p:nvPr/>
          </p:nvSpPr>
          <p:spPr>
            <a:xfrm>
              <a:off x="12117392" y="8931134"/>
              <a:ext cx="251700" cy="289800"/>
            </a:xfrm>
            <a:custGeom>
              <a:avLst/>
              <a:gdLst/>
              <a:ahLst/>
              <a:cxnLst/>
              <a:rect l="l" t="t" r="r" b="b"/>
              <a:pathLst>
                <a:path w="120000" h="120000" extrusionOk="0">
                  <a:moveTo>
                    <a:pt x="66666" y="112258"/>
                  </a:moveTo>
                  <a:cubicBezTo>
                    <a:pt x="66666" y="108387"/>
                    <a:pt x="57777" y="92903"/>
                    <a:pt x="66666" y="92903"/>
                  </a:cubicBezTo>
                  <a:cubicBezTo>
                    <a:pt x="66666" y="92903"/>
                    <a:pt x="75555" y="92903"/>
                    <a:pt x="75555" y="92903"/>
                  </a:cubicBezTo>
                  <a:cubicBezTo>
                    <a:pt x="80000" y="89032"/>
                    <a:pt x="80000" y="81290"/>
                    <a:pt x="84444" y="81290"/>
                  </a:cubicBezTo>
                  <a:cubicBezTo>
                    <a:pt x="88888" y="85161"/>
                    <a:pt x="93333" y="89032"/>
                    <a:pt x="93333" y="92903"/>
                  </a:cubicBezTo>
                  <a:cubicBezTo>
                    <a:pt x="97777" y="96774"/>
                    <a:pt x="97777" y="89032"/>
                    <a:pt x="106666" y="89032"/>
                  </a:cubicBezTo>
                  <a:cubicBezTo>
                    <a:pt x="106666" y="89032"/>
                    <a:pt x="115555" y="96774"/>
                    <a:pt x="115555" y="92903"/>
                  </a:cubicBezTo>
                  <a:cubicBezTo>
                    <a:pt x="115555" y="89032"/>
                    <a:pt x="115555" y="85161"/>
                    <a:pt x="115555" y="81290"/>
                  </a:cubicBezTo>
                  <a:cubicBezTo>
                    <a:pt x="120000" y="73548"/>
                    <a:pt x="120000" y="61935"/>
                    <a:pt x="115555" y="54193"/>
                  </a:cubicBezTo>
                  <a:cubicBezTo>
                    <a:pt x="111111" y="50322"/>
                    <a:pt x="111111" y="46451"/>
                    <a:pt x="111111" y="42580"/>
                  </a:cubicBezTo>
                  <a:cubicBezTo>
                    <a:pt x="111111" y="34838"/>
                    <a:pt x="120000" y="30967"/>
                    <a:pt x="115555" y="23225"/>
                  </a:cubicBezTo>
                  <a:cubicBezTo>
                    <a:pt x="111111" y="11612"/>
                    <a:pt x="93333" y="27096"/>
                    <a:pt x="93333" y="15483"/>
                  </a:cubicBezTo>
                  <a:cubicBezTo>
                    <a:pt x="93333" y="7741"/>
                    <a:pt x="97777" y="0"/>
                    <a:pt x="84444" y="0"/>
                  </a:cubicBezTo>
                  <a:cubicBezTo>
                    <a:pt x="80000" y="0"/>
                    <a:pt x="71111" y="0"/>
                    <a:pt x="62222" y="0"/>
                  </a:cubicBezTo>
                  <a:cubicBezTo>
                    <a:pt x="44444" y="0"/>
                    <a:pt x="66666" y="27096"/>
                    <a:pt x="48888" y="27096"/>
                  </a:cubicBezTo>
                  <a:cubicBezTo>
                    <a:pt x="40000" y="27096"/>
                    <a:pt x="31111" y="27096"/>
                    <a:pt x="22222" y="27096"/>
                  </a:cubicBezTo>
                  <a:cubicBezTo>
                    <a:pt x="17777" y="27096"/>
                    <a:pt x="17777" y="27096"/>
                    <a:pt x="17777" y="27096"/>
                  </a:cubicBezTo>
                  <a:cubicBezTo>
                    <a:pt x="8888" y="34838"/>
                    <a:pt x="17777" y="34838"/>
                    <a:pt x="17777" y="38709"/>
                  </a:cubicBezTo>
                  <a:cubicBezTo>
                    <a:pt x="17777" y="46451"/>
                    <a:pt x="0" y="54193"/>
                    <a:pt x="0" y="61935"/>
                  </a:cubicBezTo>
                  <a:cubicBezTo>
                    <a:pt x="4444" y="69677"/>
                    <a:pt x="13333" y="81290"/>
                    <a:pt x="17777" y="89032"/>
                  </a:cubicBezTo>
                  <a:cubicBezTo>
                    <a:pt x="26666" y="92903"/>
                    <a:pt x="31111" y="100645"/>
                    <a:pt x="40000" y="108387"/>
                  </a:cubicBezTo>
                  <a:cubicBezTo>
                    <a:pt x="44444" y="112258"/>
                    <a:pt x="48888" y="116129"/>
                    <a:pt x="48888" y="120000"/>
                  </a:cubicBezTo>
                  <a:cubicBezTo>
                    <a:pt x="53333" y="116129"/>
                    <a:pt x="62222" y="116129"/>
                    <a:pt x="66666" y="112258"/>
                  </a:cubicBezTo>
                  <a:cubicBezTo>
                    <a:pt x="66666" y="112258"/>
                    <a:pt x="62222" y="116129"/>
                    <a:pt x="66666" y="11225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53" name="Google Shape;1053;g90e2d1f501_0_5781"/>
            <p:cNvSpPr/>
            <p:nvPr/>
          </p:nvSpPr>
          <p:spPr>
            <a:xfrm>
              <a:off x="12133314" y="8931134"/>
              <a:ext cx="105000" cy="66900"/>
            </a:xfrm>
            <a:custGeom>
              <a:avLst/>
              <a:gdLst/>
              <a:ahLst/>
              <a:cxnLst/>
              <a:rect l="l" t="t" r="r" b="b"/>
              <a:pathLst>
                <a:path w="120000" h="120000" extrusionOk="0">
                  <a:moveTo>
                    <a:pt x="120000" y="119999"/>
                  </a:moveTo>
                  <a:cubicBezTo>
                    <a:pt x="120000" y="85714"/>
                    <a:pt x="120000" y="34285"/>
                    <a:pt x="120000" y="0"/>
                  </a:cubicBezTo>
                  <a:cubicBezTo>
                    <a:pt x="87272" y="0"/>
                    <a:pt x="65454" y="17142"/>
                    <a:pt x="32727" y="17142"/>
                  </a:cubicBezTo>
                  <a:cubicBezTo>
                    <a:pt x="43636" y="34285"/>
                    <a:pt x="10909" y="51428"/>
                    <a:pt x="0" y="68571"/>
                  </a:cubicBezTo>
                  <a:cubicBezTo>
                    <a:pt x="0" y="85714"/>
                    <a:pt x="21818" y="102857"/>
                    <a:pt x="21818" y="119999"/>
                  </a:cubicBezTo>
                  <a:lnTo>
                    <a:pt x="120000" y="119999"/>
                  </a:ln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54" name="Google Shape;1054;g90e2d1f501_0_5781"/>
            <p:cNvSpPr/>
            <p:nvPr/>
          </p:nvSpPr>
          <p:spPr>
            <a:xfrm>
              <a:off x="12098282" y="8427818"/>
              <a:ext cx="344100" cy="531900"/>
            </a:xfrm>
            <a:custGeom>
              <a:avLst/>
              <a:gdLst/>
              <a:ahLst/>
              <a:cxnLst/>
              <a:rect l="l" t="t" r="r" b="b"/>
              <a:pathLst>
                <a:path w="120000" h="120000" extrusionOk="0">
                  <a:moveTo>
                    <a:pt x="94054" y="115789"/>
                  </a:moveTo>
                  <a:cubicBezTo>
                    <a:pt x="103783" y="115789"/>
                    <a:pt x="113513" y="119999"/>
                    <a:pt x="120000" y="115789"/>
                  </a:cubicBezTo>
                  <a:cubicBezTo>
                    <a:pt x="120000" y="107368"/>
                    <a:pt x="113513" y="105263"/>
                    <a:pt x="107027" y="101052"/>
                  </a:cubicBezTo>
                  <a:cubicBezTo>
                    <a:pt x="103783" y="98947"/>
                    <a:pt x="103783" y="96842"/>
                    <a:pt x="103783" y="92631"/>
                  </a:cubicBezTo>
                  <a:cubicBezTo>
                    <a:pt x="100540" y="90526"/>
                    <a:pt x="97297" y="88421"/>
                    <a:pt x="97297" y="84210"/>
                  </a:cubicBezTo>
                  <a:cubicBezTo>
                    <a:pt x="94054" y="75789"/>
                    <a:pt x="100540" y="73684"/>
                    <a:pt x="103783" y="67368"/>
                  </a:cubicBezTo>
                  <a:cubicBezTo>
                    <a:pt x="107027" y="63157"/>
                    <a:pt x="110270" y="61052"/>
                    <a:pt x="110270" y="56842"/>
                  </a:cubicBezTo>
                  <a:cubicBezTo>
                    <a:pt x="107027" y="52631"/>
                    <a:pt x="107027" y="48421"/>
                    <a:pt x="100540" y="44210"/>
                  </a:cubicBezTo>
                  <a:cubicBezTo>
                    <a:pt x="100540" y="44210"/>
                    <a:pt x="84324" y="37894"/>
                    <a:pt x="90810" y="33684"/>
                  </a:cubicBezTo>
                  <a:cubicBezTo>
                    <a:pt x="94054" y="31578"/>
                    <a:pt x="103783" y="33684"/>
                    <a:pt x="110270" y="33684"/>
                  </a:cubicBezTo>
                  <a:cubicBezTo>
                    <a:pt x="103783" y="25263"/>
                    <a:pt x="103783" y="21052"/>
                    <a:pt x="103783" y="12631"/>
                  </a:cubicBezTo>
                  <a:cubicBezTo>
                    <a:pt x="103783" y="10526"/>
                    <a:pt x="103783" y="6315"/>
                    <a:pt x="97297" y="4210"/>
                  </a:cubicBezTo>
                  <a:cubicBezTo>
                    <a:pt x="97297" y="2105"/>
                    <a:pt x="87567" y="0"/>
                    <a:pt x="87567" y="0"/>
                  </a:cubicBezTo>
                  <a:cubicBezTo>
                    <a:pt x="87567" y="4210"/>
                    <a:pt x="107027" y="14736"/>
                    <a:pt x="90810" y="18947"/>
                  </a:cubicBezTo>
                  <a:cubicBezTo>
                    <a:pt x="81081" y="23157"/>
                    <a:pt x="77837" y="29473"/>
                    <a:pt x="74594" y="37894"/>
                  </a:cubicBezTo>
                  <a:cubicBezTo>
                    <a:pt x="71351" y="40000"/>
                    <a:pt x="71351" y="46315"/>
                    <a:pt x="68108" y="46315"/>
                  </a:cubicBezTo>
                  <a:cubicBezTo>
                    <a:pt x="61621" y="48421"/>
                    <a:pt x="61621" y="52631"/>
                    <a:pt x="58378" y="56842"/>
                  </a:cubicBezTo>
                  <a:cubicBezTo>
                    <a:pt x="55135" y="61052"/>
                    <a:pt x="51891" y="65263"/>
                    <a:pt x="48648" y="69473"/>
                  </a:cubicBezTo>
                  <a:cubicBezTo>
                    <a:pt x="42162" y="73684"/>
                    <a:pt x="38918" y="65263"/>
                    <a:pt x="35675" y="65263"/>
                  </a:cubicBezTo>
                  <a:cubicBezTo>
                    <a:pt x="19459" y="65263"/>
                    <a:pt x="9729" y="73684"/>
                    <a:pt x="6486" y="82105"/>
                  </a:cubicBezTo>
                  <a:cubicBezTo>
                    <a:pt x="6486" y="84210"/>
                    <a:pt x="0" y="86315"/>
                    <a:pt x="3243" y="88421"/>
                  </a:cubicBezTo>
                  <a:cubicBezTo>
                    <a:pt x="6486" y="90526"/>
                    <a:pt x="9729" y="92631"/>
                    <a:pt x="12972" y="94736"/>
                  </a:cubicBezTo>
                  <a:cubicBezTo>
                    <a:pt x="12972" y="96842"/>
                    <a:pt x="16216" y="92631"/>
                    <a:pt x="16216" y="94736"/>
                  </a:cubicBezTo>
                  <a:cubicBezTo>
                    <a:pt x="19459" y="96842"/>
                    <a:pt x="22702" y="98947"/>
                    <a:pt x="22702" y="101052"/>
                  </a:cubicBezTo>
                  <a:cubicBezTo>
                    <a:pt x="25945" y="105263"/>
                    <a:pt x="22702" y="111578"/>
                    <a:pt x="22702" y="115789"/>
                  </a:cubicBezTo>
                  <a:cubicBezTo>
                    <a:pt x="32432" y="113684"/>
                    <a:pt x="42162" y="113684"/>
                    <a:pt x="51891" y="113684"/>
                  </a:cubicBezTo>
                  <a:cubicBezTo>
                    <a:pt x="64864" y="113684"/>
                    <a:pt x="81081" y="115789"/>
                    <a:pt x="94054" y="11578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55" name="Google Shape;1055;g90e2d1f501_0_5781"/>
            <p:cNvSpPr/>
            <p:nvPr/>
          </p:nvSpPr>
          <p:spPr>
            <a:xfrm>
              <a:off x="11732042" y="8453303"/>
              <a:ext cx="140100" cy="289800"/>
            </a:xfrm>
            <a:custGeom>
              <a:avLst/>
              <a:gdLst/>
              <a:ahLst/>
              <a:cxnLst/>
              <a:rect l="l" t="t" r="r" b="b"/>
              <a:pathLst>
                <a:path w="120000" h="120000" extrusionOk="0">
                  <a:moveTo>
                    <a:pt x="88000" y="0"/>
                  </a:moveTo>
                  <a:cubicBezTo>
                    <a:pt x="72000" y="7741"/>
                    <a:pt x="80000" y="7741"/>
                    <a:pt x="72000" y="15483"/>
                  </a:cubicBezTo>
                  <a:cubicBezTo>
                    <a:pt x="64000" y="23225"/>
                    <a:pt x="48000" y="19354"/>
                    <a:pt x="32000" y="19354"/>
                  </a:cubicBezTo>
                  <a:cubicBezTo>
                    <a:pt x="32000" y="19354"/>
                    <a:pt x="16000" y="27096"/>
                    <a:pt x="8000" y="30967"/>
                  </a:cubicBezTo>
                  <a:cubicBezTo>
                    <a:pt x="0" y="34838"/>
                    <a:pt x="16000" y="42580"/>
                    <a:pt x="24000" y="50322"/>
                  </a:cubicBezTo>
                  <a:cubicBezTo>
                    <a:pt x="56000" y="69677"/>
                    <a:pt x="32000" y="96774"/>
                    <a:pt x="48000" y="120000"/>
                  </a:cubicBezTo>
                  <a:cubicBezTo>
                    <a:pt x="56000" y="120000"/>
                    <a:pt x="72000" y="120000"/>
                    <a:pt x="88000" y="116129"/>
                  </a:cubicBezTo>
                  <a:cubicBezTo>
                    <a:pt x="96000" y="116129"/>
                    <a:pt x="96000" y="112258"/>
                    <a:pt x="88000" y="104516"/>
                  </a:cubicBezTo>
                  <a:cubicBezTo>
                    <a:pt x="88000" y="92903"/>
                    <a:pt x="88000" y="81290"/>
                    <a:pt x="88000" y="69677"/>
                  </a:cubicBezTo>
                  <a:cubicBezTo>
                    <a:pt x="88000" y="54193"/>
                    <a:pt x="112000" y="46451"/>
                    <a:pt x="120000" y="34838"/>
                  </a:cubicBezTo>
                  <a:cubicBezTo>
                    <a:pt x="120000" y="23225"/>
                    <a:pt x="120000" y="19354"/>
                    <a:pt x="112000" y="11612"/>
                  </a:cubicBezTo>
                  <a:cubicBezTo>
                    <a:pt x="112000" y="11612"/>
                    <a:pt x="88000" y="0"/>
                    <a:pt x="88000" y="0"/>
                  </a:cubicBezTo>
                  <a:cubicBezTo>
                    <a:pt x="80000" y="3870"/>
                    <a:pt x="88000" y="0"/>
                    <a:pt x="88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56" name="Google Shape;1056;g90e2d1f501_0_5781"/>
            <p:cNvSpPr/>
            <p:nvPr/>
          </p:nvSpPr>
          <p:spPr>
            <a:xfrm>
              <a:off x="11827584" y="8380032"/>
              <a:ext cx="551100" cy="477900"/>
            </a:xfrm>
            <a:custGeom>
              <a:avLst/>
              <a:gdLst/>
              <a:ahLst/>
              <a:cxnLst/>
              <a:rect l="l" t="t" r="r" b="b"/>
              <a:pathLst>
                <a:path w="120000" h="120000" extrusionOk="0">
                  <a:moveTo>
                    <a:pt x="63050" y="98823"/>
                  </a:moveTo>
                  <a:cubicBezTo>
                    <a:pt x="65084" y="94117"/>
                    <a:pt x="71186" y="87058"/>
                    <a:pt x="75254" y="87058"/>
                  </a:cubicBezTo>
                  <a:cubicBezTo>
                    <a:pt x="77288" y="84705"/>
                    <a:pt x="81355" y="84705"/>
                    <a:pt x="81355" y="84705"/>
                  </a:cubicBezTo>
                  <a:cubicBezTo>
                    <a:pt x="83389" y="87058"/>
                    <a:pt x="85423" y="91764"/>
                    <a:pt x="87457" y="89411"/>
                  </a:cubicBezTo>
                  <a:cubicBezTo>
                    <a:pt x="91525" y="87058"/>
                    <a:pt x="93559" y="80000"/>
                    <a:pt x="95593" y="75294"/>
                  </a:cubicBezTo>
                  <a:cubicBezTo>
                    <a:pt x="95593" y="72941"/>
                    <a:pt x="97627" y="68235"/>
                    <a:pt x="97627" y="65882"/>
                  </a:cubicBezTo>
                  <a:cubicBezTo>
                    <a:pt x="99661" y="63529"/>
                    <a:pt x="101694" y="65882"/>
                    <a:pt x="103728" y="63529"/>
                  </a:cubicBezTo>
                  <a:cubicBezTo>
                    <a:pt x="103728" y="58823"/>
                    <a:pt x="107796" y="32941"/>
                    <a:pt x="113898" y="32941"/>
                  </a:cubicBezTo>
                  <a:cubicBezTo>
                    <a:pt x="117966" y="32941"/>
                    <a:pt x="120000" y="28235"/>
                    <a:pt x="120000" y="25882"/>
                  </a:cubicBezTo>
                  <a:cubicBezTo>
                    <a:pt x="120000" y="21176"/>
                    <a:pt x="115932" y="21176"/>
                    <a:pt x="115932" y="18823"/>
                  </a:cubicBezTo>
                  <a:cubicBezTo>
                    <a:pt x="115932" y="16470"/>
                    <a:pt x="113898" y="16470"/>
                    <a:pt x="113898" y="14117"/>
                  </a:cubicBezTo>
                  <a:cubicBezTo>
                    <a:pt x="111864" y="9411"/>
                    <a:pt x="111864" y="7058"/>
                    <a:pt x="109830" y="2352"/>
                  </a:cubicBezTo>
                  <a:cubicBezTo>
                    <a:pt x="107796" y="4705"/>
                    <a:pt x="101694" y="11764"/>
                    <a:pt x="97627" y="11764"/>
                  </a:cubicBezTo>
                  <a:cubicBezTo>
                    <a:pt x="91525" y="9411"/>
                    <a:pt x="87457" y="9411"/>
                    <a:pt x="81355" y="9411"/>
                  </a:cubicBezTo>
                  <a:cubicBezTo>
                    <a:pt x="75254" y="9411"/>
                    <a:pt x="71186" y="14117"/>
                    <a:pt x="65084" y="14117"/>
                  </a:cubicBezTo>
                  <a:cubicBezTo>
                    <a:pt x="61016" y="14117"/>
                    <a:pt x="56949" y="7058"/>
                    <a:pt x="52881" y="9411"/>
                  </a:cubicBezTo>
                  <a:cubicBezTo>
                    <a:pt x="44745" y="14117"/>
                    <a:pt x="42711" y="11764"/>
                    <a:pt x="38644" y="7058"/>
                  </a:cubicBezTo>
                  <a:cubicBezTo>
                    <a:pt x="36610" y="4705"/>
                    <a:pt x="30508" y="0"/>
                    <a:pt x="26440" y="2352"/>
                  </a:cubicBezTo>
                  <a:cubicBezTo>
                    <a:pt x="24406" y="2352"/>
                    <a:pt x="18305" y="4705"/>
                    <a:pt x="16271" y="7058"/>
                  </a:cubicBezTo>
                  <a:cubicBezTo>
                    <a:pt x="14237" y="9411"/>
                    <a:pt x="16271" y="11764"/>
                    <a:pt x="14237" y="14117"/>
                  </a:cubicBezTo>
                  <a:cubicBezTo>
                    <a:pt x="14237" y="16470"/>
                    <a:pt x="12203" y="21176"/>
                    <a:pt x="12203" y="23529"/>
                  </a:cubicBezTo>
                  <a:cubicBezTo>
                    <a:pt x="10169" y="28235"/>
                    <a:pt x="10169" y="32941"/>
                    <a:pt x="10169" y="37647"/>
                  </a:cubicBezTo>
                  <a:cubicBezTo>
                    <a:pt x="10169" y="44705"/>
                    <a:pt x="4067" y="49411"/>
                    <a:pt x="2033" y="56470"/>
                  </a:cubicBezTo>
                  <a:cubicBezTo>
                    <a:pt x="0" y="63529"/>
                    <a:pt x="2033" y="80000"/>
                    <a:pt x="4067" y="89411"/>
                  </a:cubicBezTo>
                  <a:cubicBezTo>
                    <a:pt x="4067" y="91764"/>
                    <a:pt x="8135" y="89411"/>
                    <a:pt x="10169" y="89411"/>
                  </a:cubicBezTo>
                  <a:cubicBezTo>
                    <a:pt x="12203" y="89411"/>
                    <a:pt x="16271" y="91764"/>
                    <a:pt x="18305" y="91764"/>
                  </a:cubicBezTo>
                  <a:cubicBezTo>
                    <a:pt x="20338" y="94117"/>
                    <a:pt x="28474" y="98823"/>
                    <a:pt x="28474" y="101176"/>
                  </a:cubicBezTo>
                  <a:cubicBezTo>
                    <a:pt x="28474" y="103529"/>
                    <a:pt x="28474" y="103529"/>
                    <a:pt x="28474" y="105882"/>
                  </a:cubicBezTo>
                  <a:cubicBezTo>
                    <a:pt x="28474" y="108235"/>
                    <a:pt x="30508" y="110588"/>
                    <a:pt x="32542" y="112941"/>
                  </a:cubicBezTo>
                  <a:cubicBezTo>
                    <a:pt x="36610" y="120000"/>
                    <a:pt x="42711" y="108235"/>
                    <a:pt x="46779" y="110588"/>
                  </a:cubicBezTo>
                  <a:cubicBezTo>
                    <a:pt x="46779" y="110588"/>
                    <a:pt x="44745" y="112941"/>
                    <a:pt x="44745" y="112941"/>
                  </a:cubicBezTo>
                  <a:cubicBezTo>
                    <a:pt x="44745" y="110588"/>
                    <a:pt x="54915" y="110588"/>
                    <a:pt x="54915" y="110588"/>
                  </a:cubicBezTo>
                  <a:cubicBezTo>
                    <a:pt x="58983" y="110588"/>
                    <a:pt x="58983" y="105882"/>
                    <a:pt x="61016" y="110588"/>
                  </a:cubicBezTo>
                  <a:cubicBezTo>
                    <a:pt x="63050" y="105882"/>
                    <a:pt x="63050" y="103529"/>
                    <a:pt x="63050" y="98823"/>
                  </a:cubicBezTo>
                  <a:cubicBezTo>
                    <a:pt x="65084" y="96470"/>
                    <a:pt x="63050" y="101176"/>
                    <a:pt x="63050" y="9882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57" name="Google Shape;1057;g90e2d1f501_0_5781"/>
            <p:cNvSpPr/>
            <p:nvPr/>
          </p:nvSpPr>
          <p:spPr>
            <a:xfrm>
              <a:off x="11432678" y="8322690"/>
              <a:ext cx="394800" cy="280200"/>
            </a:xfrm>
            <a:custGeom>
              <a:avLst/>
              <a:gdLst/>
              <a:ahLst/>
              <a:cxnLst/>
              <a:rect l="l" t="t" r="r" b="b"/>
              <a:pathLst>
                <a:path w="120000" h="120000" extrusionOk="0">
                  <a:moveTo>
                    <a:pt x="100000" y="80000"/>
                  </a:moveTo>
                  <a:cubicBezTo>
                    <a:pt x="105714" y="68000"/>
                    <a:pt x="114285" y="80000"/>
                    <a:pt x="117142" y="68000"/>
                  </a:cubicBezTo>
                  <a:cubicBezTo>
                    <a:pt x="120000" y="64000"/>
                    <a:pt x="111428" y="52000"/>
                    <a:pt x="108571" y="52000"/>
                  </a:cubicBezTo>
                  <a:cubicBezTo>
                    <a:pt x="105714" y="60000"/>
                    <a:pt x="97142" y="44000"/>
                    <a:pt x="94285" y="40000"/>
                  </a:cubicBezTo>
                  <a:cubicBezTo>
                    <a:pt x="94285" y="36000"/>
                    <a:pt x="94285" y="32000"/>
                    <a:pt x="91428" y="28000"/>
                  </a:cubicBezTo>
                  <a:cubicBezTo>
                    <a:pt x="85714" y="20000"/>
                    <a:pt x="85714" y="16000"/>
                    <a:pt x="85714" y="4000"/>
                  </a:cubicBezTo>
                  <a:cubicBezTo>
                    <a:pt x="82857" y="4000"/>
                    <a:pt x="77142" y="0"/>
                    <a:pt x="74285" y="0"/>
                  </a:cubicBezTo>
                  <a:cubicBezTo>
                    <a:pt x="68571" y="4000"/>
                    <a:pt x="65714" y="8000"/>
                    <a:pt x="62857" y="8000"/>
                  </a:cubicBezTo>
                  <a:cubicBezTo>
                    <a:pt x="60000" y="12000"/>
                    <a:pt x="57142" y="16000"/>
                    <a:pt x="54285" y="16000"/>
                  </a:cubicBezTo>
                  <a:cubicBezTo>
                    <a:pt x="51428" y="24000"/>
                    <a:pt x="51428" y="16000"/>
                    <a:pt x="48571" y="20000"/>
                  </a:cubicBezTo>
                  <a:cubicBezTo>
                    <a:pt x="42857" y="24000"/>
                    <a:pt x="37142" y="44000"/>
                    <a:pt x="31428" y="40000"/>
                  </a:cubicBezTo>
                  <a:cubicBezTo>
                    <a:pt x="28571" y="40000"/>
                    <a:pt x="25714" y="32000"/>
                    <a:pt x="25714" y="40000"/>
                  </a:cubicBezTo>
                  <a:cubicBezTo>
                    <a:pt x="22857" y="44000"/>
                    <a:pt x="22857" y="52000"/>
                    <a:pt x="20000" y="56000"/>
                  </a:cubicBezTo>
                  <a:cubicBezTo>
                    <a:pt x="20000" y="60000"/>
                    <a:pt x="20000" y="64000"/>
                    <a:pt x="14285" y="64000"/>
                  </a:cubicBezTo>
                  <a:cubicBezTo>
                    <a:pt x="14285" y="64000"/>
                    <a:pt x="2857" y="68000"/>
                    <a:pt x="5714" y="72000"/>
                  </a:cubicBezTo>
                  <a:cubicBezTo>
                    <a:pt x="14285" y="80000"/>
                    <a:pt x="0" y="92000"/>
                    <a:pt x="2857" y="96000"/>
                  </a:cubicBezTo>
                  <a:cubicBezTo>
                    <a:pt x="8571" y="100000"/>
                    <a:pt x="14285" y="120000"/>
                    <a:pt x="22857" y="112000"/>
                  </a:cubicBezTo>
                  <a:cubicBezTo>
                    <a:pt x="31428" y="104000"/>
                    <a:pt x="37142" y="108000"/>
                    <a:pt x="45714" y="120000"/>
                  </a:cubicBezTo>
                  <a:cubicBezTo>
                    <a:pt x="42857" y="108000"/>
                    <a:pt x="42857" y="96000"/>
                    <a:pt x="42857" y="88000"/>
                  </a:cubicBezTo>
                  <a:cubicBezTo>
                    <a:pt x="54285" y="88000"/>
                    <a:pt x="62857" y="88000"/>
                    <a:pt x="74285" y="88000"/>
                  </a:cubicBezTo>
                  <a:cubicBezTo>
                    <a:pt x="82857" y="88000"/>
                    <a:pt x="97142" y="92000"/>
                    <a:pt x="100000" y="80000"/>
                  </a:cubicBezTo>
                  <a:cubicBezTo>
                    <a:pt x="102857" y="72000"/>
                    <a:pt x="100000" y="80000"/>
                    <a:pt x="100000" y="8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58" name="Google Shape;1058;g90e2d1f501_0_5781"/>
            <p:cNvSpPr/>
            <p:nvPr/>
          </p:nvSpPr>
          <p:spPr>
            <a:xfrm>
              <a:off x="11697010" y="8529753"/>
              <a:ext cx="92400" cy="222900"/>
            </a:xfrm>
            <a:custGeom>
              <a:avLst/>
              <a:gdLst/>
              <a:ahLst/>
              <a:cxnLst/>
              <a:rect l="l" t="t" r="r" b="b"/>
              <a:pathLst>
                <a:path w="120000" h="120000" extrusionOk="0">
                  <a:moveTo>
                    <a:pt x="108000" y="50000"/>
                  </a:moveTo>
                  <a:cubicBezTo>
                    <a:pt x="108000" y="45000"/>
                    <a:pt x="108000" y="35000"/>
                    <a:pt x="96000" y="30000"/>
                  </a:cubicBezTo>
                  <a:cubicBezTo>
                    <a:pt x="84000" y="25000"/>
                    <a:pt x="48000" y="5000"/>
                    <a:pt x="60000" y="0"/>
                  </a:cubicBezTo>
                  <a:cubicBezTo>
                    <a:pt x="48000" y="0"/>
                    <a:pt x="36000" y="0"/>
                    <a:pt x="24000" y="0"/>
                  </a:cubicBezTo>
                  <a:cubicBezTo>
                    <a:pt x="0" y="0"/>
                    <a:pt x="24000" y="10000"/>
                    <a:pt x="24000" y="15000"/>
                  </a:cubicBezTo>
                  <a:cubicBezTo>
                    <a:pt x="36000" y="25000"/>
                    <a:pt x="24000" y="35000"/>
                    <a:pt x="24000" y="45000"/>
                  </a:cubicBezTo>
                  <a:cubicBezTo>
                    <a:pt x="12000" y="60000"/>
                    <a:pt x="36000" y="60000"/>
                    <a:pt x="48000" y="75000"/>
                  </a:cubicBezTo>
                  <a:cubicBezTo>
                    <a:pt x="48000" y="85000"/>
                    <a:pt x="36000" y="95000"/>
                    <a:pt x="48000" y="105000"/>
                  </a:cubicBezTo>
                  <a:cubicBezTo>
                    <a:pt x="48000" y="110000"/>
                    <a:pt x="60000" y="115000"/>
                    <a:pt x="72000" y="115000"/>
                  </a:cubicBezTo>
                  <a:cubicBezTo>
                    <a:pt x="84000" y="120000"/>
                    <a:pt x="120000" y="120000"/>
                    <a:pt x="108000" y="115000"/>
                  </a:cubicBezTo>
                  <a:cubicBezTo>
                    <a:pt x="108000" y="95000"/>
                    <a:pt x="108000" y="75000"/>
                    <a:pt x="108000" y="50000"/>
                  </a:cubicBezTo>
                  <a:cubicBezTo>
                    <a:pt x="108000" y="35000"/>
                    <a:pt x="108000" y="65000"/>
                    <a:pt x="108000" y="5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59" name="Google Shape;1059;g90e2d1f501_0_5781"/>
            <p:cNvSpPr/>
            <p:nvPr/>
          </p:nvSpPr>
          <p:spPr>
            <a:xfrm>
              <a:off x="11295734" y="8539310"/>
              <a:ext cx="296100" cy="289800"/>
            </a:xfrm>
            <a:custGeom>
              <a:avLst/>
              <a:gdLst/>
              <a:ahLst/>
              <a:cxnLst/>
              <a:rect l="l" t="t" r="r" b="b"/>
              <a:pathLst>
                <a:path w="120000" h="120000" extrusionOk="0">
                  <a:moveTo>
                    <a:pt x="97500" y="15483"/>
                  </a:moveTo>
                  <a:cubicBezTo>
                    <a:pt x="90000" y="15483"/>
                    <a:pt x="86250" y="23225"/>
                    <a:pt x="78750" y="19354"/>
                  </a:cubicBezTo>
                  <a:cubicBezTo>
                    <a:pt x="71250" y="19354"/>
                    <a:pt x="63750" y="0"/>
                    <a:pt x="56250" y="3870"/>
                  </a:cubicBezTo>
                  <a:cubicBezTo>
                    <a:pt x="52500" y="7741"/>
                    <a:pt x="48750" y="7741"/>
                    <a:pt x="48750" y="3870"/>
                  </a:cubicBezTo>
                  <a:cubicBezTo>
                    <a:pt x="45000" y="0"/>
                    <a:pt x="41250" y="7741"/>
                    <a:pt x="37500" y="7741"/>
                  </a:cubicBezTo>
                  <a:cubicBezTo>
                    <a:pt x="30000" y="11612"/>
                    <a:pt x="26250" y="7741"/>
                    <a:pt x="22500" y="7741"/>
                  </a:cubicBezTo>
                  <a:cubicBezTo>
                    <a:pt x="18750" y="3870"/>
                    <a:pt x="18750" y="11612"/>
                    <a:pt x="15000" y="11612"/>
                  </a:cubicBezTo>
                  <a:cubicBezTo>
                    <a:pt x="11250" y="11612"/>
                    <a:pt x="7500" y="19354"/>
                    <a:pt x="11250" y="23225"/>
                  </a:cubicBezTo>
                  <a:cubicBezTo>
                    <a:pt x="11250" y="27096"/>
                    <a:pt x="18750" y="27096"/>
                    <a:pt x="18750" y="27096"/>
                  </a:cubicBezTo>
                  <a:cubicBezTo>
                    <a:pt x="18750" y="30967"/>
                    <a:pt x="11250" y="34838"/>
                    <a:pt x="11250" y="34838"/>
                  </a:cubicBezTo>
                  <a:cubicBezTo>
                    <a:pt x="11250" y="38709"/>
                    <a:pt x="18750" y="42580"/>
                    <a:pt x="18750" y="46451"/>
                  </a:cubicBezTo>
                  <a:cubicBezTo>
                    <a:pt x="18750" y="46451"/>
                    <a:pt x="11250" y="42580"/>
                    <a:pt x="11250" y="50322"/>
                  </a:cubicBezTo>
                  <a:cubicBezTo>
                    <a:pt x="11250" y="54193"/>
                    <a:pt x="15000" y="61935"/>
                    <a:pt x="7500" y="61935"/>
                  </a:cubicBezTo>
                  <a:cubicBezTo>
                    <a:pt x="11250" y="65806"/>
                    <a:pt x="11250" y="69677"/>
                    <a:pt x="7500" y="73548"/>
                  </a:cubicBezTo>
                  <a:cubicBezTo>
                    <a:pt x="7500" y="81290"/>
                    <a:pt x="0" y="81290"/>
                    <a:pt x="11250" y="89032"/>
                  </a:cubicBezTo>
                  <a:cubicBezTo>
                    <a:pt x="15000" y="89032"/>
                    <a:pt x="22500" y="92903"/>
                    <a:pt x="26250" y="100645"/>
                  </a:cubicBezTo>
                  <a:cubicBezTo>
                    <a:pt x="30000" y="104516"/>
                    <a:pt x="26250" y="112258"/>
                    <a:pt x="26250" y="120000"/>
                  </a:cubicBezTo>
                  <a:cubicBezTo>
                    <a:pt x="41250" y="116129"/>
                    <a:pt x="52500" y="108387"/>
                    <a:pt x="71250" y="108387"/>
                  </a:cubicBezTo>
                  <a:cubicBezTo>
                    <a:pt x="78750" y="104516"/>
                    <a:pt x="90000" y="108387"/>
                    <a:pt x="97500" y="108387"/>
                  </a:cubicBezTo>
                  <a:cubicBezTo>
                    <a:pt x="105000" y="108387"/>
                    <a:pt x="116250" y="112258"/>
                    <a:pt x="112500" y="100645"/>
                  </a:cubicBezTo>
                  <a:cubicBezTo>
                    <a:pt x="112500" y="92903"/>
                    <a:pt x="108750" y="89032"/>
                    <a:pt x="105000" y="81290"/>
                  </a:cubicBezTo>
                  <a:cubicBezTo>
                    <a:pt x="105000" y="73548"/>
                    <a:pt x="108750" y="65806"/>
                    <a:pt x="112500" y="58064"/>
                  </a:cubicBezTo>
                  <a:cubicBezTo>
                    <a:pt x="116250" y="42580"/>
                    <a:pt x="120000" y="15483"/>
                    <a:pt x="97500" y="1548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60" name="Google Shape;1060;g90e2d1f501_0_5781"/>
            <p:cNvSpPr/>
            <p:nvPr/>
          </p:nvSpPr>
          <p:spPr>
            <a:xfrm>
              <a:off x="11547328" y="8529753"/>
              <a:ext cx="213300" cy="280200"/>
            </a:xfrm>
            <a:custGeom>
              <a:avLst/>
              <a:gdLst/>
              <a:ahLst/>
              <a:cxnLst/>
              <a:rect l="l" t="t" r="r" b="b"/>
              <a:pathLst>
                <a:path w="120000" h="120000" extrusionOk="0">
                  <a:moveTo>
                    <a:pt x="99130" y="52000"/>
                  </a:moveTo>
                  <a:cubicBezTo>
                    <a:pt x="88695" y="44000"/>
                    <a:pt x="93913" y="32000"/>
                    <a:pt x="93913" y="24000"/>
                  </a:cubicBezTo>
                  <a:cubicBezTo>
                    <a:pt x="99130" y="16000"/>
                    <a:pt x="83478" y="8000"/>
                    <a:pt x="88695" y="0"/>
                  </a:cubicBezTo>
                  <a:cubicBezTo>
                    <a:pt x="62608" y="0"/>
                    <a:pt x="41739" y="0"/>
                    <a:pt x="15652" y="0"/>
                  </a:cubicBezTo>
                  <a:cubicBezTo>
                    <a:pt x="15652" y="12000"/>
                    <a:pt x="20869" y="28000"/>
                    <a:pt x="20869" y="44000"/>
                  </a:cubicBezTo>
                  <a:cubicBezTo>
                    <a:pt x="20869" y="60000"/>
                    <a:pt x="0" y="72000"/>
                    <a:pt x="5217" y="88000"/>
                  </a:cubicBezTo>
                  <a:cubicBezTo>
                    <a:pt x="10434" y="100000"/>
                    <a:pt x="20869" y="104000"/>
                    <a:pt x="15652" y="120000"/>
                  </a:cubicBezTo>
                  <a:cubicBezTo>
                    <a:pt x="31304" y="120000"/>
                    <a:pt x="36521" y="120000"/>
                    <a:pt x="52173" y="116000"/>
                  </a:cubicBezTo>
                  <a:cubicBezTo>
                    <a:pt x="78260" y="112000"/>
                    <a:pt x="99130" y="104000"/>
                    <a:pt x="120000" y="96000"/>
                  </a:cubicBezTo>
                  <a:cubicBezTo>
                    <a:pt x="109565" y="92000"/>
                    <a:pt x="104347" y="84000"/>
                    <a:pt x="104347" y="76000"/>
                  </a:cubicBezTo>
                  <a:cubicBezTo>
                    <a:pt x="104347" y="68000"/>
                    <a:pt x="104347" y="60000"/>
                    <a:pt x="99130" y="52000"/>
                  </a:cubicBezTo>
                  <a:cubicBezTo>
                    <a:pt x="88695" y="44000"/>
                    <a:pt x="104347" y="60000"/>
                    <a:pt x="99130" y="5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61" name="Google Shape;1061;g90e2d1f501_0_5781"/>
            <p:cNvSpPr/>
            <p:nvPr/>
          </p:nvSpPr>
          <p:spPr>
            <a:xfrm>
              <a:off x="11079175" y="8558421"/>
              <a:ext cx="140100" cy="168900"/>
            </a:xfrm>
            <a:custGeom>
              <a:avLst/>
              <a:gdLst/>
              <a:ahLst/>
              <a:cxnLst/>
              <a:rect l="l" t="t" r="r" b="b"/>
              <a:pathLst>
                <a:path w="120000" h="120000" extrusionOk="0">
                  <a:moveTo>
                    <a:pt x="96000" y="93333"/>
                  </a:moveTo>
                  <a:cubicBezTo>
                    <a:pt x="120000" y="86666"/>
                    <a:pt x="120000" y="53333"/>
                    <a:pt x="112000" y="40000"/>
                  </a:cubicBezTo>
                  <a:cubicBezTo>
                    <a:pt x="96000" y="13333"/>
                    <a:pt x="64000" y="0"/>
                    <a:pt x="40000" y="20000"/>
                  </a:cubicBezTo>
                  <a:cubicBezTo>
                    <a:pt x="24000" y="26666"/>
                    <a:pt x="0" y="40000"/>
                    <a:pt x="8000" y="53333"/>
                  </a:cubicBezTo>
                  <a:cubicBezTo>
                    <a:pt x="16000" y="66666"/>
                    <a:pt x="16000" y="73333"/>
                    <a:pt x="32000" y="80000"/>
                  </a:cubicBezTo>
                  <a:cubicBezTo>
                    <a:pt x="40000" y="93333"/>
                    <a:pt x="40000" y="100000"/>
                    <a:pt x="56000" y="106666"/>
                  </a:cubicBezTo>
                  <a:cubicBezTo>
                    <a:pt x="64000" y="113333"/>
                    <a:pt x="72000" y="120000"/>
                    <a:pt x="80000" y="106666"/>
                  </a:cubicBezTo>
                  <a:cubicBezTo>
                    <a:pt x="80000" y="100000"/>
                    <a:pt x="88000" y="100000"/>
                    <a:pt x="96000" y="93333"/>
                  </a:cubicBezTo>
                  <a:cubicBezTo>
                    <a:pt x="112000" y="86666"/>
                    <a:pt x="88000" y="100000"/>
                    <a:pt x="96000" y="93333"/>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62" name="Google Shape;1062;g90e2d1f501_0_5781"/>
            <p:cNvSpPr/>
            <p:nvPr/>
          </p:nvSpPr>
          <p:spPr>
            <a:xfrm>
              <a:off x="11161975" y="8631690"/>
              <a:ext cx="207000" cy="197400"/>
            </a:xfrm>
            <a:custGeom>
              <a:avLst/>
              <a:gdLst/>
              <a:ahLst/>
              <a:cxnLst/>
              <a:rect l="l" t="t" r="r" b="b"/>
              <a:pathLst>
                <a:path w="120000" h="120000" extrusionOk="0">
                  <a:moveTo>
                    <a:pt x="114545" y="97142"/>
                  </a:moveTo>
                  <a:cubicBezTo>
                    <a:pt x="120000" y="85714"/>
                    <a:pt x="109090" y="80000"/>
                    <a:pt x="103636" y="74285"/>
                  </a:cubicBezTo>
                  <a:cubicBezTo>
                    <a:pt x="98181" y="74285"/>
                    <a:pt x="76363" y="68571"/>
                    <a:pt x="87272" y="62857"/>
                  </a:cubicBezTo>
                  <a:cubicBezTo>
                    <a:pt x="92727" y="57142"/>
                    <a:pt x="92727" y="40000"/>
                    <a:pt x="87272" y="34285"/>
                  </a:cubicBezTo>
                  <a:cubicBezTo>
                    <a:pt x="81818" y="22857"/>
                    <a:pt x="76363" y="45714"/>
                    <a:pt x="70909" y="45714"/>
                  </a:cubicBezTo>
                  <a:cubicBezTo>
                    <a:pt x="54545" y="45714"/>
                    <a:pt x="60000" y="0"/>
                    <a:pt x="49090" y="5714"/>
                  </a:cubicBezTo>
                  <a:cubicBezTo>
                    <a:pt x="43636" y="11428"/>
                    <a:pt x="32727" y="17142"/>
                    <a:pt x="27272" y="22857"/>
                  </a:cubicBezTo>
                  <a:cubicBezTo>
                    <a:pt x="21818" y="34285"/>
                    <a:pt x="10909" y="40000"/>
                    <a:pt x="0" y="51428"/>
                  </a:cubicBezTo>
                  <a:cubicBezTo>
                    <a:pt x="27272" y="68571"/>
                    <a:pt x="43636" y="85714"/>
                    <a:pt x="65454" y="102857"/>
                  </a:cubicBezTo>
                  <a:cubicBezTo>
                    <a:pt x="76363" y="114285"/>
                    <a:pt x="87272" y="120000"/>
                    <a:pt x="103636" y="120000"/>
                  </a:cubicBezTo>
                  <a:cubicBezTo>
                    <a:pt x="120000" y="120000"/>
                    <a:pt x="109090" y="108571"/>
                    <a:pt x="114545" y="97142"/>
                  </a:cubicBezTo>
                  <a:cubicBezTo>
                    <a:pt x="120000" y="85714"/>
                    <a:pt x="114545" y="108571"/>
                    <a:pt x="114545" y="9714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63" name="Google Shape;1063;g90e2d1f501_0_5781"/>
            <p:cNvSpPr/>
            <p:nvPr/>
          </p:nvSpPr>
          <p:spPr>
            <a:xfrm>
              <a:off x="11015478" y="8443745"/>
              <a:ext cx="324900" cy="273900"/>
            </a:xfrm>
            <a:custGeom>
              <a:avLst/>
              <a:gdLst/>
              <a:ahLst/>
              <a:cxnLst/>
              <a:rect l="l" t="t" r="r" b="b"/>
              <a:pathLst>
                <a:path w="120000" h="120000" extrusionOk="0">
                  <a:moveTo>
                    <a:pt x="34285" y="66206"/>
                  </a:moveTo>
                  <a:cubicBezTo>
                    <a:pt x="48000" y="57931"/>
                    <a:pt x="61714" y="49655"/>
                    <a:pt x="68571" y="70344"/>
                  </a:cubicBezTo>
                  <a:cubicBezTo>
                    <a:pt x="75428" y="78620"/>
                    <a:pt x="72000" y="82758"/>
                    <a:pt x="72000" y="95172"/>
                  </a:cubicBezTo>
                  <a:cubicBezTo>
                    <a:pt x="75428" y="99310"/>
                    <a:pt x="82285" y="86896"/>
                    <a:pt x="85714" y="86896"/>
                  </a:cubicBezTo>
                  <a:cubicBezTo>
                    <a:pt x="92571" y="82758"/>
                    <a:pt x="92571" y="120000"/>
                    <a:pt x="99428" y="111724"/>
                  </a:cubicBezTo>
                  <a:cubicBezTo>
                    <a:pt x="102857" y="111724"/>
                    <a:pt x="102857" y="107586"/>
                    <a:pt x="106285" y="107586"/>
                  </a:cubicBezTo>
                  <a:cubicBezTo>
                    <a:pt x="106285" y="103448"/>
                    <a:pt x="113142" y="107586"/>
                    <a:pt x="113142" y="103448"/>
                  </a:cubicBezTo>
                  <a:cubicBezTo>
                    <a:pt x="116571" y="99310"/>
                    <a:pt x="113142" y="95172"/>
                    <a:pt x="113142" y="95172"/>
                  </a:cubicBezTo>
                  <a:cubicBezTo>
                    <a:pt x="113142" y="86896"/>
                    <a:pt x="120000" y="91034"/>
                    <a:pt x="120000" y="91034"/>
                  </a:cubicBezTo>
                  <a:cubicBezTo>
                    <a:pt x="120000" y="86896"/>
                    <a:pt x="109714" y="82758"/>
                    <a:pt x="116571" y="78620"/>
                  </a:cubicBezTo>
                  <a:cubicBezTo>
                    <a:pt x="120000" y="74482"/>
                    <a:pt x="120000" y="70344"/>
                    <a:pt x="113142" y="66206"/>
                  </a:cubicBezTo>
                  <a:cubicBezTo>
                    <a:pt x="109714" y="62068"/>
                    <a:pt x="116571" y="53793"/>
                    <a:pt x="113142" y="49655"/>
                  </a:cubicBezTo>
                  <a:cubicBezTo>
                    <a:pt x="109714" y="45517"/>
                    <a:pt x="113142" y="41379"/>
                    <a:pt x="109714" y="33103"/>
                  </a:cubicBezTo>
                  <a:cubicBezTo>
                    <a:pt x="106285" y="28965"/>
                    <a:pt x="99428" y="0"/>
                    <a:pt x="89142" y="8275"/>
                  </a:cubicBezTo>
                  <a:cubicBezTo>
                    <a:pt x="89142" y="8275"/>
                    <a:pt x="85714" y="12413"/>
                    <a:pt x="82285" y="12413"/>
                  </a:cubicBezTo>
                  <a:cubicBezTo>
                    <a:pt x="78857" y="12413"/>
                    <a:pt x="78857" y="12413"/>
                    <a:pt x="75428" y="12413"/>
                  </a:cubicBezTo>
                  <a:cubicBezTo>
                    <a:pt x="72000" y="16551"/>
                    <a:pt x="68571" y="12413"/>
                    <a:pt x="65142" y="12413"/>
                  </a:cubicBezTo>
                  <a:cubicBezTo>
                    <a:pt x="61714" y="12413"/>
                    <a:pt x="61714" y="16551"/>
                    <a:pt x="61714" y="12413"/>
                  </a:cubicBezTo>
                  <a:cubicBezTo>
                    <a:pt x="54857" y="8275"/>
                    <a:pt x="58285" y="8275"/>
                    <a:pt x="51428" y="8275"/>
                  </a:cubicBezTo>
                  <a:cubicBezTo>
                    <a:pt x="41142" y="12413"/>
                    <a:pt x="41142" y="4137"/>
                    <a:pt x="34285" y="4137"/>
                  </a:cubicBezTo>
                  <a:cubicBezTo>
                    <a:pt x="27428" y="0"/>
                    <a:pt x="20571" y="0"/>
                    <a:pt x="17142" y="4137"/>
                  </a:cubicBezTo>
                  <a:cubicBezTo>
                    <a:pt x="17142" y="8275"/>
                    <a:pt x="10285" y="12413"/>
                    <a:pt x="17142" y="16551"/>
                  </a:cubicBezTo>
                  <a:cubicBezTo>
                    <a:pt x="20571" y="20689"/>
                    <a:pt x="17142" y="24827"/>
                    <a:pt x="10285" y="24827"/>
                  </a:cubicBezTo>
                  <a:cubicBezTo>
                    <a:pt x="3428" y="24827"/>
                    <a:pt x="0" y="24827"/>
                    <a:pt x="0" y="33103"/>
                  </a:cubicBezTo>
                  <a:cubicBezTo>
                    <a:pt x="3428" y="41379"/>
                    <a:pt x="6857" y="45517"/>
                    <a:pt x="10285" y="53793"/>
                  </a:cubicBezTo>
                  <a:cubicBezTo>
                    <a:pt x="17142" y="62068"/>
                    <a:pt x="20571" y="66206"/>
                    <a:pt x="27428" y="78620"/>
                  </a:cubicBezTo>
                  <a:cubicBezTo>
                    <a:pt x="30857" y="74482"/>
                    <a:pt x="30857" y="70344"/>
                    <a:pt x="34285" y="66206"/>
                  </a:cubicBezTo>
                  <a:cubicBezTo>
                    <a:pt x="37714" y="66206"/>
                    <a:pt x="34285" y="70344"/>
                    <a:pt x="34285" y="6620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64" name="Google Shape;1064;g90e2d1f501_0_5781"/>
            <p:cNvSpPr/>
            <p:nvPr/>
          </p:nvSpPr>
          <p:spPr>
            <a:xfrm>
              <a:off x="10929492" y="8453303"/>
              <a:ext cx="149700" cy="66900"/>
            </a:xfrm>
            <a:custGeom>
              <a:avLst/>
              <a:gdLst/>
              <a:ahLst/>
              <a:cxnLst/>
              <a:rect l="l" t="t" r="r" b="b"/>
              <a:pathLst>
                <a:path w="120000" h="120000" extrusionOk="0">
                  <a:moveTo>
                    <a:pt x="75000" y="85714"/>
                  </a:moveTo>
                  <a:cubicBezTo>
                    <a:pt x="82500" y="85714"/>
                    <a:pt x="120000" y="85714"/>
                    <a:pt x="105000" y="51428"/>
                  </a:cubicBezTo>
                  <a:cubicBezTo>
                    <a:pt x="90000" y="34285"/>
                    <a:pt x="105000" y="17142"/>
                    <a:pt x="105000" y="0"/>
                  </a:cubicBezTo>
                  <a:cubicBezTo>
                    <a:pt x="90000" y="0"/>
                    <a:pt x="67500" y="0"/>
                    <a:pt x="52500" y="0"/>
                  </a:cubicBezTo>
                  <a:cubicBezTo>
                    <a:pt x="37500" y="0"/>
                    <a:pt x="37500" y="17142"/>
                    <a:pt x="30000" y="0"/>
                  </a:cubicBezTo>
                  <a:cubicBezTo>
                    <a:pt x="15000" y="0"/>
                    <a:pt x="15000" y="0"/>
                    <a:pt x="0" y="17142"/>
                  </a:cubicBezTo>
                  <a:cubicBezTo>
                    <a:pt x="7500" y="34285"/>
                    <a:pt x="7500" y="51428"/>
                    <a:pt x="22500" y="51428"/>
                  </a:cubicBezTo>
                  <a:cubicBezTo>
                    <a:pt x="30000" y="51428"/>
                    <a:pt x="52500" y="51428"/>
                    <a:pt x="52500" y="51428"/>
                  </a:cubicBezTo>
                  <a:cubicBezTo>
                    <a:pt x="37500" y="85714"/>
                    <a:pt x="52500" y="102857"/>
                    <a:pt x="67500" y="119999"/>
                  </a:cubicBezTo>
                  <a:cubicBezTo>
                    <a:pt x="67500" y="119999"/>
                    <a:pt x="67500" y="85714"/>
                    <a:pt x="75000" y="8571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65" name="Google Shape;1065;g90e2d1f501_0_5781"/>
            <p:cNvSpPr/>
            <p:nvPr/>
          </p:nvSpPr>
          <p:spPr>
            <a:xfrm>
              <a:off x="10919936" y="8389589"/>
              <a:ext cx="140100" cy="38100"/>
            </a:xfrm>
            <a:custGeom>
              <a:avLst/>
              <a:gdLst/>
              <a:ahLst/>
              <a:cxnLst/>
              <a:rect l="l" t="t" r="r" b="b"/>
              <a:pathLst>
                <a:path w="120000" h="120000" extrusionOk="0">
                  <a:moveTo>
                    <a:pt x="32000" y="120000"/>
                  </a:moveTo>
                  <a:cubicBezTo>
                    <a:pt x="48000" y="90000"/>
                    <a:pt x="56000" y="60000"/>
                    <a:pt x="72000" y="90000"/>
                  </a:cubicBezTo>
                  <a:cubicBezTo>
                    <a:pt x="80000" y="90000"/>
                    <a:pt x="112000" y="120000"/>
                    <a:pt x="120000" y="60000"/>
                  </a:cubicBezTo>
                  <a:cubicBezTo>
                    <a:pt x="120000" y="90000"/>
                    <a:pt x="72000" y="0"/>
                    <a:pt x="64000" y="30000"/>
                  </a:cubicBezTo>
                  <a:cubicBezTo>
                    <a:pt x="40000" y="60000"/>
                    <a:pt x="8000" y="0"/>
                    <a:pt x="0" y="120000"/>
                  </a:cubicBezTo>
                  <a:cubicBezTo>
                    <a:pt x="16000" y="120000"/>
                    <a:pt x="24000" y="120000"/>
                    <a:pt x="32000" y="120000"/>
                  </a:cubicBezTo>
                  <a:cubicBezTo>
                    <a:pt x="40000" y="120000"/>
                    <a:pt x="32000" y="120000"/>
                    <a:pt x="32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66" name="Google Shape;1066;g90e2d1f501_0_5781"/>
            <p:cNvSpPr/>
            <p:nvPr/>
          </p:nvSpPr>
          <p:spPr>
            <a:xfrm>
              <a:off x="10900828" y="7733368"/>
              <a:ext cx="560400" cy="637200"/>
            </a:xfrm>
            <a:custGeom>
              <a:avLst/>
              <a:gdLst/>
              <a:ahLst/>
              <a:cxnLst/>
              <a:rect l="l" t="t" r="r" b="b"/>
              <a:pathLst>
                <a:path w="120000" h="120000" extrusionOk="0">
                  <a:moveTo>
                    <a:pt x="10000" y="100588"/>
                  </a:moveTo>
                  <a:cubicBezTo>
                    <a:pt x="14000" y="100588"/>
                    <a:pt x="26000" y="97058"/>
                    <a:pt x="30000" y="100588"/>
                  </a:cubicBezTo>
                  <a:cubicBezTo>
                    <a:pt x="32000" y="102352"/>
                    <a:pt x="34000" y="102352"/>
                    <a:pt x="36000" y="104117"/>
                  </a:cubicBezTo>
                  <a:cubicBezTo>
                    <a:pt x="38000" y="107647"/>
                    <a:pt x="40000" y="109411"/>
                    <a:pt x="42000" y="111176"/>
                  </a:cubicBezTo>
                  <a:cubicBezTo>
                    <a:pt x="44000" y="112941"/>
                    <a:pt x="52000" y="120000"/>
                    <a:pt x="54000" y="112941"/>
                  </a:cubicBezTo>
                  <a:cubicBezTo>
                    <a:pt x="56000" y="102352"/>
                    <a:pt x="60000" y="114705"/>
                    <a:pt x="64000" y="112941"/>
                  </a:cubicBezTo>
                  <a:cubicBezTo>
                    <a:pt x="66000" y="109411"/>
                    <a:pt x="66000" y="109411"/>
                    <a:pt x="70000" y="109411"/>
                  </a:cubicBezTo>
                  <a:cubicBezTo>
                    <a:pt x="74000" y="109411"/>
                    <a:pt x="76000" y="109411"/>
                    <a:pt x="78000" y="109411"/>
                  </a:cubicBezTo>
                  <a:cubicBezTo>
                    <a:pt x="82000" y="107647"/>
                    <a:pt x="86000" y="107647"/>
                    <a:pt x="88000" y="107647"/>
                  </a:cubicBezTo>
                  <a:cubicBezTo>
                    <a:pt x="94000" y="107647"/>
                    <a:pt x="100000" y="107647"/>
                    <a:pt x="106000" y="107647"/>
                  </a:cubicBezTo>
                  <a:cubicBezTo>
                    <a:pt x="108000" y="107647"/>
                    <a:pt x="114000" y="109411"/>
                    <a:pt x="116000" y="107647"/>
                  </a:cubicBezTo>
                  <a:cubicBezTo>
                    <a:pt x="118000" y="107647"/>
                    <a:pt x="116000" y="97058"/>
                    <a:pt x="116000" y="95294"/>
                  </a:cubicBezTo>
                  <a:cubicBezTo>
                    <a:pt x="114000" y="84705"/>
                    <a:pt x="112000" y="75882"/>
                    <a:pt x="112000" y="67058"/>
                  </a:cubicBezTo>
                  <a:cubicBezTo>
                    <a:pt x="110000" y="51176"/>
                    <a:pt x="106000" y="37058"/>
                    <a:pt x="104000" y="21176"/>
                  </a:cubicBezTo>
                  <a:cubicBezTo>
                    <a:pt x="110000" y="21176"/>
                    <a:pt x="116000" y="21176"/>
                    <a:pt x="120000" y="21176"/>
                  </a:cubicBezTo>
                  <a:cubicBezTo>
                    <a:pt x="108000" y="14117"/>
                    <a:pt x="96000" y="7058"/>
                    <a:pt x="86000" y="0"/>
                  </a:cubicBezTo>
                  <a:cubicBezTo>
                    <a:pt x="86000" y="1764"/>
                    <a:pt x="86000" y="12352"/>
                    <a:pt x="84000" y="12352"/>
                  </a:cubicBezTo>
                  <a:cubicBezTo>
                    <a:pt x="82000" y="12352"/>
                    <a:pt x="78000" y="12352"/>
                    <a:pt x="74000" y="12352"/>
                  </a:cubicBezTo>
                  <a:cubicBezTo>
                    <a:pt x="70000" y="12352"/>
                    <a:pt x="64000" y="12352"/>
                    <a:pt x="58000" y="12352"/>
                  </a:cubicBezTo>
                  <a:cubicBezTo>
                    <a:pt x="58000" y="12352"/>
                    <a:pt x="52000" y="12352"/>
                    <a:pt x="52000" y="12352"/>
                  </a:cubicBezTo>
                  <a:cubicBezTo>
                    <a:pt x="50000" y="14117"/>
                    <a:pt x="52000" y="19411"/>
                    <a:pt x="52000" y="21176"/>
                  </a:cubicBezTo>
                  <a:cubicBezTo>
                    <a:pt x="52000" y="24705"/>
                    <a:pt x="52000" y="30000"/>
                    <a:pt x="52000" y="33529"/>
                  </a:cubicBezTo>
                  <a:cubicBezTo>
                    <a:pt x="52000" y="38823"/>
                    <a:pt x="40000" y="37058"/>
                    <a:pt x="40000" y="44117"/>
                  </a:cubicBezTo>
                  <a:cubicBezTo>
                    <a:pt x="40000" y="45882"/>
                    <a:pt x="42000" y="54705"/>
                    <a:pt x="40000" y="56470"/>
                  </a:cubicBezTo>
                  <a:cubicBezTo>
                    <a:pt x="40000" y="56470"/>
                    <a:pt x="34000" y="56470"/>
                    <a:pt x="32000" y="56470"/>
                  </a:cubicBezTo>
                  <a:cubicBezTo>
                    <a:pt x="24000" y="56470"/>
                    <a:pt x="14000" y="56470"/>
                    <a:pt x="6000" y="56470"/>
                  </a:cubicBezTo>
                  <a:cubicBezTo>
                    <a:pt x="4000" y="56470"/>
                    <a:pt x="0" y="54705"/>
                    <a:pt x="2000" y="58235"/>
                  </a:cubicBezTo>
                  <a:cubicBezTo>
                    <a:pt x="4000" y="60000"/>
                    <a:pt x="6000" y="61764"/>
                    <a:pt x="8000" y="63529"/>
                  </a:cubicBezTo>
                  <a:cubicBezTo>
                    <a:pt x="10000" y="67058"/>
                    <a:pt x="8000" y="70588"/>
                    <a:pt x="6000" y="72352"/>
                  </a:cubicBezTo>
                  <a:cubicBezTo>
                    <a:pt x="6000" y="77647"/>
                    <a:pt x="12000" y="79411"/>
                    <a:pt x="12000" y="84705"/>
                  </a:cubicBezTo>
                  <a:cubicBezTo>
                    <a:pt x="14000" y="90000"/>
                    <a:pt x="8000" y="97058"/>
                    <a:pt x="6000" y="102352"/>
                  </a:cubicBezTo>
                  <a:cubicBezTo>
                    <a:pt x="8000" y="102352"/>
                    <a:pt x="8000" y="100588"/>
                    <a:pt x="10000" y="10058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67" name="Google Shape;1067;g90e2d1f501_0_5781"/>
            <p:cNvSpPr/>
            <p:nvPr/>
          </p:nvSpPr>
          <p:spPr>
            <a:xfrm>
              <a:off x="10900828" y="8258982"/>
              <a:ext cx="270600" cy="213300"/>
            </a:xfrm>
            <a:custGeom>
              <a:avLst/>
              <a:gdLst/>
              <a:ahLst/>
              <a:cxnLst/>
              <a:rect l="l" t="t" r="r" b="b"/>
              <a:pathLst>
                <a:path w="120000" h="120000" extrusionOk="0">
                  <a:moveTo>
                    <a:pt x="33103" y="114782"/>
                  </a:moveTo>
                  <a:cubicBezTo>
                    <a:pt x="37241" y="114782"/>
                    <a:pt x="37241" y="109565"/>
                    <a:pt x="41379" y="109565"/>
                  </a:cubicBezTo>
                  <a:cubicBezTo>
                    <a:pt x="49655" y="109565"/>
                    <a:pt x="53793" y="109565"/>
                    <a:pt x="62068" y="109565"/>
                  </a:cubicBezTo>
                  <a:cubicBezTo>
                    <a:pt x="70344" y="109565"/>
                    <a:pt x="82758" y="104347"/>
                    <a:pt x="95172" y="109565"/>
                  </a:cubicBezTo>
                  <a:cubicBezTo>
                    <a:pt x="99310" y="114782"/>
                    <a:pt x="103448" y="120000"/>
                    <a:pt x="111724" y="114782"/>
                  </a:cubicBezTo>
                  <a:cubicBezTo>
                    <a:pt x="120000" y="114782"/>
                    <a:pt x="120000" y="109565"/>
                    <a:pt x="120000" y="99130"/>
                  </a:cubicBezTo>
                  <a:cubicBezTo>
                    <a:pt x="120000" y="88695"/>
                    <a:pt x="103448" y="83478"/>
                    <a:pt x="103448" y="73043"/>
                  </a:cubicBezTo>
                  <a:cubicBezTo>
                    <a:pt x="103448" y="73043"/>
                    <a:pt x="103448" y="52173"/>
                    <a:pt x="103448" y="52173"/>
                  </a:cubicBezTo>
                  <a:cubicBezTo>
                    <a:pt x="99310" y="52173"/>
                    <a:pt x="82758" y="26086"/>
                    <a:pt x="78620" y="20869"/>
                  </a:cubicBezTo>
                  <a:cubicBezTo>
                    <a:pt x="66206" y="5217"/>
                    <a:pt x="53793" y="0"/>
                    <a:pt x="37241" y="5217"/>
                  </a:cubicBezTo>
                  <a:cubicBezTo>
                    <a:pt x="33103" y="5217"/>
                    <a:pt x="20689" y="0"/>
                    <a:pt x="20689" y="5217"/>
                  </a:cubicBezTo>
                  <a:cubicBezTo>
                    <a:pt x="16551" y="10434"/>
                    <a:pt x="8275" y="20869"/>
                    <a:pt x="8275" y="31304"/>
                  </a:cubicBezTo>
                  <a:cubicBezTo>
                    <a:pt x="12413" y="41739"/>
                    <a:pt x="12413" y="46956"/>
                    <a:pt x="4137" y="52173"/>
                  </a:cubicBezTo>
                  <a:cubicBezTo>
                    <a:pt x="0" y="52173"/>
                    <a:pt x="12413" y="62608"/>
                    <a:pt x="8275" y="62608"/>
                  </a:cubicBezTo>
                  <a:cubicBezTo>
                    <a:pt x="16551" y="67826"/>
                    <a:pt x="8275" y="67826"/>
                    <a:pt x="8275" y="73043"/>
                  </a:cubicBezTo>
                  <a:cubicBezTo>
                    <a:pt x="8275" y="73043"/>
                    <a:pt x="12413" y="78260"/>
                    <a:pt x="16551" y="78260"/>
                  </a:cubicBezTo>
                  <a:cubicBezTo>
                    <a:pt x="16551" y="83478"/>
                    <a:pt x="33103" y="78260"/>
                    <a:pt x="37241" y="78260"/>
                  </a:cubicBezTo>
                  <a:cubicBezTo>
                    <a:pt x="41379" y="78260"/>
                    <a:pt x="41379" y="73043"/>
                    <a:pt x="41379" y="73043"/>
                  </a:cubicBezTo>
                  <a:cubicBezTo>
                    <a:pt x="45517" y="73043"/>
                    <a:pt x="70344" y="88695"/>
                    <a:pt x="70344" y="83478"/>
                  </a:cubicBezTo>
                  <a:cubicBezTo>
                    <a:pt x="66206" y="93913"/>
                    <a:pt x="49655" y="88695"/>
                    <a:pt x="45517" y="88695"/>
                  </a:cubicBezTo>
                  <a:cubicBezTo>
                    <a:pt x="37241" y="83478"/>
                    <a:pt x="33103" y="93913"/>
                    <a:pt x="24827" y="93913"/>
                  </a:cubicBezTo>
                  <a:cubicBezTo>
                    <a:pt x="12413" y="93913"/>
                    <a:pt x="4137" y="93913"/>
                    <a:pt x="12413" y="109565"/>
                  </a:cubicBezTo>
                  <a:cubicBezTo>
                    <a:pt x="12413" y="114782"/>
                    <a:pt x="16551" y="109565"/>
                    <a:pt x="20689" y="109565"/>
                  </a:cubicBezTo>
                  <a:cubicBezTo>
                    <a:pt x="24827" y="109565"/>
                    <a:pt x="28965" y="114782"/>
                    <a:pt x="33103" y="114782"/>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68" name="Google Shape;1068;g90e2d1f501_0_5781"/>
            <p:cNvSpPr/>
            <p:nvPr/>
          </p:nvSpPr>
          <p:spPr>
            <a:xfrm>
              <a:off x="11136499" y="7838489"/>
              <a:ext cx="783300" cy="729600"/>
            </a:xfrm>
            <a:custGeom>
              <a:avLst/>
              <a:gdLst/>
              <a:ahLst/>
              <a:cxnLst/>
              <a:rect l="l" t="t" r="r" b="b"/>
              <a:pathLst>
                <a:path w="120000" h="120000" extrusionOk="0">
                  <a:moveTo>
                    <a:pt x="38571" y="1538"/>
                  </a:moveTo>
                  <a:cubicBezTo>
                    <a:pt x="41428" y="24615"/>
                    <a:pt x="44285" y="47692"/>
                    <a:pt x="47142" y="69230"/>
                  </a:cubicBezTo>
                  <a:cubicBezTo>
                    <a:pt x="47142" y="72307"/>
                    <a:pt x="50000" y="76923"/>
                    <a:pt x="45714" y="76923"/>
                  </a:cubicBezTo>
                  <a:cubicBezTo>
                    <a:pt x="40000" y="76923"/>
                    <a:pt x="32857" y="76923"/>
                    <a:pt x="27142" y="76923"/>
                  </a:cubicBezTo>
                  <a:cubicBezTo>
                    <a:pt x="24285" y="76923"/>
                    <a:pt x="22857" y="76923"/>
                    <a:pt x="21428" y="76923"/>
                  </a:cubicBezTo>
                  <a:cubicBezTo>
                    <a:pt x="20000" y="76923"/>
                    <a:pt x="18571" y="78461"/>
                    <a:pt x="17142" y="78461"/>
                  </a:cubicBezTo>
                  <a:cubicBezTo>
                    <a:pt x="15714" y="80000"/>
                    <a:pt x="14285" y="78461"/>
                    <a:pt x="11428" y="78461"/>
                  </a:cubicBezTo>
                  <a:cubicBezTo>
                    <a:pt x="10000" y="78461"/>
                    <a:pt x="10000" y="81538"/>
                    <a:pt x="8571" y="80000"/>
                  </a:cubicBezTo>
                  <a:cubicBezTo>
                    <a:pt x="7142" y="80000"/>
                    <a:pt x="5714" y="76923"/>
                    <a:pt x="4285" y="76923"/>
                  </a:cubicBezTo>
                  <a:cubicBezTo>
                    <a:pt x="2857" y="76923"/>
                    <a:pt x="2857" y="86153"/>
                    <a:pt x="0" y="84615"/>
                  </a:cubicBezTo>
                  <a:cubicBezTo>
                    <a:pt x="0" y="86153"/>
                    <a:pt x="0" y="89230"/>
                    <a:pt x="0" y="90769"/>
                  </a:cubicBezTo>
                  <a:cubicBezTo>
                    <a:pt x="0" y="93846"/>
                    <a:pt x="2857" y="93846"/>
                    <a:pt x="4285" y="96923"/>
                  </a:cubicBezTo>
                  <a:cubicBezTo>
                    <a:pt x="5714" y="98461"/>
                    <a:pt x="4285" y="101538"/>
                    <a:pt x="5714" y="103076"/>
                  </a:cubicBezTo>
                  <a:cubicBezTo>
                    <a:pt x="7142" y="106153"/>
                    <a:pt x="8571" y="103076"/>
                    <a:pt x="10000" y="104615"/>
                  </a:cubicBezTo>
                  <a:cubicBezTo>
                    <a:pt x="10000" y="106153"/>
                    <a:pt x="14285" y="104615"/>
                    <a:pt x="15714" y="104615"/>
                  </a:cubicBezTo>
                  <a:cubicBezTo>
                    <a:pt x="17142" y="104615"/>
                    <a:pt x="20000" y="101538"/>
                    <a:pt x="21428" y="101538"/>
                  </a:cubicBezTo>
                  <a:cubicBezTo>
                    <a:pt x="24285" y="104615"/>
                    <a:pt x="25714" y="112307"/>
                    <a:pt x="28571" y="115384"/>
                  </a:cubicBezTo>
                  <a:cubicBezTo>
                    <a:pt x="28571" y="115384"/>
                    <a:pt x="27142" y="118461"/>
                    <a:pt x="28571" y="118461"/>
                  </a:cubicBezTo>
                  <a:cubicBezTo>
                    <a:pt x="30000" y="120000"/>
                    <a:pt x="31428" y="116923"/>
                    <a:pt x="32857" y="118461"/>
                  </a:cubicBezTo>
                  <a:cubicBezTo>
                    <a:pt x="34285" y="120000"/>
                    <a:pt x="37142" y="120000"/>
                    <a:pt x="38571" y="118461"/>
                  </a:cubicBezTo>
                  <a:cubicBezTo>
                    <a:pt x="41428" y="115384"/>
                    <a:pt x="41428" y="118461"/>
                    <a:pt x="42857" y="118461"/>
                  </a:cubicBezTo>
                  <a:cubicBezTo>
                    <a:pt x="47142" y="118461"/>
                    <a:pt x="50000" y="112307"/>
                    <a:pt x="50000" y="109230"/>
                  </a:cubicBezTo>
                  <a:cubicBezTo>
                    <a:pt x="50000" y="107692"/>
                    <a:pt x="47142" y="107692"/>
                    <a:pt x="50000" y="106153"/>
                  </a:cubicBezTo>
                  <a:cubicBezTo>
                    <a:pt x="51428" y="104615"/>
                    <a:pt x="54285" y="106153"/>
                    <a:pt x="55714" y="103076"/>
                  </a:cubicBezTo>
                  <a:cubicBezTo>
                    <a:pt x="55714" y="101538"/>
                    <a:pt x="57142" y="98461"/>
                    <a:pt x="57142" y="96923"/>
                  </a:cubicBezTo>
                  <a:cubicBezTo>
                    <a:pt x="58571" y="93846"/>
                    <a:pt x="58571" y="92307"/>
                    <a:pt x="60000" y="95384"/>
                  </a:cubicBezTo>
                  <a:cubicBezTo>
                    <a:pt x="64285" y="98461"/>
                    <a:pt x="67142" y="86153"/>
                    <a:pt x="70000" y="87692"/>
                  </a:cubicBezTo>
                  <a:cubicBezTo>
                    <a:pt x="71428" y="87692"/>
                    <a:pt x="71428" y="87692"/>
                    <a:pt x="72857" y="87692"/>
                  </a:cubicBezTo>
                  <a:cubicBezTo>
                    <a:pt x="72857" y="87692"/>
                    <a:pt x="74285" y="86153"/>
                    <a:pt x="74285" y="86153"/>
                  </a:cubicBezTo>
                  <a:cubicBezTo>
                    <a:pt x="75714" y="84615"/>
                    <a:pt x="77142" y="84615"/>
                    <a:pt x="78571" y="83076"/>
                  </a:cubicBezTo>
                  <a:cubicBezTo>
                    <a:pt x="82857" y="78461"/>
                    <a:pt x="87142" y="83076"/>
                    <a:pt x="92857" y="81538"/>
                  </a:cubicBezTo>
                  <a:cubicBezTo>
                    <a:pt x="95714" y="81538"/>
                    <a:pt x="97142" y="80000"/>
                    <a:pt x="100000" y="80000"/>
                  </a:cubicBezTo>
                  <a:cubicBezTo>
                    <a:pt x="104285" y="80000"/>
                    <a:pt x="108571" y="80000"/>
                    <a:pt x="111428" y="78461"/>
                  </a:cubicBezTo>
                  <a:cubicBezTo>
                    <a:pt x="120000" y="75384"/>
                    <a:pt x="117142" y="55384"/>
                    <a:pt x="117142" y="47692"/>
                  </a:cubicBezTo>
                  <a:cubicBezTo>
                    <a:pt x="115714" y="49230"/>
                    <a:pt x="111428" y="52307"/>
                    <a:pt x="110000" y="49230"/>
                  </a:cubicBezTo>
                  <a:cubicBezTo>
                    <a:pt x="108571" y="47692"/>
                    <a:pt x="111428" y="44615"/>
                    <a:pt x="110000" y="43076"/>
                  </a:cubicBezTo>
                  <a:cubicBezTo>
                    <a:pt x="108571" y="40000"/>
                    <a:pt x="102857" y="41538"/>
                    <a:pt x="100000" y="40000"/>
                  </a:cubicBezTo>
                  <a:cubicBezTo>
                    <a:pt x="97142" y="40000"/>
                    <a:pt x="95714" y="35384"/>
                    <a:pt x="94285" y="33846"/>
                  </a:cubicBezTo>
                  <a:cubicBezTo>
                    <a:pt x="94285" y="32307"/>
                    <a:pt x="92857" y="30769"/>
                    <a:pt x="90000" y="30769"/>
                  </a:cubicBezTo>
                  <a:cubicBezTo>
                    <a:pt x="87142" y="27692"/>
                    <a:pt x="82857" y="24615"/>
                    <a:pt x="80000" y="21538"/>
                  </a:cubicBezTo>
                  <a:cubicBezTo>
                    <a:pt x="71428" y="16923"/>
                    <a:pt x="62857" y="10769"/>
                    <a:pt x="55714" y="4615"/>
                  </a:cubicBezTo>
                  <a:cubicBezTo>
                    <a:pt x="54285" y="4615"/>
                    <a:pt x="51428" y="1538"/>
                    <a:pt x="50000" y="1538"/>
                  </a:cubicBezTo>
                  <a:cubicBezTo>
                    <a:pt x="47142" y="0"/>
                    <a:pt x="42857" y="1538"/>
                    <a:pt x="38571" y="1538"/>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69" name="Google Shape;1069;g90e2d1f501_0_5781"/>
            <p:cNvSpPr/>
            <p:nvPr/>
          </p:nvSpPr>
          <p:spPr>
            <a:xfrm>
              <a:off x="12814845" y="7500821"/>
              <a:ext cx="516000" cy="503400"/>
            </a:xfrm>
            <a:custGeom>
              <a:avLst/>
              <a:gdLst/>
              <a:ahLst/>
              <a:cxnLst/>
              <a:rect l="l" t="t" r="r" b="b"/>
              <a:pathLst>
                <a:path w="120000" h="120000" extrusionOk="0">
                  <a:moveTo>
                    <a:pt x="98181" y="120000"/>
                  </a:moveTo>
                  <a:cubicBezTo>
                    <a:pt x="100363" y="120000"/>
                    <a:pt x="100363" y="113333"/>
                    <a:pt x="104727" y="113333"/>
                  </a:cubicBezTo>
                  <a:cubicBezTo>
                    <a:pt x="111272" y="113333"/>
                    <a:pt x="106909" y="108888"/>
                    <a:pt x="111272" y="106666"/>
                  </a:cubicBezTo>
                  <a:cubicBezTo>
                    <a:pt x="117818" y="104444"/>
                    <a:pt x="117818" y="104444"/>
                    <a:pt x="117818" y="97777"/>
                  </a:cubicBezTo>
                  <a:cubicBezTo>
                    <a:pt x="115636" y="93333"/>
                    <a:pt x="115636" y="93333"/>
                    <a:pt x="120000" y="93333"/>
                  </a:cubicBezTo>
                  <a:cubicBezTo>
                    <a:pt x="117818" y="93333"/>
                    <a:pt x="111272" y="82222"/>
                    <a:pt x="109090" y="80000"/>
                  </a:cubicBezTo>
                  <a:cubicBezTo>
                    <a:pt x="106909" y="71111"/>
                    <a:pt x="102545" y="62222"/>
                    <a:pt x="98181" y="55555"/>
                  </a:cubicBezTo>
                  <a:cubicBezTo>
                    <a:pt x="93818" y="48888"/>
                    <a:pt x="91636" y="40000"/>
                    <a:pt x="87272" y="35555"/>
                  </a:cubicBezTo>
                  <a:cubicBezTo>
                    <a:pt x="85090" y="33333"/>
                    <a:pt x="80727" y="20000"/>
                    <a:pt x="82909" y="17777"/>
                  </a:cubicBezTo>
                  <a:cubicBezTo>
                    <a:pt x="82909" y="17777"/>
                    <a:pt x="100363" y="48888"/>
                    <a:pt x="102545" y="48888"/>
                  </a:cubicBezTo>
                  <a:cubicBezTo>
                    <a:pt x="104727" y="48888"/>
                    <a:pt x="106909" y="42222"/>
                    <a:pt x="106909" y="42222"/>
                  </a:cubicBezTo>
                  <a:cubicBezTo>
                    <a:pt x="106909" y="37777"/>
                    <a:pt x="106909" y="33333"/>
                    <a:pt x="104727" y="31111"/>
                  </a:cubicBezTo>
                  <a:cubicBezTo>
                    <a:pt x="104727" y="22222"/>
                    <a:pt x="102545" y="13333"/>
                    <a:pt x="102545" y="4444"/>
                  </a:cubicBezTo>
                  <a:cubicBezTo>
                    <a:pt x="98181" y="8888"/>
                    <a:pt x="87272" y="8888"/>
                    <a:pt x="82909" y="4444"/>
                  </a:cubicBezTo>
                  <a:cubicBezTo>
                    <a:pt x="74181" y="0"/>
                    <a:pt x="63272" y="2222"/>
                    <a:pt x="54545" y="6666"/>
                  </a:cubicBezTo>
                  <a:cubicBezTo>
                    <a:pt x="48000" y="11111"/>
                    <a:pt x="41454" y="8888"/>
                    <a:pt x="34909" y="6666"/>
                  </a:cubicBezTo>
                  <a:cubicBezTo>
                    <a:pt x="26181" y="4444"/>
                    <a:pt x="17454" y="4444"/>
                    <a:pt x="8727" y="2222"/>
                  </a:cubicBezTo>
                  <a:cubicBezTo>
                    <a:pt x="8727" y="2222"/>
                    <a:pt x="6545" y="0"/>
                    <a:pt x="6545" y="0"/>
                  </a:cubicBezTo>
                  <a:cubicBezTo>
                    <a:pt x="4363" y="2222"/>
                    <a:pt x="4363" y="4444"/>
                    <a:pt x="2181" y="6666"/>
                  </a:cubicBezTo>
                  <a:cubicBezTo>
                    <a:pt x="0" y="8888"/>
                    <a:pt x="6545" y="11111"/>
                    <a:pt x="4363" y="15555"/>
                  </a:cubicBezTo>
                  <a:cubicBezTo>
                    <a:pt x="2181" y="17777"/>
                    <a:pt x="2181" y="20000"/>
                    <a:pt x="2181" y="24444"/>
                  </a:cubicBezTo>
                  <a:cubicBezTo>
                    <a:pt x="4363" y="24444"/>
                    <a:pt x="4363" y="26666"/>
                    <a:pt x="4363" y="28888"/>
                  </a:cubicBezTo>
                  <a:cubicBezTo>
                    <a:pt x="4363" y="37777"/>
                    <a:pt x="4363" y="46666"/>
                    <a:pt x="4363" y="55555"/>
                  </a:cubicBezTo>
                  <a:cubicBezTo>
                    <a:pt x="4363" y="62222"/>
                    <a:pt x="4363" y="115555"/>
                    <a:pt x="4363" y="115555"/>
                  </a:cubicBezTo>
                  <a:cubicBezTo>
                    <a:pt x="28363" y="115555"/>
                    <a:pt x="50181" y="115555"/>
                    <a:pt x="74181" y="115555"/>
                  </a:cubicBezTo>
                  <a:cubicBezTo>
                    <a:pt x="78545" y="115555"/>
                    <a:pt x="82909" y="115555"/>
                    <a:pt x="87272" y="115555"/>
                  </a:cubicBezTo>
                  <a:cubicBezTo>
                    <a:pt x="91636" y="115555"/>
                    <a:pt x="93818" y="120000"/>
                    <a:pt x="98181"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70" name="Google Shape;1070;g90e2d1f501_0_5781"/>
            <p:cNvSpPr/>
            <p:nvPr/>
          </p:nvSpPr>
          <p:spPr>
            <a:xfrm>
              <a:off x="12050510" y="7210939"/>
              <a:ext cx="187800" cy="363300"/>
            </a:xfrm>
            <a:custGeom>
              <a:avLst/>
              <a:gdLst/>
              <a:ahLst/>
              <a:cxnLst/>
              <a:rect l="l" t="t" r="r" b="b"/>
              <a:pathLst>
                <a:path w="120000" h="120000" extrusionOk="0">
                  <a:moveTo>
                    <a:pt x="84000" y="104615"/>
                  </a:moveTo>
                  <a:cubicBezTo>
                    <a:pt x="72000" y="98461"/>
                    <a:pt x="96000" y="92307"/>
                    <a:pt x="102000" y="92307"/>
                  </a:cubicBezTo>
                  <a:cubicBezTo>
                    <a:pt x="114000" y="89230"/>
                    <a:pt x="120000" y="86153"/>
                    <a:pt x="120000" y="83076"/>
                  </a:cubicBezTo>
                  <a:cubicBezTo>
                    <a:pt x="120000" y="80000"/>
                    <a:pt x="120000" y="76923"/>
                    <a:pt x="120000" y="73846"/>
                  </a:cubicBezTo>
                  <a:cubicBezTo>
                    <a:pt x="120000" y="70769"/>
                    <a:pt x="114000" y="70769"/>
                    <a:pt x="114000" y="70769"/>
                  </a:cubicBezTo>
                  <a:cubicBezTo>
                    <a:pt x="108000" y="67692"/>
                    <a:pt x="108000" y="64615"/>
                    <a:pt x="102000" y="61538"/>
                  </a:cubicBezTo>
                  <a:cubicBezTo>
                    <a:pt x="96000" y="61538"/>
                    <a:pt x="90000" y="64615"/>
                    <a:pt x="84000" y="61538"/>
                  </a:cubicBezTo>
                  <a:cubicBezTo>
                    <a:pt x="66000" y="55384"/>
                    <a:pt x="84000" y="52307"/>
                    <a:pt x="96000" y="49230"/>
                  </a:cubicBezTo>
                  <a:cubicBezTo>
                    <a:pt x="108000" y="46153"/>
                    <a:pt x="114000" y="36923"/>
                    <a:pt x="102000" y="30769"/>
                  </a:cubicBezTo>
                  <a:cubicBezTo>
                    <a:pt x="102000" y="27692"/>
                    <a:pt x="84000" y="21538"/>
                    <a:pt x="90000" y="18461"/>
                  </a:cubicBezTo>
                  <a:cubicBezTo>
                    <a:pt x="96000" y="15384"/>
                    <a:pt x="102000" y="15384"/>
                    <a:pt x="108000" y="12307"/>
                  </a:cubicBezTo>
                  <a:cubicBezTo>
                    <a:pt x="108000" y="12307"/>
                    <a:pt x="108000" y="3076"/>
                    <a:pt x="108000" y="3076"/>
                  </a:cubicBezTo>
                  <a:cubicBezTo>
                    <a:pt x="102000" y="3076"/>
                    <a:pt x="96000" y="12307"/>
                    <a:pt x="90000" y="9230"/>
                  </a:cubicBezTo>
                  <a:cubicBezTo>
                    <a:pt x="90000" y="9230"/>
                    <a:pt x="84000" y="6153"/>
                    <a:pt x="84000" y="6153"/>
                  </a:cubicBezTo>
                  <a:cubicBezTo>
                    <a:pt x="78000" y="3076"/>
                    <a:pt x="72000" y="0"/>
                    <a:pt x="66000" y="0"/>
                  </a:cubicBezTo>
                  <a:cubicBezTo>
                    <a:pt x="54000" y="3076"/>
                    <a:pt x="36000" y="6153"/>
                    <a:pt x="30000" y="12307"/>
                  </a:cubicBezTo>
                  <a:cubicBezTo>
                    <a:pt x="18000" y="24615"/>
                    <a:pt x="30000" y="43076"/>
                    <a:pt x="12000" y="52307"/>
                  </a:cubicBezTo>
                  <a:cubicBezTo>
                    <a:pt x="0" y="58461"/>
                    <a:pt x="0" y="58461"/>
                    <a:pt x="6000" y="64615"/>
                  </a:cubicBezTo>
                  <a:cubicBezTo>
                    <a:pt x="6000" y="70769"/>
                    <a:pt x="24000" y="73846"/>
                    <a:pt x="24000" y="80000"/>
                  </a:cubicBezTo>
                  <a:cubicBezTo>
                    <a:pt x="30000" y="86153"/>
                    <a:pt x="48000" y="89230"/>
                    <a:pt x="48000" y="92307"/>
                  </a:cubicBezTo>
                  <a:cubicBezTo>
                    <a:pt x="54000" y="101538"/>
                    <a:pt x="60000" y="113846"/>
                    <a:pt x="60000" y="120000"/>
                  </a:cubicBezTo>
                  <a:cubicBezTo>
                    <a:pt x="72000" y="120000"/>
                    <a:pt x="96000" y="113846"/>
                    <a:pt x="84000" y="104615"/>
                  </a:cubicBezTo>
                  <a:cubicBezTo>
                    <a:pt x="78000" y="101538"/>
                    <a:pt x="90000" y="107692"/>
                    <a:pt x="84000" y="104615"/>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71" name="Google Shape;1071;g90e2d1f501_0_5781"/>
            <p:cNvSpPr/>
            <p:nvPr/>
          </p:nvSpPr>
          <p:spPr>
            <a:xfrm>
              <a:off x="12133317" y="7424368"/>
              <a:ext cx="710100" cy="684900"/>
            </a:xfrm>
            <a:custGeom>
              <a:avLst/>
              <a:gdLst/>
              <a:ahLst/>
              <a:cxnLst/>
              <a:rect l="l" t="t" r="r" b="b"/>
              <a:pathLst>
                <a:path w="120000" h="120000" extrusionOk="0">
                  <a:moveTo>
                    <a:pt x="33157" y="90410"/>
                  </a:moveTo>
                  <a:cubicBezTo>
                    <a:pt x="33157" y="92054"/>
                    <a:pt x="37894" y="95342"/>
                    <a:pt x="39473" y="93698"/>
                  </a:cubicBezTo>
                  <a:cubicBezTo>
                    <a:pt x="41052" y="92054"/>
                    <a:pt x="42631" y="92054"/>
                    <a:pt x="44210" y="90410"/>
                  </a:cubicBezTo>
                  <a:cubicBezTo>
                    <a:pt x="45789" y="90410"/>
                    <a:pt x="50526" y="87123"/>
                    <a:pt x="52105" y="87123"/>
                  </a:cubicBezTo>
                  <a:cubicBezTo>
                    <a:pt x="58421" y="90410"/>
                    <a:pt x="63157" y="93698"/>
                    <a:pt x="69473" y="96986"/>
                  </a:cubicBezTo>
                  <a:cubicBezTo>
                    <a:pt x="83684" y="105205"/>
                    <a:pt x="96315" y="113424"/>
                    <a:pt x="110526" y="119999"/>
                  </a:cubicBezTo>
                  <a:cubicBezTo>
                    <a:pt x="110526" y="116712"/>
                    <a:pt x="108947" y="116712"/>
                    <a:pt x="112105" y="116712"/>
                  </a:cubicBezTo>
                  <a:cubicBezTo>
                    <a:pt x="112105" y="116712"/>
                    <a:pt x="118421" y="116712"/>
                    <a:pt x="118421" y="116712"/>
                  </a:cubicBezTo>
                  <a:cubicBezTo>
                    <a:pt x="118421" y="113424"/>
                    <a:pt x="118421" y="111780"/>
                    <a:pt x="118421" y="108493"/>
                  </a:cubicBezTo>
                  <a:cubicBezTo>
                    <a:pt x="118421" y="96986"/>
                    <a:pt x="118421" y="85479"/>
                    <a:pt x="118421" y="72328"/>
                  </a:cubicBezTo>
                  <a:cubicBezTo>
                    <a:pt x="118421" y="60821"/>
                    <a:pt x="118421" y="49315"/>
                    <a:pt x="118421" y="39452"/>
                  </a:cubicBezTo>
                  <a:cubicBezTo>
                    <a:pt x="118421" y="36164"/>
                    <a:pt x="118421" y="34520"/>
                    <a:pt x="118421" y="32876"/>
                  </a:cubicBezTo>
                  <a:cubicBezTo>
                    <a:pt x="116842" y="31232"/>
                    <a:pt x="116842" y="29589"/>
                    <a:pt x="116842" y="27945"/>
                  </a:cubicBezTo>
                  <a:cubicBezTo>
                    <a:pt x="116842" y="26301"/>
                    <a:pt x="120000" y="24657"/>
                    <a:pt x="120000" y="23013"/>
                  </a:cubicBezTo>
                  <a:cubicBezTo>
                    <a:pt x="120000" y="21369"/>
                    <a:pt x="116842" y="19726"/>
                    <a:pt x="116842" y="18082"/>
                  </a:cubicBezTo>
                  <a:cubicBezTo>
                    <a:pt x="116842" y="16438"/>
                    <a:pt x="118421" y="14794"/>
                    <a:pt x="120000" y="13150"/>
                  </a:cubicBezTo>
                  <a:cubicBezTo>
                    <a:pt x="115263" y="9863"/>
                    <a:pt x="110526" y="11506"/>
                    <a:pt x="105789" y="8219"/>
                  </a:cubicBezTo>
                  <a:cubicBezTo>
                    <a:pt x="102631" y="6575"/>
                    <a:pt x="101052" y="3287"/>
                    <a:pt x="96315" y="3287"/>
                  </a:cubicBezTo>
                  <a:cubicBezTo>
                    <a:pt x="90000" y="3287"/>
                    <a:pt x="83684" y="4931"/>
                    <a:pt x="80526" y="9863"/>
                  </a:cubicBezTo>
                  <a:cubicBezTo>
                    <a:pt x="78947" y="11506"/>
                    <a:pt x="78947" y="13150"/>
                    <a:pt x="80526" y="14794"/>
                  </a:cubicBezTo>
                  <a:cubicBezTo>
                    <a:pt x="82105" y="18082"/>
                    <a:pt x="80526" y="19726"/>
                    <a:pt x="78947" y="23013"/>
                  </a:cubicBezTo>
                  <a:cubicBezTo>
                    <a:pt x="75789" y="27945"/>
                    <a:pt x="69473" y="24657"/>
                    <a:pt x="64736" y="21369"/>
                  </a:cubicBezTo>
                  <a:cubicBezTo>
                    <a:pt x="61578" y="21369"/>
                    <a:pt x="60000" y="19726"/>
                    <a:pt x="56842" y="19726"/>
                  </a:cubicBezTo>
                  <a:cubicBezTo>
                    <a:pt x="53684" y="18082"/>
                    <a:pt x="50526" y="19726"/>
                    <a:pt x="48947" y="16438"/>
                  </a:cubicBezTo>
                  <a:cubicBezTo>
                    <a:pt x="47368" y="14794"/>
                    <a:pt x="47368" y="11506"/>
                    <a:pt x="45789" y="9863"/>
                  </a:cubicBezTo>
                  <a:cubicBezTo>
                    <a:pt x="44210" y="6575"/>
                    <a:pt x="39473" y="6575"/>
                    <a:pt x="36315" y="4931"/>
                  </a:cubicBezTo>
                  <a:cubicBezTo>
                    <a:pt x="33157" y="3287"/>
                    <a:pt x="30000" y="3287"/>
                    <a:pt x="26842" y="3287"/>
                  </a:cubicBezTo>
                  <a:cubicBezTo>
                    <a:pt x="23684" y="3287"/>
                    <a:pt x="22105" y="1643"/>
                    <a:pt x="17368" y="0"/>
                  </a:cubicBezTo>
                  <a:cubicBezTo>
                    <a:pt x="17368" y="1643"/>
                    <a:pt x="17368" y="3287"/>
                    <a:pt x="17368" y="6575"/>
                  </a:cubicBezTo>
                  <a:cubicBezTo>
                    <a:pt x="17368" y="8219"/>
                    <a:pt x="17368" y="6575"/>
                    <a:pt x="14210" y="9863"/>
                  </a:cubicBezTo>
                  <a:cubicBezTo>
                    <a:pt x="12631" y="11506"/>
                    <a:pt x="11052" y="11506"/>
                    <a:pt x="7894" y="13150"/>
                  </a:cubicBezTo>
                  <a:cubicBezTo>
                    <a:pt x="4736" y="16438"/>
                    <a:pt x="9473" y="19726"/>
                    <a:pt x="7894" y="23013"/>
                  </a:cubicBezTo>
                  <a:cubicBezTo>
                    <a:pt x="6315" y="26301"/>
                    <a:pt x="1578" y="26301"/>
                    <a:pt x="1578" y="27945"/>
                  </a:cubicBezTo>
                  <a:cubicBezTo>
                    <a:pt x="1578" y="31232"/>
                    <a:pt x="3157" y="32876"/>
                    <a:pt x="4736" y="34520"/>
                  </a:cubicBezTo>
                  <a:cubicBezTo>
                    <a:pt x="4736" y="37808"/>
                    <a:pt x="4736" y="41095"/>
                    <a:pt x="4736" y="42739"/>
                  </a:cubicBezTo>
                  <a:cubicBezTo>
                    <a:pt x="4736" y="46027"/>
                    <a:pt x="6315" y="47671"/>
                    <a:pt x="4736" y="50958"/>
                  </a:cubicBezTo>
                  <a:cubicBezTo>
                    <a:pt x="4736" y="52602"/>
                    <a:pt x="4736" y="54246"/>
                    <a:pt x="4736" y="55890"/>
                  </a:cubicBezTo>
                  <a:cubicBezTo>
                    <a:pt x="4736" y="57534"/>
                    <a:pt x="6315" y="59178"/>
                    <a:pt x="4736" y="60821"/>
                  </a:cubicBezTo>
                  <a:cubicBezTo>
                    <a:pt x="4736" y="62465"/>
                    <a:pt x="0" y="62465"/>
                    <a:pt x="1578" y="65753"/>
                  </a:cubicBezTo>
                  <a:cubicBezTo>
                    <a:pt x="4736" y="69041"/>
                    <a:pt x="6315" y="70684"/>
                    <a:pt x="6315" y="75616"/>
                  </a:cubicBezTo>
                  <a:cubicBezTo>
                    <a:pt x="6315" y="78904"/>
                    <a:pt x="9473" y="77260"/>
                    <a:pt x="11052" y="78904"/>
                  </a:cubicBezTo>
                  <a:cubicBezTo>
                    <a:pt x="14210" y="78904"/>
                    <a:pt x="15789" y="78904"/>
                    <a:pt x="17368" y="80547"/>
                  </a:cubicBezTo>
                  <a:cubicBezTo>
                    <a:pt x="18947" y="82191"/>
                    <a:pt x="20526" y="85479"/>
                    <a:pt x="22105" y="87123"/>
                  </a:cubicBezTo>
                  <a:cubicBezTo>
                    <a:pt x="25263" y="88767"/>
                    <a:pt x="30000" y="87123"/>
                    <a:pt x="33157" y="90410"/>
                  </a:cubicBezTo>
                  <a:cubicBezTo>
                    <a:pt x="34736" y="92054"/>
                    <a:pt x="31578" y="88767"/>
                    <a:pt x="33157" y="9041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72" name="Google Shape;1072;g90e2d1f501_0_5781"/>
            <p:cNvSpPr/>
            <p:nvPr/>
          </p:nvSpPr>
          <p:spPr>
            <a:xfrm>
              <a:off x="10910384" y="7714256"/>
              <a:ext cx="391800" cy="318600"/>
            </a:xfrm>
            <a:custGeom>
              <a:avLst/>
              <a:gdLst/>
              <a:ahLst/>
              <a:cxnLst/>
              <a:rect l="l" t="t" r="r" b="b"/>
              <a:pathLst>
                <a:path w="120000" h="120000" extrusionOk="0">
                  <a:moveTo>
                    <a:pt x="54285" y="120000"/>
                  </a:moveTo>
                  <a:cubicBezTo>
                    <a:pt x="54285" y="109411"/>
                    <a:pt x="51428" y="91764"/>
                    <a:pt x="57142" y="88235"/>
                  </a:cubicBezTo>
                  <a:cubicBezTo>
                    <a:pt x="60000" y="84705"/>
                    <a:pt x="65714" y="81176"/>
                    <a:pt x="68571" y="77647"/>
                  </a:cubicBezTo>
                  <a:cubicBezTo>
                    <a:pt x="71428" y="77647"/>
                    <a:pt x="71428" y="70588"/>
                    <a:pt x="71428" y="70588"/>
                  </a:cubicBezTo>
                  <a:cubicBezTo>
                    <a:pt x="71428" y="56470"/>
                    <a:pt x="71428" y="45882"/>
                    <a:pt x="71428" y="31764"/>
                  </a:cubicBezTo>
                  <a:cubicBezTo>
                    <a:pt x="71428" y="31764"/>
                    <a:pt x="88571" y="31764"/>
                    <a:pt x="91428" y="31764"/>
                  </a:cubicBezTo>
                  <a:cubicBezTo>
                    <a:pt x="100000" y="31764"/>
                    <a:pt x="108571" y="31764"/>
                    <a:pt x="117142" y="31764"/>
                  </a:cubicBezTo>
                  <a:cubicBezTo>
                    <a:pt x="120000" y="31764"/>
                    <a:pt x="120000" y="10588"/>
                    <a:pt x="120000" y="7058"/>
                  </a:cubicBezTo>
                  <a:cubicBezTo>
                    <a:pt x="120000" y="0"/>
                    <a:pt x="120000" y="0"/>
                    <a:pt x="114285" y="0"/>
                  </a:cubicBezTo>
                  <a:cubicBezTo>
                    <a:pt x="94285" y="0"/>
                    <a:pt x="77142" y="0"/>
                    <a:pt x="57142" y="0"/>
                  </a:cubicBezTo>
                  <a:cubicBezTo>
                    <a:pt x="51428" y="7058"/>
                    <a:pt x="48571" y="14117"/>
                    <a:pt x="42857" y="21176"/>
                  </a:cubicBezTo>
                  <a:cubicBezTo>
                    <a:pt x="31428" y="31764"/>
                    <a:pt x="31428" y="42352"/>
                    <a:pt x="28571" y="60000"/>
                  </a:cubicBezTo>
                  <a:cubicBezTo>
                    <a:pt x="28571" y="60000"/>
                    <a:pt x="25714" y="63529"/>
                    <a:pt x="22857" y="63529"/>
                  </a:cubicBezTo>
                  <a:cubicBezTo>
                    <a:pt x="17142" y="70588"/>
                    <a:pt x="14285" y="77647"/>
                    <a:pt x="11428" y="88235"/>
                  </a:cubicBezTo>
                  <a:cubicBezTo>
                    <a:pt x="5714" y="98823"/>
                    <a:pt x="0" y="105882"/>
                    <a:pt x="0" y="120000"/>
                  </a:cubicBezTo>
                  <a:cubicBezTo>
                    <a:pt x="17142" y="120000"/>
                    <a:pt x="37142" y="120000"/>
                    <a:pt x="54285"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73" name="Google Shape;1073;g90e2d1f501_0_5781"/>
            <p:cNvSpPr/>
            <p:nvPr/>
          </p:nvSpPr>
          <p:spPr>
            <a:xfrm>
              <a:off x="11098281" y="7265092"/>
              <a:ext cx="560400" cy="449100"/>
            </a:xfrm>
            <a:custGeom>
              <a:avLst/>
              <a:gdLst/>
              <a:ahLst/>
              <a:cxnLst/>
              <a:rect l="l" t="t" r="r" b="b"/>
              <a:pathLst>
                <a:path w="120000" h="120000" extrusionOk="0">
                  <a:moveTo>
                    <a:pt x="44000" y="120000"/>
                  </a:moveTo>
                  <a:cubicBezTo>
                    <a:pt x="44000" y="112500"/>
                    <a:pt x="42000" y="107500"/>
                    <a:pt x="46000" y="102500"/>
                  </a:cubicBezTo>
                  <a:cubicBezTo>
                    <a:pt x="50000" y="100000"/>
                    <a:pt x="56000" y="97500"/>
                    <a:pt x="58000" y="92500"/>
                  </a:cubicBezTo>
                  <a:cubicBezTo>
                    <a:pt x="60000" y="92500"/>
                    <a:pt x="64000" y="92500"/>
                    <a:pt x="66000" y="92500"/>
                  </a:cubicBezTo>
                  <a:cubicBezTo>
                    <a:pt x="68000" y="90000"/>
                    <a:pt x="72000" y="90000"/>
                    <a:pt x="76000" y="87500"/>
                  </a:cubicBezTo>
                  <a:cubicBezTo>
                    <a:pt x="78000" y="85000"/>
                    <a:pt x="78000" y="82500"/>
                    <a:pt x="80000" y="80000"/>
                  </a:cubicBezTo>
                  <a:cubicBezTo>
                    <a:pt x="82000" y="77500"/>
                    <a:pt x="88000" y="80000"/>
                    <a:pt x="90000" y="77500"/>
                  </a:cubicBezTo>
                  <a:cubicBezTo>
                    <a:pt x="92000" y="75000"/>
                    <a:pt x="92000" y="72500"/>
                    <a:pt x="92000" y="70000"/>
                  </a:cubicBezTo>
                  <a:cubicBezTo>
                    <a:pt x="92000" y="65000"/>
                    <a:pt x="98000" y="65000"/>
                    <a:pt x="100000" y="62500"/>
                  </a:cubicBezTo>
                  <a:cubicBezTo>
                    <a:pt x="102000" y="60000"/>
                    <a:pt x="102000" y="57500"/>
                    <a:pt x="106000" y="57500"/>
                  </a:cubicBezTo>
                  <a:cubicBezTo>
                    <a:pt x="108000" y="57500"/>
                    <a:pt x="114000" y="60000"/>
                    <a:pt x="116000" y="60000"/>
                  </a:cubicBezTo>
                  <a:cubicBezTo>
                    <a:pt x="120000" y="57500"/>
                    <a:pt x="112000" y="42500"/>
                    <a:pt x="112000" y="40000"/>
                  </a:cubicBezTo>
                  <a:cubicBezTo>
                    <a:pt x="112000" y="35000"/>
                    <a:pt x="112000" y="30000"/>
                    <a:pt x="112000" y="25000"/>
                  </a:cubicBezTo>
                  <a:cubicBezTo>
                    <a:pt x="110000" y="22500"/>
                    <a:pt x="110000" y="20000"/>
                    <a:pt x="110000" y="17500"/>
                  </a:cubicBezTo>
                  <a:cubicBezTo>
                    <a:pt x="106000" y="17500"/>
                    <a:pt x="104000" y="15000"/>
                    <a:pt x="102000" y="15000"/>
                  </a:cubicBezTo>
                  <a:cubicBezTo>
                    <a:pt x="100000" y="12500"/>
                    <a:pt x="96000" y="15000"/>
                    <a:pt x="94000" y="15000"/>
                  </a:cubicBezTo>
                  <a:cubicBezTo>
                    <a:pt x="92000" y="12500"/>
                    <a:pt x="88000" y="15000"/>
                    <a:pt x="84000" y="15000"/>
                  </a:cubicBezTo>
                  <a:cubicBezTo>
                    <a:pt x="80000" y="15000"/>
                    <a:pt x="72000" y="0"/>
                    <a:pt x="70000" y="10000"/>
                  </a:cubicBezTo>
                  <a:cubicBezTo>
                    <a:pt x="68000" y="17500"/>
                    <a:pt x="66000" y="25000"/>
                    <a:pt x="60000" y="32500"/>
                  </a:cubicBezTo>
                  <a:cubicBezTo>
                    <a:pt x="54000" y="40000"/>
                    <a:pt x="46000" y="40000"/>
                    <a:pt x="40000" y="47500"/>
                  </a:cubicBezTo>
                  <a:cubicBezTo>
                    <a:pt x="36000" y="52500"/>
                    <a:pt x="34000" y="60000"/>
                    <a:pt x="32000" y="67500"/>
                  </a:cubicBezTo>
                  <a:cubicBezTo>
                    <a:pt x="32000" y="72500"/>
                    <a:pt x="34000" y="80000"/>
                    <a:pt x="32000" y="87500"/>
                  </a:cubicBezTo>
                  <a:cubicBezTo>
                    <a:pt x="30000" y="90000"/>
                    <a:pt x="28000" y="95000"/>
                    <a:pt x="28000" y="97500"/>
                  </a:cubicBezTo>
                  <a:cubicBezTo>
                    <a:pt x="26000" y="102500"/>
                    <a:pt x="22000" y="102500"/>
                    <a:pt x="18000" y="105000"/>
                  </a:cubicBezTo>
                  <a:cubicBezTo>
                    <a:pt x="16000" y="107500"/>
                    <a:pt x="14000" y="110000"/>
                    <a:pt x="10000" y="112500"/>
                  </a:cubicBezTo>
                  <a:cubicBezTo>
                    <a:pt x="8000" y="115000"/>
                    <a:pt x="4000" y="115000"/>
                    <a:pt x="0" y="120000"/>
                  </a:cubicBezTo>
                  <a:lnTo>
                    <a:pt x="44000" y="120000"/>
                  </a:ln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74" name="Google Shape;1074;g90e2d1f501_0_5781"/>
            <p:cNvSpPr/>
            <p:nvPr/>
          </p:nvSpPr>
          <p:spPr>
            <a:xfrm>
              <a:off x="11295735" y="7220495"/>
              <a:ext cx="968100" cy="923700"/>
            </a:xfrm>
            <a:custGeom>
              <a:avLst/>
              <a:gdLst/>
              <a:ahLst/>
              <a:cxnLst/>
              <a:rect l="l" t="t" r="r" b="b"/>
              <a:pathLst>
                <a:path w="120000" h="120000" extrusionOk="0">
                  <a:moveTo>
                    <a:pt x="40384" y="26666"/>
                  </a:moveTo>
                  <a:cubicBezTo>
                    <a:pt x="41538" y="27878"/>
                    <a:pt x="46153" y="35151"/>
                    <a:pt x="41538" y="35151"/>
                  </a:cubicBezTo>
                  <a:cubicBezTo>
                    <a:pt x="40384" y="33939"/>
                    <a:pt x="36923" y="32727"/>
                    <a:pt x="35769" y="33939"/>
                  </a:cubicBezTo>
                  <a:cubicBezTo>
                    <a:pt x="34615" y="35151"/>
                    <a:pt x="34615" y="35151"/>
                    <a:pt x="33461" y="36363"/>
                  </a:cubicBezTo>
                  <a:cubicBezTo>
                    <a:pt x="32307" y="37575"/>
                    <a:pt x="31153" y="37575"/>
                    <a:pt x="30000" y="37575"/>
                  </a:cubicBezTo>
                  <a:cubicBezTo>
                    <a:pt x="27692" y="38787"/>
                    <a:pt x="28846" y="41212"/>
                    <a:pt x="27692" y="42424"/>
                  </a:cubicBezTo>
                  <a:cubicBezTo>
                    <a:pt x="27692" y="44848"/>
                    <a:pt x="24230" y="43636"/>
                    <a:pt x="23076" y="44848"/>
                  </a:cubicBezTo>
                  <a:cubicBezTo>
                    <a:pt x="20769" y="44848"/>
                    <a:pt x="20769" y="47272"/>
                    <a:pt x="19615" y="48484"/>
                  </a:cubicBezTo>
                  <a:cubicBezTo>
                    <a:pt x="17307" y="50909"/>
                    <a:pt x="15000" y="49696"/>
                    <a:pt x="12692" y="50909"/>
                  </a:cubicBezTo>
                  <a:cubicBezTo>
                    <a:pt x="11538" y="50909"/>
                    <a:pt x="10384" y="50909"/>
                    <a:pt x="9230" y="52121"/>
                  </a:cubicBezTo>
                  <a:cubicBezTo>
                    <a:pt x="8076" y="52121"/>
                    <a:pt x="5769" y="53333"/>
                    <a:pt x="4615" y="54545"/>
                  </a:cubicBezTo>
                  <a:cubicBezTo>
                    <a:pt x="0" y="56969"/>
                    <a:pt x="1153" y="58181"/>
                    <a:pt x="1153" y="63030"/>
                  </a:cubicBezTo>
                  <a:cubicBezTo>
                    <a:pt x="1153" y="66666"/>
                    <a:pt x="0" y="66666"/>
                    <a:pt x="2307" y="67878"/>
                  </a:cubicBezTo>
                  <a:cubicBezTo>
                    <a:pt x="3461" y="69090"/>
                    <a:pt x="5769" y="70303"/>
                    <a:pt x="6923" y="71515"/>
                  </a:cubicBezTo>
                  <a:cubicBezTo>
                    <a:pt x="18461" y="80000"/>
                    <a:pt x="30000" y="87272"/>
                    <a:pt x="42692" y="95757"/>
                  </a:cubicBezTo>
                  <a:cubicBezTo>
                    <a:pt x="46153" y="98181"/>
                    <a:pt x="50769" y="101818"/>
                    <a:pt x="55384" y="104242"/>
                  </a:cubicBezTo>
                  <a:cubicBezTo>
                    <a:pt x="55384" y="105454"/>
                    <a:pt x="56538" y="105454"/>
                    <a:pt x="56538" y="105454"/>
                  </a:cubicBezTo>
                  <a:cubicBezTo>
                    <a:pt x="60000" y="111515"/>
                    <a:pt x="62307" y="111515"/>
                    <a:pt x="66923" y="112727"/>
                  </a:cubicBezTo>
                  <a:cubicBezTo>
                    <a:pt x="70384" y="113939"/>
                    <a:pt x="66923" y="118787"/>
                    <a:pt x="70384" y="119999"/>
                  </a:cubicBezTo>
                  <a:cubicBezTo>
                    <a:pt x="71538" y="119999"/>
                    <a:pt x="75000" y="118787"/>
                    <a:pt x="77307" y="117575"/>
                  </a:cubicBezTo>
                  <a:cubicBezTo>
                    <a:pt x="78461" y="117575"/>
                    <a:pt x="81923" y="117575"/>
                    <a:pt x="83076" y="116363"/>
                  </a:cubicBezTo>
                  <a:cubicBezTo>
                    <a:pt x="87692" y="112727"/>
                    <a:pt x="92307" y="109090"/>
                    <a:pt x="98076" y="105454"/>
                  </a:cubicBezTo>
                  <a:cubicBezTo>
                    <a:pt x="103846" y="101818"/>
                    <a:pt x="109615" y="96969"/>
                    <a:pt x="115384" y="93333"/>
                  </a:cubicBezTo>
                  <a:cubicBezTo>
                    <a:pt x="116538" y="93333"/>
                    <a:pt x="117692" y="92121"/>
                    <a:pt x="120000" y="90909"/>
                  </a:cubicBezTo>
                  <a:cubicBezTo>
                    <a:pt x="117692" y="86060"/>
                    <a:pt x="116538" y="84848"/>
                    <a:pt x="111923" y="83636"/>
                  </a:cubicBezTo>
                  <a:cubicBezTo>
                    <a:pt x="110769" y="83636"/>
                    <a:pt x="108461" y="83636"/>
                    <a:pt x="108461" y="83636"/>
                  </a:cubicBezTo>
                  <a:cubicBezTo>
                    <a:pt x="108461" y="80000"/>
                    <a:pt x="108461" y="78787"/>
                    <a:pt x="106153" y="76363"/>
                  </a:cubicBezTo>
                  <a:cubicBezTo>
                    <a:pt x="105000" y="73939"/>
                    <a:pt x="105000" y="73939"/>
                    <a:pt x="106153" y="72727"/>
                  </a:cubicBezTo>
                  <a:cubicBezTo>
                    <a:pt x="108461" y="70303"/>
                    <a:pt x="107307" y="69090"/>
                    <a:pt x="107307" y="66666"/>
                  </a:cubicBezTo>
                  <a:cubicBezTo>
                    <a:pt x="107307" y="64242"/>
                    <a:pt x="108461" y="63030"/>
                    <a:pt x="107307" y="60606"/>
                  </a:cubicBezTo>
                  <a:cubicBezTo>
                    <a:pt x="107307" y="59393"/>
                    <a:pt x="107307" y="58181"/>
                    <a:pt x="107307" y="55757"/>
                  </a:cubicBezTo>
                  <a:cubicBezTo>
                    <a:pt x="107307" y="54545"/>
                    <a:pt x="107307" y="52121"/>
                    <a:pt x="106153" y="50909"/>
                  </a:cubicBezTo>
                  <a:cubicBezTo>
                    <a:pt x="105000" y="49696"/>
                    <a:pt x="105000" y="47272"/>
                    <a:pt x="105000" y="44848"/>
                  </a:cubicBezTo>
                  <a:cubicBezTo>
                    <a:pt x="105000" y="41212"/>
                    <a:pt x="103846" y="36363"/>
                    <a:pt x="100384" y="32727"/>
                  </a:cubicBezTo>
                  <a:cubicBezTo>
                    <a:pt x="98076" y="30303"/>
                    <a:pt x="95769" y="27878"/>
                    <a:pt x="94615" y="24242"/>
                  </a:cubicBezTo>
                  <a:cubicBezTo>
                    <a:pt x="92307" y="19393"/>
                    <a:pt x="96923" y="20606"/>
                    <a:pt x="98076" y="15757"/>
                  </a:cubicBezTo>
                  <a:cubicBezTo>
                    <a:pt x="98076" y="10909"/>
                    <a:pt x="98076" y="7272"/>
                    <a:pt x="99230" y="2424"/>
                  </a:cubicBezTo>
                  <a:cubicBezTo>
                    <a:pt x="98076" y="2424"/>
                    <a:pt x="98076" y="1212"/>
                    <a:pt x="96923" y="1212"/>
                  </a:cubicBezTo>
                  <a:cubicBezTo>
                    <a:pt x="94615" y="2424"/>
                    <a:pt x="94615" y="0"/>
                    <a:pt x="93461" y="0"/>
                  </a:cubicBezTo>
                  <a:cubicBezTo>
                    <a:pt x="92307" y="0"/>
                    <a:pt x="92307" y="1212"/>
                    <a:pt x="91153" y="1212"/>
                  </a:cubicBezTo>
                  <a:cubicBezTo>
                    <a:pt x="88846" y="1212"/>
                    <a:pt x="88846" y="0"/>
                    <a:pt x="86538" y="0"/>
                  </a:cubicBezTo>
                  <a:cubicBezTo>
                    <a:pt x="85384" y="1212"/>
                    <a:pt x="84230" y="1212"/>
                    <a:pt x="83076" y="2424"/>
                  </a:cubicBezTo>
                  <a:cubicBezTo>
                    <a:pt x="80769" y="3636"/>
                    <a:pt x="80769" y="2424"/>
                    <a:pt x="78461" y="1212"/>
                  </a:cubicBezTo>
                  <a:cubicBezTo>
                    <a:pt x="76153" y="1212"/>
                    <a:pt x="72692" y="1212"/>
                    <a:pt x="70384" y="2424"/>
                  </a:cubicBezTo>
                  <a:cubicBezTo>
                    <a:pt x="64615" y="3636"/>
                    <a:pt x="58846" y="3636"/>
                    <a:pt x="53076" y="6060"/>
                  </a:cubicBezTo>
                  <a:cubicBezTo>
                    <a:pt x="51923" y="7272"/>
                    <a:pt x="50769" y="8484"/>
                    <a:pt x="49615" y="8484"/>
                  </a:cubicBezTo>
                  <a:cubicBezTo>
                    <a:pt x="48461" y="9696"/>
                    <a:pt x="46153" y="9696"/>
                    <a:pt x="45000" y="9696"/>
                  </a:cubicBezTo>
                  <a:cubicBezTo>
                    <a:pt x="42692" y="10909"/>
                    <a:pt x="42692" y="14545"/>
                    <a:pt x="39230" y="14545"/>
                  </a:cubicBezTo>
                  <a:cubicBezTo>
                    <a:pt x="40384" y="18181"/>
                    <a:pt x="40384" y="21818"/>
                    <a:pt x="40384" y="26666"/>
                  </a:cubicBezTo>
                  <a:cubicBezTo>
                    <a:pt x="41538" y="27878"/>
                    <a:pt x="40384" y="24242"/>
                    <a:pt x="40384" y="26666"/>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75" name="Google Shape;1075;g90e2d1f501_0_5781"/>
            <p:cNvSpPr/>
            <p:nvPr/>
          </p:nvSpPr>
          <p:spPr>
            <a:xfrm>
              <a:off x="8295732" y="3719582"/>
              <a:ext cx="2850300" cy="2124900"/>
            </a:xfrm>
            <a:custGeom>
              <a:avLst/>
              <a:gdLst/>
              <a:ahLst/>
              <a:cxnLst/>
              <a:rect l="l" t="t" r="r" b="b"/>
              <a:pathLst>
                <a:path w="120000" h="120000" extrusionOk="0">
                  <a:moveTo>
                    <a:pt x="12590" y="19559"/>
                  </a:moveTo>
                  <a:cubicBezTo>
                    <a:pt x="12196" y="20088"/>
                    <a:pt x="10229" y="21145"/>
                    <a:pt x="10622" y="21674"/>
                  </a:cubicBezTo>
                  <a:cubicBezTo>
                    <a:pt x="11016" y="22202"/>
                    <a:pt x="11803" y="22202"/>
                    <a:pt x="12590" y="22731"/>
                  </a:cubicBezTo>
                  <a:cubicBezTo>
                    <a:pt x="13377" y="22731"/>
                    <a:pt x="14163" y="22731"/>
                    <a:pt x="15344" y="22731"/>
                  </a:cubicBezTo>
                  <a:cubicBezTo>
                    <a:pt x="15344" y="22731"/>
                    <a:pt x="17311" y="22202"/>
                    <a:pt x="17704" y="22202"/>
                  </a:cubicBezTo>
                  <a:cubicBezTo>
                    <a:pt x="17311" y="22202"/>
                    <a:pt x="16524" y="22731"/>
                    <a:pt x="16131" y="23259"/>
                  </a:cubicBezTo>
                  <a:cubicBezTo>
                    <a:pt x="15737" y="23788"/>
                    <a:pt x="15344" y="24317"/>
                    <a:pt x="15737" y="25374"/>
                  </a:cubicBezTo>
                  <a:cubicBezTo>
                    <a:pt x="16524" y="26431"/>
                    <a:pt x="14163" y="29074"/>
                    <a:pt x="12983" y="28546"/>
                  </a:cubicBezTo>
                  <a:cubicBezTo>
                    <a:pt x="12590" y="28017"/>
                    <a:pt x="11803" y="28546"/>
                    <a:pt x="11016" y="28546"/>
                  </a:cubicBezTo>
                  <a:cubicBezTo>
                    <a:pt x="10622" y="28017"/>
                    <a:pt x="9836" y="28546"/>
                    <a:pt x="9442" y="28546"/>
                  </a:cubicBezTo>
                  <a:cubicBezTo>
                    <a:pt x="9049" y="28546"/>
                    <a:pt x="8262" y="28546"/>
                    <a:pt x="7868" y="29603"/>
                  </a:cubicBezTo>
                  <a:cubicBezTo>
                    <a:pt x="7475" y="30132"/>
                    <a:pt x="7081" y="30132"/>
                    <a:pt x="6295" y="30132"/>
                  </a:cubicBezTo>
                  <a:cubicBezTo>
                    <a:pt x="5114" y="30660"/>
                    <a:pt x="3934" y="31189"/>
                    <a:pt x="2754" y="31189"/>
                  </a:cubicBezTo>
                  <a:cubicBezTo>
                    <a:pt x="2360" y="31189"/>
                    <a:pt x="1573" y="30660"/>
                    <a:pt x="1573" y="31189"/>
                  </a:cubicBezTo>
                  <a:cubicBezTo>
                    <a:pt x="1180" y="31718"/>
                    <a:pt x="0" y="31718"/>
                    <a:pt x="0" y="32775"/>
                  </a:cubicBezTo>
                  <a:cubicBezTo>
                    <a:pt x="0" y="33303"/>
                    <a:pt x="393" y="32775"/>
                    <a:pt x="393" y="33303"/>
                  </a:cubicBezTo>
                  <a:cubicBezTo>
                    <a:pt x="393" y="33303"/>
                    <a:pt x="0" y="33832"/>
                    <a:pt x="0" y="33832"/>
                  </a:cubicBezTo>
                  <a:cubicBezTo>
                    <a:pt x="0" y="34361"/>
                    <a:pt x="786" y="35418"/>
                    <a:pt x="1180" y="35947"/>
                  </a:cubicBezTo>
                  <a:cubicBezTo>
                    <a:pt x="1180" y="35947"/>
                    <a:pt x="1573" y="35418"/>
                    <a:pt x="1573" y="35418"/>
                  </a:cubicBezTo>
                  <a:cubicBezTo>
                    <a:pt x="1967" y="34889"/>
                    <a:pt x="2360" y="35418"/>
                    <a:pt x="2754" y="35947"/>
                  </a:cubicBezTo>
                  <a:cubicBezTo>
                    <a:pt x="3147" y="35947"/>
                    <a:pt x="5114" y="36475"/>
                    <a:pt x="5114" y="35418"/>
                  </a:cubicBezTo>
                  <a:cubicBezTo>
                    <a:pt x="5114" y="35947"/>
                    <a:pt x="4721" y="35947"/>
                    <a:pt x="5114" y="36475"/>
                  </a:cubicBezTo>
                  <a:cubicBezTo>
                    <a:pt x="5114" y="37004"/>
                    <a:pt x="5901" y="37533"/>
                    <a:pt x="6295" y="37533"/>
                  </a:cubicBezTo>
                  <a:cubicBezTo>
                    <a:pt x="6688" y="38061"/>
                    <a:pt x="7081" y="38061"/>
                    <a:pt x="7475" y="38061"/>
                  </a:cubicBezTo>
                  <a:cubicBezTo>
                    <a:pt x="8262" y="38061"/>
                    <a:pt x="8262" y="37004"/>
                    <a:pt x="8655" y="37533"/>
                  </a:cubicBezTo>
                  <a:cubicBezTo>
                    <a:pt x="9442" y="37533"/>
                    <a:pt x="10622" y="37533"/>
                    <a:pt x="11016" y="37533"/>
                  </a:cubicBezTo>
                  <a:cubicBezTo>
                    <a:pt x="11409" y="37533"/>
                    <a:pt x="11409" y="37004"/>
                    <a:pt x="11803" y="36475"/>
                  </a:cubicBezTo>
                  <a:cubicBezTo>
                    <a:pt x="12196" y="36475"/>
                    <a:pt x="13377" y="37533"/>
                    <a:pt x="13377" y="38061"/>
                  </a:cubicBezTo>
                  <a:cubicBezTo>
                    <a:pt x="13377" y="38590"/>
                    <a:pt x="9442" y="38061"/>
                    <a:pt x="8655" y="38590"/>
                  </a:cubicBezTo>
                  <a:cubicBezTo>
                    <a:pt x="7868" y="38590"/>
                    <a:pt x="9049" y="39118"/>
                    <a:pt x="9442" y="39118"/>
                  </a:cubicBezTo>
                  <a:cubicBezTo>
                    <a:pt x="10229" y="39647"/>
                    <a:pt x="10622" y="39118"/>
                    <a:pt x="11409" y="39647"/>
                  </a:cubicBezTo>
                  <a:cubicBezTo>
                    <a:pt x="11016" y="39118"/>
                    <a:pt x="10229" y="39647"/>
                    <a:pt x="9442" y="39647"/>
                  </a:cubicBezTo>
                  <a:cubicBezTo>
                    <a:pt x="8262" y="39647"/>
                    <a:pt x="7081" y="39118"/>
                    <a:pt x="5901" y="39118"/>
                  </a:cubicBezTo>
                  <a:cubicBezTo>
                    <a:pt x="5114" y="39118"/>
                    <a:pt x="3540" y="39118"/>
                    <a:pt x="3540" y="40176"/>
                  </a:cubicBezTo>
                  <a:cubicBezTo>
                    <a:pt x="3147" y="40704"/>
                    <a:pt x="4327" y="41233"/>
                    <a:pt x="4721" y="41233"/>
                  </a:cubicBezTo>
                  <a:cubicBezTo>
                    <a:pt x="5114" y="41233"/>
                    <a:pt x="5901" y="40704"/>
                    <a:pt x="5901" y="40704"/>
                  </a:cubicBezTo>
                  <a:cubicBezTo>
                    <a:pt x="6295" y="41233"/>
                    <a:pt x="5901" y="41233"/>
                    <a:pt x="5901" y="41762"/>
                  </a:cubicBezTo>
                  <a:cubicBezTo>
                    <a:pt x="6295" y="42290"/>
                    <a:pt x="7081" y="42290"/>
                    <a:pt x="7475" y="42290"/>
                  </a:cubicBezTo>
                  <a:cubicBezTo>
                    <a:pt x="8262" y="42290"/>
                    <a:pt x="9049" y="42290"/>
                    <a:pt x="9836" y="42290"/>
                  </a:cubicBezTo>
                  <a:cubicBezTo>
                    <a:pt x="9836" y="42290"/>
                    <a:pt x="8262" y="42819"/>
                    <a:pt x="7868" y="42819"/>
                  </a:cubicBezTo>
                  <a:cubicBezTo>
                    <a:pt x="6295" y="43348"/>
                    <a:pt x="7475" y="44405"/>
                    <a:pt x="8262" y="44933"/>
                  </a:cubicBezTo>
                  <a:cubicBezTo>
                    <a:pt x="9049" y="45462"/>
                    <a:pt x="9836" y="45462"/>
                    <a:pt x="10622" y="45991"/>
                  </a:cubicBezTo>
                  <a:cubicBezTo>
                    <a:pt x="10622" y="45991"/>
                    <a:pt x="12196" y="45991"/>
                    <a:pt x="12196" y="45991"/>
                  </a:cubicBezTo>
                  <a:cubicBezTo>
                    <a:pt x="12196" y="45991"/>
                    <a:pt x="11409" y="45462"/>
                    <a:pt x="11409" y="44933"/>
                  </a:cubicBezTo>
                  <a:cubicBezTo>
                    <a:pt x="11409" y="44405"/>
                    <a:pt x="12196" y="44933"/>
                    <a:pt x="12196" y="44933"/>
                  </a:cubicBezTo>
                  <a:cubicBezTo>
                    <a:pt x="12590" y="45462"/>
                    <a:pt x="12983" y="44933"/>
                    <a:pt x="13377" y="44405"/>
                  </a:cubicBezTo>
                  <a:cubicBezTo>
                    <a:pt x="13377" y="44405"/>
                    <a:pt x="13770" y="43876"/>
                    <a:pt x="14163" y="43876"/>
                  </a:cubicBezTo>
                  <a:cubicBezTo>
                    <a:pt x="14557" y="44405"/>
                    <a:pt x="14163" y="45462"/>
                    <a:pt x="14163" y="45462"/>
                  </a:cubicBezTo>
                  <a:cubicBezTo>
                    <a:pt x="14557" y="45991"/>
                    <a:pt x="15737" y="44933"/>
                    <a:pt x="16131" y="44933"/>
                  </a:cubicBezTo>
                  <a:cubicBezTo>
                    <a:pt x="16918" y="44405"/>
                    <a:pt x="16918" y="44405"/>
                    <a:pt x="17311" y="44933"/>
                  </a:cubicBezTo>
                  <a:cubicBezTo>
                    <a:pt x="17704" y="45462"/>
                    <a:pt x="18098" y="44405"/>
                    <a:pt x="18491" y="44405"/>
                  </a:cubicBezTo>
                  <a:cubicBezTo>
                    <a:pt x="18885" y="43876"/>
                    <a:pt x="19672" y="44405"/>
                    <a:pt x="20065" y="44405"/>
                  </a:cubicBezTo>
                  <a:cubicBezTo>
                    <a:pt x="21245" y="44405"/>
                    <a:pt x="22819" y="44933"/>
                    <a:pt x="24000" y="45462"/>
                  </a:cubicBezTo>
                  <a:cubicBezTo>
                    <a:pt x="24786" y="45462"/>
                    <a:pt x="25573" y="46519"/>
                    <a:pt x="26360" y="46519"/>
                  </a:cubicBezTo>
                  <a:cubicBezTo>
                    <a:pt x="27147" y="46519"/>
                    <a:pt x="27934" y="47048"/>
                    <a:pt x="28327" y="47577"/>
                  </a:cubicBezTo>
                  <a:cubicBezTo>
                    <a:pt x="29114" y="48105"/>
                    <a:pt x="28721" y="48634"/>
                    <a:pt x="28721" y="49162"/>
                  </a:cubicBezTo>
                  <a:cubicBezTo>
                    <a:pt x="28721" y="49691"/>
                    <a:pt x="29508" y="50748"/>
                    <a:pt x="29901" y="50748"/>
                  </a:cubicBezTo>
                  <a:cubicBezTo>
                    <a:pt x="30295" y="51277"/>
                    <a:pt x="31081" y="50748"/>
                    <a:pt x="31475" y="51277"/>
                  </a:cubicBezTo>
                  <a:cubicBezTo>
                    <a:pt x="31475" y="52334"/>
                    <a:pt x="32262" y="52863"/>
                    <a:pt x="32655" y="53392"/>
                  </a:cubicBezTo>
                  <a:cubicBezTo>
                    <a:pt x="33049" y="53920"/>
                    <a:pt x="32655" y="54977"/>
                    <a:pt x="33049" y="55506"/>
                  </a:cubicBezTo>
                  <a:cubicBezTo>
                    <a:pt x="33049" y="56035"/>
                    <a:pt x="33836" y="56563"/>
                    <a:pt x="33836" y="57621"/>
                  </a:cubicBezTo>
                  <a:cubicBezTo>
                    <a:pt x="33836" y="58149"/>
                    <a:pt x="33442" y="58149"/>
                    <a:pt x="33836" y="58678"/>
                  </a:cubicBezTo>
                  <a:cubicBezTo>
                    <a:pt x="33836" y="58678"/>
                    <a:pt x="34229" y="59207"/>
                    <a:pt x="34229" y="59207"/>
                  </a:cubicBezTo>
                  <a:cubicBezTo>
                    <a:pt x="34229" y="59207"/>
                    <a:pt x="34229" y="59207"/>
                    <a:pt x="34229" y="59207"/>
                  </a:cubicBezTo>
                  <a:cubicBezTo>
                    <a:pt x="34622" y="58678"/>
                    <a:pt x="35409" y="59735"/>
                    <a:pt x="35016" y="60264"/>
                  </a:cubicBezTo>
                  <a:cubicBezTo>
                    <a:pt x="34622" y="60792"/>
                    <a:pt x="34622" y="60792"/>
                    <a:pt x="34622" y="61850"/>
                  </a:cubicBezTo>
                  <a:cubicBezTo>
                    <a:pt x="34622" y="61321"/>
                    <a:pt x="35409" y="60792"/>
                    <a:pt x="35803" y="61850"/>
                  </a:cubicBezTo>
                  <a:cubicBezTo>
                    <a:pt x="35803" y="62378"/>
                    <a:pt x="35803" y="62378"/>
                    <a:pt x="35803" y="62907"/>
                  </a:cubicBezTo>
                  <a:cubicBezTo>
                    <a:pt x="35803" y="62907"/>
                    <a:pt x="35803" y="63964"/>
                    <a:pt x="35803" y="63436"/>
                  </a:cubicBezTo>
                  <a:cubicBezTo>
                    <a:pt x="35803" y="63964"/>
                    <a:pt x="36590" y="63964"/>
                    <a:pt x="36590" y="63964"/>
                  </a:cubicBezTo>
                  <a:cubicBezTo>
                    <a:pt x="36196" y="63436"/>
                    <a:pt x="35016" y="66607"/>
                    <a:pt x="35409" y="64493"/>
                  </a:cubicBezTo>
                  <a:cubicBezTo>
                    <a:pt x="35409" y="64493"/>
                    <a:pt x="34622" y="63964"/>
                    <a:pt x="34622" y="64493"/>
                  </a:cubicBezTo>
                  <a:cubicBezTo>
                    <a:pt x="34622" y="64493"/>
                    <a:pt x="35016" y="64493"/>
                    <a:pt x="35016" y="64493"/>
                  </a:cubicBezTo>
                  <a:cubicBezTo>
                    <a:pt x="35016" y="65022"/>
                    <a:pt x="33836" y="65022"/>
                    <a:pt x="34229" y="65550"/>
                  </a:cubicBezTo>
                  <a:cubicBezTo>
                    <a:pt x="34229" y="65550"/>
                    <a:pt x="35409" y="66079"/>
                    <a:pt x="35016" y="66079"/>
                  </a:cubicBezTo>
                  <a:cubicBezTo>
                    <a:pt x="34229" y="67136"/>
                    <a:pt x="35803" y="67136"/>
                    <a:pt x="36196" y="66607"/>
                  </a:cubicBezTo>
                  <a:cubicBezTo>
                    <a:pt x="35803" y="67136"/>
                    <a:pt x="35409" y="67136"/>
                    <a:pt x="34622" y="67136"/>
                  </a:cubicBezTo>
                  <a:cubicBezTo>
                    <a:pt x="34622" y="67136"/>
                    <a:pt x="33836" y="68193"/>
                    <a:pt x="33836" y="68193"/>
                  </a:cubicBezTo>
                  <a:cubicBezTo>
                    <a:pt x="33836" y="68193"/>
                    <a:pt x="34229" y="68722"/>
                    <a:pt x="34229" y="68722"/>
                  </a:cubicBezTo>
                  <a:cubicBezTo>
                    <a:pt x="35016" y="69251"/>
                    <a:pt x="34622" y="69251"/>
                    <a:pt x="35016" y="69251"/>
                  </a:cubicBezTo>
                  <a:cubicBezTo>
                    <a:pt x="35409" y="69251"/>
                    <a:pt x="36983" y="70308"/>
                    <a:pt x="37377" y="69251"/>
                  </a:cubicBezTo>
                  <a:cubicBezTo>
                    <a:pt x="37377" y="67665"/>
                    <a:pt x="38163" y="68193"/>
                    <a:pt x="38557" y="67665"/>
                  </a:cubicBezTo>
                  <a:cubicBezTo>
                    <a:pt x="38557" y="67665"/>
                    <a:pt x="37770" y="64493"/>
                    <a:pt x="37770" y="64493"/>
                  </a:cubicBezTo>
                  <a:cubicBezTo>
                    <a:pt x="37770" y="65022"/>
                    <a:pt x="38557" y="66607"/>
                    <a:pt x="38557" y="66607"/>
                  </a:cubicBezTo>
                  <a:cubicBezTo>
                    <a:pt x="38950" y="67665"/>
                    <a:pt x="39344" y="66607"/>
                    <a:pt x="39737" y="66607"/>
                  </a:cubicBezTo>
                  <a:cubicBezTo>
                    <a:pt x="39737" y="66607"/>
                    <a:pt x="38557" y="68722"/>
                    <a:pt x="38557" y="68722"/>
                  </a:cubicBezTo>
                  <a:cubicBezTo>
                    <a:pt x="38557" y="68722"/>
                    <a:pt x="40131" y="68193"/>
                    <a:pt x="40131" y="68193"/>
                  </a:cubicBezTo>
                  <a:cubicBezTo>
                    <a:pt x="40524" y="68193"/>
                    <a:pt x="40918" y="68193"/>
                    <a:pt x="40918" y="68193"/>
                  </a:cubicBezTo>
                  <a:cubicBezTo>
                    <a:pt x="41311" y="68193"/>
                    <a:pt x="41704" y="67665"/>
                    <a:pt x="42098" y="67665"/>
                  </a:cubicBezTo>
                  <a:cubicBezTo>
                    <a:pt x="42098" y="68193"/>
                    <a:pt x="41704" y="68722"/>
                    <a:pt x="41311" y="68722"/>
                  </a:cubicBezTo>
                  <a:cubicBezTo>
                    <a:pt x="40918" y="68722"/>
                    <a:pt x="40131" y="68722"/>
                    <a:pt x="39737" y="69251"/>
                  </a:cubicBezTo>
                  <a:cubicBezTo>
                    <a:pt x="39344" y="69779"/>
                    <a:pt x="40524" y="69251"/>
                    <a:pt x="40524" y="69251"/>
                  </a:cubicBezTo>
                  <a:cubicBezTo>
                    <a:pt x="41311" y="69251"/>
                    <a:pt x="42098" y="69251"/>
                    <a:pt x="42885" y="69251"/>
                  </a:cubicBezTo>
                  <a:cubicBezTo>
                    <a:pt x="42491" y="69251"/>
                    <a:pt x="40918" y="69251"/>
                    <a:pt x="40918" y="69779"/>
                  </a:cubicBezTo>
                  <a:cubicBezTo>
                    <a:pt x="40918" y="69779"/>
                    <a:pt x="41704" y="70308"/>
                    <a:pt x="41704" y="70837"/>
                  </a:cubicBezTo>
                  <a:cubicBezTo>
                    <a:pt x="41704" y="70837"/>
                    <a:pt x="41704" y="71365"/>
                    <a:pt x="41704" y="71365"/>
                  </a:cubicBezTo>
                  <a:cubicBezTo>
                    <a:pt x="41704" y="71894"/>
                    <a:pt x="41311" y="71894"/>
                    <a:pt x="41704" y="72422"/>
                  </a:cubicBezTo>
                  <a:cubicBezTo>
                    <a:pt x="41704" y="72422"/>
                    <a:pt x="42491" y="71894"/>
                    <a:pt x="42885" y="71894"/>
                  </a:cubicBezTo>
                  <a:cubicBezTo>
                    <a:pt x="43278" y="71894"/>
                    <a:pt x="42885" y="71894"/>
                    <a:pt x="43278" y="72422"/>
                  </a:cubicBezTo>
                  <a:cubicBezTo>
                    <a:pt x="43672" y="72951"/>
                    <a:pt x="43672" y="73480"/>
                    <a:pt x="44065" y="74008"/>
                  </a:cubicBezTo>
                  <a:cubicBezTo>
                    <a:pt x="44065" y="74537"/>
                    <a:pt x="42885" y="74537"/>
                    <a:pt x="42885" y="74537"/>
                  </a:cubicBezTo>
                  <a:cubicBezTo>
                    <a:pt x="41311" y="72951"/>
                    <a:pt x="38950" y="71894"/>
                    <a:pt x="37377" y="72422"/>
                  </a:cubicBezTo>
                  <a:cubicBezTo>
                    <a:pt x="35803" y="72422"/>
                    <a:pt x="37770" y="74008"/>
                    <a:pt x="38557" y="74008"/>
                  </a:cubicBezTo>
                  <a:cubicBezTo>
                    <a:pt x="39737" y="74537"/>
                    <a:pt x="40524" y="76123"/>
                    <a:pt x="41704" y="76123"/>
                  </a:cubicBezTo>
                  <a:cubicBezTo>
                    <a:pt x="42098" y="76123"/>
                    <a:pt x="42491" y="75594"/>
                    <a:pt x="43278" y="75594"/>
                  </a:cubicBezTo>
                  <a:cubicBezTo>
                    <a:pt x="43278" y="76123"/>
                    <a:pt x="44459" y="76123"/>
                    <a:pt x="44459" y="76123"/>
                  </a:cubicBezTo>
                  <a:cubicBezTo>
                    <a:pt x="44852" y="76651"/>
                    <a:pt x="44459" y="77180"/>
                    <a:pt x="44459" y="77180"/>
                  </a:cubicBezTo>
                  <a:cubicBezTo>
                    <a:pt x="43278" y="77709"/>
                    <a:pt x="44852" y="78237"/>
                    <a:pt x="44459" y="78766"/>
                  </a:cubicBezTo>
                  <a:cubicBezTo>
                    <a:pt x="44459" y="79295"/>
                    <a:pt x="43672" y="78766"/>
                    <a:pt x="43672" y="79823"/>
                  </a:cubicBezTo>
                  <a:cubicBezTo>
                    <a:pt x="43672" y="80352"/>
                    <a:pt x="44459" y="80352"/>
                    <a:pt x="44459" y="80352"/>
                  </a:cubicBezTo>
                  <a:cubicBezTo>
                    <a:pt x="44065" y="80881"/>
                    <a:pt x="43278" y="79823"/>
                    <a:pt x="43278" y="80352"/>
                  </a:cubicBezTo>
                  <a:cubicBezTo>
                    <a:pt x="42885" y="80881"/>
                    <a:pt x="42885" y="81409"/>
                    <a:pt x="42885" y="81938"/>
                  </a:cubicBezTo>
                  <a:cubicBezTo>
                    <a:pt x="42885" y="81938"/>
                    <a:pt x="43672" y="81938"/>
                    <a:pt x="43672" y="81938"/>
                  </a:cubicBezTo>
                  <a:cubicBezTo>
                    <a:pt x="43672" y="82466"/>
                    <a:pt x="42885" y="82995"/>
                    <a:pt x="42491" y="82995"/>
                  </a:cubicBezTo>
                  <a:cubicBezTo>
                    <a:pt x="42098" y="82995"/>
                    <a:pt x="41704" y="82995"/>
                    <a:pt x="41311" y="82995"/>
                  </a:cubicBezTo>
                  <a:cubicBezTo>
                    <a:pt x="40918" y="82466"/>
                    <a:pt x="40524" y="82466"/>
                    <a:pt x="40131" y="82995"/>
                  </a:cubicBezTo>
                  <a:cubicBezTo>
                    <a:pt x="39737" y="83524"/>
                    <a:pt x="39737" y="82995"/>
                    <a:pt x="39344" y="83524"/>
                  </a:cubicBezTo>
                  <a:cubicBezTo>
                    <a:pt x="39344" y="83524"/>
                    <a:pt x="40524" y="85110"/>
                    <a:pt x="40918" y="85110"/>
                  </a:cubicBezTo>
                  <a:cubicBezTo>
                    <a:pt x="40918" y="84581"/>
                    <a:pt x="40918" y="84581"/>
                    <a:pt x="40524" y="84581"/>
                  </a:cubicBezTo>
                  <a:cubicBezTo>
                    <a:pt x="40524" y="84581"/>
                    <a:pt x="41704" y="84581"/>
                    <a:pt x="41704" y="84581"/>
                  </a:cubicBezTo>
                  <a:cubicBezTo>
                    <a:pt x="41704" y="84581"/>
                    <a:pt x="43672" y="83524"/>
                    <a:pt x="43672" y="84052"/>
                  </a:cubicBezTo>
                  <a:cubicBezTo>
                    <a:pt x="43278" y="84052"/>
                    <a:pt x="42885" y="84052"/>
                    <a:pt x="42491" y="84581"/>
                  </a:cubicBezTo>
                  <a:cubicBezTo>
                    <a:pt x="42885" y="84052"/>
                    <a:pt x="43672" y="85110"/>
                    <a:pt x="43278" y="85110"/>
                  </a:cubicBezTo>
                  <a:cubicBezTo>
                    <a:pt x="43672" y="85110"/>
                    <a:pt x="44852" y="85638"/>
                    <a:pt x="45245" y="85638"/>
                  </a:cubicBezTo>
                  <a:cubicBezTo>
                    <a:pt x="44852" y="85638"/>
                    <a:pt x="44065" y="85638"/>
                    <a:pt x="44065" y="85638"/>
                  </a:cubicBezTo>
                  <a:cubicBezTo>
                    <a:pt x="44065" y="85638"/>
                    <a:pt x="45639" y="87224"/>
                    <a:pt x="45639" y="87224"/>
                  </a:cubicBezTo>
                  <a:cubicBezTo>
                    <a:pt x="44459" y="87224"/>
                    <a:pt x="43672" y="85110"/>
                    <a:pt x="42491" y="85110"/>
                  </a:cubicBezTo>
                  <a:cubicBezTo>
                    <a:pt x="41704" y="85110"/>
                    <a:pt x="39737" y="84581"/>
                    <a:pt x="39344" y="85638"/>
                  </a:cubicBezTo>
                  <a:cubicBezTo>
                    <a:pt x="39344" y="86167"/>
                    <a:pt x="38950" y="86167"/>
                    <a:pt x="38557" y="86696"/>
                  </a:cubicBezTo>
                  <a:cubicBezTo>
                    <a:pt x="38163" y="86696"/>
                    <a:pt x="38163" y="87753"/>
                    <a:pt x="38557" y="87224"/>
                  </a:cubicBezTo>
                  <a:cubicBezTo>
                    <a:pt x="39344" y="87224"/>
                    <a:pt x="40131" y="86696"/>
                    <a:pt x="40524" y="85638"/>
                  </a:cubicBezTo>
                  <a:cubicBezTo>
                    <a:pt x="40524" y="86167"/>
                    <a:pt x="41311" y="86167"/>
                    <a:pt x="41311" y="86167"/>
                  </a:cubicBezTo>
                  <a:cubicBezTo>
                    <a:pt x="41704" y="86167"/>
                    <a:pt x="42491" y="87753"/>
                    <a:pt x="42491" y="86167"/>
                  </a:cubicBezTo>
                  <a:cubicBezTo>
                    <a:pt x="42491" y="85638"/>
                    <a:pt x="43278" y="86696"/>
                    <a:pt x="43278" y="86696"/>
                  </a:cubicBezTo>
                  <a:cubicBezTo>
                    <a:pt x="43278" y="86696"/>
                    <a:pt x="44852" y="86696"/>
                    <a:pt x="44459" y="87224"/>
                  </a:cubicBezTo>
                  <a:cubicBezTo>
                    <a:pt x="44459" y="87224"/>
                    <a:pt x="44065" y="87224"/>
                    <a:pt x="44065" y="87224"/>
                  </a:cubicBezTo>
                  <a:cubicBezTo>
                    <a:pt x="44065" y="87224"/>
                    <a:pt x="44852" y="87753"/>
                    <a:pt x="44852" y="87753"/>
                  </a:cubicBezTo>
                  <a:cubicBezTo>
                    <a:pt x="44459" y="87753"/>
                    <a:pt x="43672" y="87753"/>
                    <a:pt x="43278" y="87224"/>
                  </a:cubicBezTo>
                  <a:cubicBezTo>
                    <a:pt x="42885" y="86696"/>
                    <a:pt x="42885" y="87224"/>
                    <a:pt x="42885" y="87753"/>
                  </a:cubicBezTo>
                  <a:cubicBezTo>
                    <a:pt x="42885" y="87224"/>
                    <a:pt x="40524" y="86696"/>
                    <a:pt x="40131" y="86696"/>
                  </a:cubicBezTo>
                  <a:cubicBezTo>
                    <a:pt x="39737" y="86696"/>
                    <a:pt x="37377" y="87753"/>
                    <a:pt x="37770" y="88810"/>
                  </a:cubicBezTo>
                  <a:cubicBezTo>
                    <a:pt x="38163" y="89339"/>
                    <a:pt x="40524" y="88281"/>
                    <a:pt x="40918" y="88281"/>
                  </a:cubicBezTo>
                  <a:cubicBezTo>
                    <a:pt x="41311" y="88281"/>
                    <a:pt x="42098" y="88281"/>
                    <a:pt x="42491" y="88810"/>
                  </a:cubicBezTo>
                  <a:cubicBezTo>
                    <a:pt x="42491" y="88810"/>
                    <a:pt x="44065" y="89339"/>
                    <a:pt x="44065" y="89339"/>
                  </a:cubicBezTo>
                  <a:cubicBezTo>
                    <a:pt x="44065" y="89867"/>
                    <a:pt x="42098" y="88810"/>
                    <a:pt x="42098" y="88810"/>
                  </a:cubicBezTo>
                  <a:cubicBezTo>
                    <a:pt x="41311" y="88281"/>
                    <a:pt x="40131" y="88810"/>
                    <a:pt x="39344" y="88810"/>
                  </a:cubicBezTo>
                  <a:cubicBezTo>
                    <a:pt x="36590" y="89867"/>
                    <a:pt x="39737" y="90925"/>
                    <a:pt x="40524" y="90396"/>
                  </a:cubicBezTo>
                  <a:cubicBezTo>
                    <a:pt x="40131" y="90925"/>
                    <a:pt x="39737" y="91453"/>
                    <a:pt x="38950" y="91453"/>
                  </a:cubicBezTo>
                  <a:cubicBezTo>
                    <a:pt x="37770" y="91982"/>
                    <a:pt x="39737" y="92511"/>
                    <a:pt x="39737" y="92511"/>
                  </a:cubicBezTo>
                  <a:cubicBezTo>
                    <a:pt x="39737" y="92511"/>
                    <a:pt x="38163" y="91982"/>
                    <a:pt x="38163" y="93039"/>
                  </a:cubicBezTo>
                  <a:cubicBezTo>
                    <a:pt x="38163" y="94625"/>
                    <a:pt x="38950" y="93568"/>
                    <a:pt x="39737" y="93039"/>
                  </a:cubicBezTo>
                  <a:cubicBezTo>
                    <a:pt x="40524" y="92511"/>
                    <a:pt x="41311" y="91453"/>
                    <a:pt x="42098" y="90925"/>
                  </a:cubicBezTo>
                  <a:cubicBezTo>
                    <a:pt x="42491" y="90925"/>
                    <a:pt x="44852" y="89339"/>
                    <a:pt x="44852" y="90396"/>
                  </a:cubicBezTo>
                  <a:cubicBezTo>
                    <a:pt x="44852" y="90396"/>
                    <a:pt x="43672" y="90396"/>
                    <a:pt x="43672" y="90396"/>
                  </a:cubicBezTo>
                  <a:cubicBezTo>
                    <a:pt x="43672" y="90396"/>
                    <a:pt x="44459" y="90396"/>
                    <a:pt x="44852" y="90925"/>
                  </a:cubicBezTo>
                  <a:cubicBezTo>
                    <a:pt x="43672" y="89867"/>
                    <a:pt x="38557" y="94096"/>
                    <a:pt x="38950" y="94625"/>
                  </a:cubicBezTo>
                  <a:cubicBezTo>
                    <a:pt x="38950" y="95154"/>
                    <a:pt x="41311" y="94096"/>
                    <a:pt x="41704" y="94096"/>
                  </a:cubicBezTo>
                  <a:cubicBezTo>
                    <a:pt x="41704" y="94096"/>
                    <a:pt x="40131" y="94625"/>
                    <a:pt x="39737" y="95154"/>
                  </a:cubicBezTo>
                  <a:cubicBezTo>
                    <a:pt x="39737" y="95154"/>
                    <a:pt x="40524" y="97268"/>
                    <a:pt x="40918" y="96740"/>
                  </a:cubicBezTo>
                  <a:cubicBezTo>
                    <a:pt x="41311" y="96211"/>
                    <a:pt x="41704" y="95154"/>
                    <a:pt x="42098" y="95154"/>
                  </a:cubicBezTo>
                  <a:cubicBezTo>
                    <a:pt x="42491" y="95154"/>
                    <a:pt x="44065" y="95682"/>
                    <a:pt x="44065" y="95682"/>
                  </a:cubicBezTo>
                  <a:cubicBezTo>
                    <a:pt x="44065" y="95682"/>
                    <a:pt x="42491" y="95682"/>
                    <a:pt x="42491" y="95682"/>
                  </a:cubicBezTo>
                  <a:cubicBezTo>
                    <a:pt x="41704" y="95682"/>
                    <a:pt x="41311" y="96211"/>
                    <a:pt x="40918" y="96740"/>
                  </a:cubicBezTo>
                  <a:cubicBezTo>
                    <a:pt x="40918" y="97268"/>
                    <a:pt x="40918" y="97797"/>
                    <a:pt x="40918" y="98325"/>
                  </a:cubicBezTo>
                  <a:cubicBezTo>
                    <a:pt x="41311" y="99911"/>
                    <a:pt x="41311" y="99383"/>
                    <a:pt x="42098" y="98854"/>
                  </a:cubicBezTo>
                  <a:cubicBezTo>
                    <a:pt x="41704" y="99383"/>
                    <a:pt x="41311" y="101497"/>
                    <a:pt x="41704" y="102026"/>
                  </a:cubicBezTo>
                  <a:cubicBezTo>
                    <a:pt x="41704" y="102026"/>
                    <a:pt x="42885" y="99911"/>
                    <a:pt x="43278" y="99911"/>
                  </a:cubicBezTo>
                  <a:cubicBezTo>
                    <a:pt x="43278" y="100440"/>
                    <a:pt x="42885" y="100969"/>
                    <a:pt x="43278" y="101497"/>
                  </a:cubicBezTo>
                  <a:cubicBezTo>
                    <a:pt x="43278" y="102026"/>
                    <a:pt x="43672" y="100969"/>
                    <a:pt x="44065" y="100969"/>
                  </a:cubicBezTo>
                  <a:cubicBezTo>
                    <a:pt x="44852" y="99911"/>
                    <a:pt x="43278" y="98854"/>
                    <a:pt x="43278" y="98325"/>
                  </a:cubicBezTo>
                  <a:cubicBezTo>
                    <a:pt x="43278" y="98325"/>
                    <a:pt x="44065" y="99911"/>
                    <a:pt x="44459" y="99911"/>
                  </a:cubicBezTo>
                  <a:cubicBezTo>
                    <a:pt x="44852" y="100440"/>
                    <a:pt x="44852" y="99911"/>
                    <a:pt x="45245" y="99383"/>
                  </a:cubicBezTo>
                  <a:cubicBezTo>
                    <a:pt x="44852" y="99383"/>
                    <a:pt x="46032" y="100969"/>
                    <a:pt x="45639" y="101497"/>
                  </a:cubicBezTo>
                  <a:cubicBezTo>
                    <a:pt x="46032" y="100969"/>
                    <a:pt x="44852" y="99911"/>
                    <a:pt x="44852" y="100969"/>
                  </a:cubicBezTo>
                  <a:cubicBezTo>
                    <a:pt x="44852" y="102026"/>
                    <a:pt x="45639" y="103083"/>
                    <a:pt x="44852" y="103612"/>
                  </a:cubicBezTo>
                  <a:cubicBezTo>
                    <a:pt x="44852" y="103612"/>
                    <a:pt x="44852" y="102026"/>
                    <a:pt x="44852" y="102026"/>
                  </a:cubicBezTo>
                  <a:cubicBezTo>
                    <a:pt x="44852" y="101497"/>
                    <a:pt x="44065" y="102555"/>
                    <a:pt x="43672" y="102555"/>
                  </a:cubicBezTo>
                  <a:cubicBezTo>
                    <a:pt x="43278" y="102555"/>
                    <a:pt x="42885" y="103612"/>
                    <a:pt x="42885" y="104140"/>
                  </a:cubicBezTo>
                  <a:cubicBezTo>
                    <a:pt x="42491" y="105198"/>
                    <a:pt x="43672" y="104140"/>
                    <a:pt x="43672" y="104669"/>
                  </a:cubicBezTo>
                  <a:cubicBezTo>
                    <a:pt x="44065" y="105198"/>
                    <a:pt x="43278" y="105726"/>
                    <a:pt x="43278" y="105726"/>
                  </a:cubicBezTo>
                  <a:cubicBezTo>
                    <a:pt x="43278" y="105726"/>
                    <a:pt x="44065" y="105198"/>
                    <a:pt x="44459" y="106255"/>
                  </a:cubicBezTo>
                  <a:cubicBezTo>
                    <a:pt x="44459" y="107312"/>
                    <a:pt x="45245" y="107841"/>
                    <a:pt x="45245" y="108370"/>
                  </a:cubicBezTo>
                  <a:cubicBezTo>
                    <a:pt x="44852" y="109427"/>
                    <a:pt x="45245" y="109427"/>
                    <a:pt x="46032" y="110484"/>
                  </a:cubicBezTo>
                  <a:cubicBezTo>
                    <a:pt x="46426" y="111013"/>
                    <a:pt x="46819" y="112070"/>
                    <a:pt x="47213" y="111013"/>
                  </a:cubicBezTo>
                  <a:cubicBezTo>
                    <a:pt x="47213" y="111013"/>
                    <a:pt x="47606" y="113656"/>
                    <a:pt x="48000" y="113656"/>
                  </a:cubicBezTo>
                  <a:cubicBezTo>
                    <a:pt x="48393" y="114185"/>
                    <a:pt x="48000" y="113656"/>
                    <a:pt x="48393" y="113656"/>
                  </a:cubicBezTo>
                  <a:cubicBezTo>
                    <a:pt x="48786" y="114185"/>
                    <a:pt x="49180" y="114713"/>
                    <a:pt x="49573" y="115242"/>
                  </a:cubicBezTo>
                  <a:cubicBezTo>
                    <a:pt x="50360" y="115770"/>
                    <a:pt x="51147" y="116299"/>
                    <a:pt x="51934" y="115770"/>
                  </a:cubicBezTo>
                  <a:cubicBezTo>
                    <a:pt x="52327" y="115770"/>
                    <a:pt x="53508" y="115770"/>
                    <a:pt x="53508" y="115242"/>
                  </a:cubicBezTo>
                  <a:cubicBezTo>
                    <a:pt x="53508" y="115242"/>
                    <a:pt x="53508" y="116828"/>
                    <a:pt x="53508" y="116828"/>
                  </a:cubicBezTo>
                  <a:cubicBezTo>
                    <a:pt x="53508" y="116828"/>
                    <a:pt x="54295" y="114713"/>
                    <a:pt x="54295" y="115242"/>
                  </a:cubicBezTo>
                  <a:cubicBezTo>
                    <a:pt x="54688" y="115242"/>
                    <a:pt x="54295" y="115770"/>
                    <a:pt x="54295" y="115770"/>
                  </a:cubicBezTo>
                  <a:cubicBezTo>
                    <a:pt x="54295" y="116299"/>
                    <a:pt x="54688" y="116299"/>
                    <a:pt x="54688" y="116299"/>
                  </a:cubicBezTo>
                  <a:cubicBezTo>
                    <a:pt x="54688" y="116299"/>
                    <a:pt x="53508" y="116828"/>
                    <a:pt x="53901" y="117356"/>
                  </a:cubicBezTo>
                  <a:cubicBezTo>
                    <a:pt x="54295" y="117356"/>
                    <a:pt x="54295" y="117356"/>
                    <a:pt x="54688" y="116828"/>
                  </a:cubicBezTo>
                  <a:cubicBezTo>
                    <a:pt x="55081" y="117356"/>
                    <a:pt x="54688" y="117885"/>
                    <a:pt x="54688" y="117885"/>
                  </a:cubicBezTo>
                  <a:cubicBezTo>
                    <a:pt x="54688" y="118414"/>
                    <a:pt x="55868" y="116828"/>
                    <a:pt x="55868" y="117356"/>
                  </a:cubicBezTo>
                  <a:cubicBezTo>
                    <a:pt x="55868" y="117885"/>
                    <a:pt x="55081" y="118414"/>
                    <a:pt x="55081" y="118942"/>
                  </a:cubicBezTo>
                  <a:cubicBezTo>
                    <a:pt x="55081" y="118414"/>
                    <a:pt x="56262" y="117885"/>
                    <a:pt x="55868" y="118942"/>
                  </a:cubicBezTo>
                  <a:cubicBezTo>
                    <a:pt x="55868" y="118942"/>
                    <a:pt x="55868" y="118942"/>
                    <a:pt x="55868" y="118414"/>
                  </a:cubicBezTo>
                  <a:cubicBezTo>
                    <a:pt x="55868" y="119471"/>
                    <a:pt x="57049" y="117885"/>
                    <a:pt x="57049" y="117885"/>
                  </a:cubicBezTo>
                  <a:cubicBezTo>
                    <a:pt x="57442" y="118414"/>
                    <a:pt x="57049" y="119471"/>
                    <a:pt x="57049" y="120000"/>
                  </a:cubicBezTo>
                  <a:cubicBezTo>
                    <a:pt x="56655" y="118942"/>
                    <a:pt x="60196" y="118942"/>
                    <a:pt x="57836" y="117356"/>
                  </a:cubicBezTo>
                  <a:cubicBezTo>
                    <a:pt x="58229" y="117356"/>
                    <a:pt x="60196" y="117356"/>
                    <a:pt x="59016" y="116828"/>
                  </a:cubicBezTo>
                  <a:cubicBezTo>
                    <a:pt x="57836" y="115770"/>
                    <a:pt x="59409" y="116299"/>
                    <a:pt x="59803" y="115242"/>
                  </a:cubicBezTo>
                  <a:cubicBezTo>
                    <a:pt x="59803" y="115242"/>
                    <a:pt x="58622" y="115242"/>
                    <a:pt x="58622" y="115242"/>
                  </a:cubicBezTo>
                  <a:cubicBezTo>
                    <a:pt x="59016" y="114713"/>
                    <a:pt x="59409" y="114185"/>
                    <a:pt x="59803" y="114185"/>
                  </a:cubicBezTo>
                  <a:cubicBezTo>
                    <a:pt x="60590" y="113127"/>
                    <a:pt x="59409" y="113656"/>
                    <a:pt x="59409" y="113127"/>
                  </a:cubicBezTo>
                  <a:cubicBezTo>
                    <a:pt x="59409" y="113127"/>
                    <a:pt x="60590" y="112599"/>
                    <a:pt x="60590" y="112070"/>
                  </a:cubicBezTo>
                  <a:cubicBezTo>
                    <a:pt x="60590" y="111541"/>
                    <a:pt x="60590" y="110484"/>
                    <a:pt x="60196" y="109955"/>
                  </a:cubicBezTo>
                  <a:cubicBezTo>
                    <a:pt x="59803" y="109955"/>
                    <a:pt x="60590" y="109427"/>
                    <a:pt x="60196" y="108898"/>
                  </a:cubicBezTo>
                  <a:cubicBezTo>
                    <a:pt x="60196" y="108898"/>
                    <a:pt x="59409" y="108370"/>
                    <a:pt x="59409" y="108370"/>
                  </a:cubicBezTo>
                  <a:cubicBezTo>
                    <a:pt x="59409" y="108370"/>
                    <a:pt x="60983" y="107841"/>
                    <a:pt x="61377" y="107841"/>
                  </a:cubicBezTo>
                  <a:cubicBezTo>
                    <a:pt x="62557" y="107841"/>
                    <a:pt x="61377" y="107312"/>
                    <a:pt x="60983" y="106784"/>
                  </a:cubicBezTo>
                  <a:cubicBezTo>
                    <a:pt x="60983" y="106784"/>
                    <a:pt x="62950" y="106784"/>
                    <a:pt x="62950" y="106784"/>
                  </a:cubicBezTo>
                  <a:cubicBezTo>
                    <a:pt x="62557" y="106255"/>
                    <a:pt x="61770" y="106255"/>
                    <a:pt x="61377" y="105726"/>
                  </a:cubicBezTo>
                  <a:cubicBezTo>
                    <a:pt x="61377" y="105726"/>
                    <a:pt x="62950" y="106255"/>
                    <a:pt x="62950" y="105726"/>
                  </a:cubicBezTo>
                  <a:cubicBezTo>
                    <a:pt x="63344" y="105726"/>
                    <a:pt x="62950" y="105726"/>
                    <a:pt x="62950" y="105198"/>
                  </a:cubicBezTo>
                  <a:cubicBezTo>
                    <a:pt x="63344" y="105198"/>
                    <a:pt x="63344" y="105198"/>
                    <a:pt x="63344" y="105198"/>
                  </a:cubicBezTo>
                  <a:cubicBezTo>
                    <a:pt x="63737" y="104669"/>
                    <a:pt x="62163" y="104140"/>
                    <a:pt x="62163" y="104140"/>
                  </a:cubicBezTo>
                  <a:cubicBezTo>
                    <a:pt x="62163" y="104140"/>
                    <a:pt x="64131" y="104140"/>
                    <a:pt x="63737" y="103612"/>
                  </a:cubicBezTo>
                  <a:cubicBezTo>
                    <a:pt x="63737" y="103083"/>
                    <a:pt x="64131" y="103083"/>
                    <a:pt x="63344" y="102555"/>
                  </a:cubicBezTo>
                  <a:cubicBezTo>
                    <a:pt x="63344" y="102555"/>
                    <a:pt x="62163" y="102555"/>
                    <a:pt x="62163" y="102026"/>
                  </a:cubicBezTo>
                  <a:cubicBezTo>
                    <a:pt x="62163" y="102026"/>
                    <a:pt x="64131" y="101497"/>
                    <a:pt x="64131" y="101497"/>
                  </a:cubicBezTo>
                  <a:cubicBezTo>
                    <a:pt x="64918" y="101497"/>
                    <a:pt x="64524" y="99911"/>
                    <a:pt x="63737" y="99911"/>
                  </a:cubicBezTo>
                  <a:cubicBezTo>
                    <a:pt x="63344" y="99383"/>
                    <a:pt x="62163" y="98854"/>
                    <a:pt x="63344" y="98325"/>
                  </a:cubicBezTo>
                  <a:cubicBezTo>
                    <a:pt x="64131" y="98325"/>
                    <a:pt x="65311" y="98854"/>
                    <a:pt x="65704" y="97797"/>
                  </a:cubicBezTo>
                  <a:cubicBezTo>
                    <a:pt x="65704" y="97797"/>
                    <a:pt x="64918" y="96740"/>
                    <a:pt x="64918" y="96740"/>
                  </a:cubicBezTo>
                  <a:cubicBezTo>
                    <a:pt x="64918" y="96211"/>
                    <a:pt x="65704" y="96211"/>
                    <a:pt x="65704" y="96211"/>
                  </a:cubicBezTo>
                  <a:cubicBezTo>
                    <a:pt x="66098" y="95682"/>
                    <a:pt x="66885" y="95682"/>
                    <a:pt x="67672" y="96211"/>
                  </a:cubicBezTo>
                  <a:cubicBezTo>
                    <a:pt x="67672" y="96211"/>
                    <a:pt x="68459" y="96211"/>
                    <a:pt x="68459" y="96211"/>
                  </a:cubicBezTo>
                  <a:cubicBezTo>
                    <a:pt x="68852" y="95682"/>
                    <a:pt x="68065" y="95154"/>
                    <a:pt x="68065" y="94625"/>
                  </a:cubicBezTo>
                  <a:cubicBezTo>
                    <a:pt x="68459" y="94096"/>
                    <a:pt x="69639" y="91982"/>
                    <a:pt x="70426" y="93039"/>
                  </a:cubicBezTo>
                  <a:cubicBezTo>
                    <a:pt x="70032" y="92511"/>
                    <a:pt x="68852" y="95682"/>
                    <a:pt x="69245" y="95682"/>
                  </a:cubicBezTo>
                  <a:cubicBezTo>
                    <a:pt x="69639" y="96211"/>
                    <a:pt x="70426" y="94625"/>
                    <a:pt x="71213" y="94625"/>
                  </a:cubicBezTo>
                  <a:cubicBezTo>
                    <a:pt x="71213" y="94625"/>
                    <a:pt x="72000" y="95154"/>
                    <a:pt x="72000" y="95154"/>
                  </a:cubicBezTo>
                  <a:cubicBezTo>
                    <a:pt x="72000" y="95154"/>
                    <a:pt x="72000" y="94096"/>
                    <a:pt x="72000" y="94096"/>
                  </a:cubicBezTo>
                  <a:cubicBezTo>
                    <a:pt x="73180" y="94625"/>
                    <a:pt x="73180" y="94096"/>
                    <a:pt x="73573" y="93568"/>
                  </a:cubicBezTo>
                  <a:cubicBezTo>
                    <a:pt x="73967" y="93039"/>
                    <a:pt x="74360" y="93039"/>
                    <a:pt x="74754" y="93039"/>
                  </a:cubicBezTo>
                  <a:cubicBezTo>
                    <a:pt x="75540" y="92511"/>
                    <a:pt x="75540" y="91982"/>
                    <a:pt x="75934" y="91453"/>
                  </a:cubicBezTo>
                  <a:cubicBezTo>
                    <a:pt x="76327" y="90925"/>
                    <a:pt x="77114" y="89867"/>
                    <a:pt x="77508" y="88810"/>
                  </a:cubicBezTo>
                  <a:cubicBezTo>
                    <a:pt x="78295" y="87753"/>
                    <a:pt x="78295" y="87224"/>
                    <a:pt x="79081" y="87224"/>
                  </a:cubicBezTo>
                  <a:cubicBezTo>
                    <a:pt x="79475" y="86696"/>
                    <a:pt x="80655" y="86696"/>
                    <a:pt x="80655" y="85638"/>
                  </a:cubicBezTo>
                  <a:cubicBezTo>
                    <a:pt x="80262" y="85638"/>
                    <a:pt x="79868" y="82995"/>
                    <a:pt x="79868" y="82995"/>
                  </a:cubicBezTo>
                  <a:cubicBezTo>
                    <a:pt x="80262" y="82995"/>
                    <a:pt x="81442" y="84581"/>
                    <a:pt x="81836" y="84581"/>
                  </a:cubicBezTo>
                  <a:cubicBezTo>
                    <a:pt x="82229" y="85110"/>
                    <a:pt x="82622" y="85110"/>
                    <a:pt x="83016" y="85110"/>
                  </a:cubicBezTo>
                  <a:cubicBezTo>
                    <a:pt x="83016" y="85110"/>
                    <a:pt x="83803" y="84581"/>
                    <a:pt x="83803" y="84581"/>
                  </a:cubicBezTo>
                  <a:cubicBezTo>
                    <a:pt x="84196" y="84581"/>
                    <a:pt x="84590" y="85110"/>
                    <a:pt x="84983" y="84581"/>
                  </a:cubicBezTo>
                  <a:cubicBezTo>
                    <a:pt x="84983" y="84581"/>
                    <a:pt x="84196" y="83524"/>
                    <a:pt x="85377" y="84052"/>
                  </a:cubicBezTo>
                  <a:cubicBezTo>
                    <a:pt x="86163" y="84052"/>
                    <a:pt x="86950" y="84052"/>
                    <a:pt x="87737" y="83524"/>
                  </a:cubicBezTo>
                  <a:cubicBezTo>
                    <a:pt x="89704" y="82995"/>
                    <a:pt x="91278" y="82466"/>
                    <a:pt x="93245" y="81409"/>
                  </a:cubicBezTo>
                  <a:cubicBezTo>
                    <a:pt x="93639" y="80881"/>
                    <a:pt x="99934" y="75594"/>
                    <a:pt x="100327" y="75594"/>
                  </a:cubicBezTo>
                  <a:cubicBezTo>
                    <a:pt x="99934" y="75594"/>
                    <a:pt x="97180" y="75594"/>
                    <a:pt x="96786" y="75594"/>
                  </a:cubicBezTo>
                  <a:cubicBezTo>
                    <a:pt x="96000" y="75066"/>
                    <a:pt x="95213" y="74537"/>
                    <a:pt x="94426" y="74537"/>
                  </a:cubicBezTo>
                  <a:cubicBezTo>
                    <a:pt x="93639" y="74537"/>
                    <a:pt x="92852" y="75066"/>
                    <a:pt x="92459" y="75066"/>
                  </a:cubicBezTo>
                  <a:cubicBezTo>
                    <a:pt x="91672" y="75594"/>
                    <a:pt x="91672" y="74537"/>
                    <a:pt x="91278" y="75066"/>
                  </a:cubicBezTo>
                  <a:cubicBezTo>
                    <a:pt x="90885" y="75066"/>
                    <a:pt x="90491" y="76123"/>
                    <a:pt x="90098" y="76123"/>
                  </a:cubicBezTo>
                  <a:cubicBezTo>
                    <a:pt x="88524" y="76123"/>
                    <a:pt x="91278" y="74008"/>
                    <a:pt x="91672" y="74537"/>
                  </a:cubicBezTo>
                  <a:cubicBezTo>
                    <a:pt x="91278" y="74008"/>
                    <a:pt x="90098" y="74537"/>
                    <a:pt x="89704" y="74537"/>
                  </a:cubicBezTo>
                  <a:cubicBezTo>
                    <a:pt x="88524" y="74537"/>
                    <a:pt x="87737" y="74008"/>
                    <a:pt x="86950" y="74008"/>
                  </a:cubicBezTo>
                  <a:cubicBezTo>
                    <a:pt x="87344" y="74008"/>
                    <a:pt x="88524" y="72951"/>
                    <a:pt x="88918" y="72422"/>
                  </a:cubicBezTo>
                  <a:cubicBezTo>
                    <a:pt x="88918" y="70837"/>
                    <a:pt x="89704" y="71365"/>
                    <a:pt x="90098" y="71894"/>
                  </a:cubicBezTo>
                  <a:cubicBezTo>
                    <a:pt x="90885" y="71894"/>
                    <a:pt x="94032" y="70837"/>
                    <a:pt x="94426" y="70308"/>
                  </a:cubicBezTo>
                  <a:cubicBezTo>
                    <a:pt x="94426" y="69779"/>
                    <a:pt x="92459" y="69251"/>
                    <a:pt x="92065" y="68722"/>
                  </a:cubicBezTo>
                  <a:cubicBezTo>
                    <a:pt x="92459" y="69251"/>
                    <a:pt x="94032" y="69779"/>
                    <a:pt x="94426" y="69779"/>
                  </a:cubicBezTo>
                  <a:cubicBezTo>
                    <a:pt x="94819" y="70308"/>
                    <a:pt x="96393" y="70308"/>
                    <a:pt x="96393" y="71365"/>
                  </a:cubicBezTo>
                  <a:cubicBezTo>
                    <a:pt x="96000" y="72951"/>
                    <a:pt x="96786" y="73480"/>
                    <a:pt x="97573" y="73480"/>
                  </a:cubicBezTo>
                  <a:cubicBezTo>
                    <a:pt x="97573" y="73480"/>
                    <a:pt x="99934" y="73480"/>
                    <a:pt x="99540" y="72951"/>
                  </a:cubicBezTo>
                  <a:cubicBezTo>
                    <a:pt x="99540" y="72951"/>
                    <a:pt x="99540" y="74008"/>
                    <a:pt x="99934" y="74008"/>
                  </a:cubicBezTo>
                  <a:cubicBezTo>
                    <a:pt x="100721" y="73480"/>
                    <a:pt x="101114" y="71894"/>
                    <a:pt x="101114" y="70837"/>
                  </a:cubicBezTo>
                  <a:cubicBezTo>
                    <a:pt x="101114" y="70308"/>
                    <a:pt x="101114" y="68193"/>
                    <a:pt x="100327" y="68722"/>
                  </a:cubicBezTo>
                  <a:cubicBezTo>
                    <a:pt x="99540" y="69779"/>
                    <a:pt x="99934" y="68722"/>
                    <a:pt x="99540" y="68193"/>
                  </a:cubicBezTo>
                  <a:cubicBezTo>
                    <a:pt x="98754" y="67136"/>
                    <a:pt x="97573" y="66607"/>
                    <a:pt x="96393" y="65550"/>
                  </a:cubicBezTo>
                  <a:cubicBezTo>
                    <a:pt x="96000" y="65022"/>
                    <a:pt x="95606" y="65022"/>
                    <a:pt x="95213" y="64493"/>
                  </a:cubicBezTo>
                  <a:cubicBezTo>
                    <a:pt x="95213" y="64493"/>
                    <a:pt x="93639" y="65022"/>
                    <a:pt x="93639" y="65550"/>
                  </a:cubicBezTo>
                  <a:cubicBezTo>
                    <a:pt x="93639" y="65550"/>
                    <a:pt x="94032" y="65022"/>
                    <a:pt x="93639" y="65022"/>
                  </a:cubicBezTo>
                  <a:cubicBezTo>
                    <a:pt x="93639" y="65022"/>
                    <a:pt x="93245" y="64493"/>
                    <a:pt x="93245" y="64493"/>
                  </a:cubicBezTo>
                  <a:cubicBezTo>
                    <a:pt x="93245" y="63964"/>
                    <a:pt x="94819" y="64493"/>
                    <a:pt x="94819" y="63964"/>
                  </a:cubicBezTo>
                  <a:cubicBezTo>
                    <a:pt x="94819" y="62907"/>
                    <a:pt x="94819" y="62378"/>
                    <a:pt x="93639" y="62378"/>
                  </a:cubicBezTo>
                  <a:cubicBezTo>
                    <a:pt x="92852" y="62907"/>
                    <a:pt x="92459" y="63964"/>
                    <a:pt x="91672" y="62907"/>
                  </a:cubicBezTo>
                  <a:cubicBezTo>
                    <a:pt x="91672" y="62907"/>
                    <a:pt x="90098" y="62907"/>
                    <a:pt x="90098" y="62378"/>
                  </a:cubicBezTo>
                  <a:cubicBezTo>
                    <a:pt x="90098" y="61321"/>
                    <a:pt x="92065" y="62907"/>
                    <a:pt x="92065" y="62907"/>
                  </a:cubicBezTo>
                  <a:cubicBezTo>
                    <a:pt x="92459" y="62907"/>
                    <a:pt x="94426" y="62378"/>
                    <a:pt x="94426" y="61850"/>
                  </a:cubicBezTo>
                  <a:cubicBezTo>
                    <a:pt x="94819" y="61850"/>
                    <a:pt x="92852" y="60792"/>
                    <a:pt x="92459" y="60792"/>
                  </a:cubicBezTo>
                  <a:cubicBezTo>
                    <a:pt x="91672" y="60792"/>
                    <a:pt x="90491" y="60792"/>
                    <a:pt x="89704" y="61321"/>
                  </a:cubicBezTo>
                  <a:cubicBezTo>
                    <a:pt x="90098" y="61321"/>
                    <a:pt x="91672" y="59735"/>
                    <a:pt x="91672" y="60264"/>
                  </a:cubicBezTo>
                  <a:cubicBezTo>
                    <a:pt x="91672" y="59735"/>
                    <a:pt x="90098" y="59735"/>
                    <a:pt x="90098" y="59207"/>
                  </a:cubicBezTo>
                  <a:cubicBezTo>
                    <a:pt x="91278" y="59735"/>
                    <a:pt x="92459" y="60792"/>
                    <a:pt x="93639" y="59735"/>
                  </a:cubicBezTo>
                  <a:cubicBezTo>
                    <a:pt x="93639" y="59735"/>
                    <a:pt x="94819" y="59207"/>
                    <a:pt x="94819" y="58678"/>
                  </a:cubicBezTo>
                  <a:cubicBezTo>
                    <a:pt x="94426" y="58149"/>
                    <a:pt x="93639" y="57621"/>
                    <a:pt x="93639" y="57092"/>
                  </a:cubicBezTo>
                  <a:cubicBezTo>
                    <a:pt x="93639" y="57621"/>
                    <a:pt x="94819" y="58149"/>
                    <a:pt x="95213" y="58149"/>
                  </a:cubicBezTo>
                  <a:cubicBezTo>
                    <a:pt x="96000" y="58678"/>
                    <a:pt x="95606" y="57621"/>
                    <a:pt x="96393" y="57621"/>
                  </a:cubicBezTo>
                  <a:cubicBezTo>
                    <a:pt x="96786" y="57621"/>
                    <a:pt x="99934" y="58678"/>
                    <a:pt x="99934" y="58678"/>
                  </a:cubicBezTo>
                  <a:cubicBezTo>
                    <a:pt x="99540" y="58678"/>
                    <a:pt x="96786" y="58149"/>
                    <a:pt x="96786" y="58149"/>
                  </a:cubicBezTo>
                  <a:cubicBezTo>
                    <a:pt x="97573" y="60264"/>
                    <a:pt x="99934" y="59735"/>
                    <a:pt x="101114" y="59735"/>
                  </a:cubicBezTo>
                  <a:cubicBezTo>
                    <a:pt x="101508" y="59207"/>
                    <a:pt x="102688" y="59735"/>
                    <a:pt x="103081" y="59207"/>
                  </a:cubicBezTo>
                  <a:cubicBezTo>
                    <a:pt x="104262" y="58678"/>
                    <a:pt x="103868" y="57621"/>
                    <a:pt x="103081" y="57092"/>
                  </a:cubicBezTo>
                  <a:cubicBezTo>
                    <a:pt x="102688" y="56563"/>
                    <a:pt x="101508" y="56035"/>
                    <a:pt x="101114" y="56035"/>
                  </a:cubicBezTo>
                  <a:cubicBezTo>
                    <a:pt x="100721" y="56035"/>
                    <a:pt x="101114" y="57621"/>
                    <a:pt x="101114" y="58149"/>
                  </a:cubicBezTo>
                  <a:cubicBezTo>
                    <a:pt x="100721" y="57621"/>
                    <a:pt x="100721" y="57092"/>
                    <a:pt x="100327" y="56563"/>
                  </a:cubicBezTo>
                  <a:cubicBezTo>
                    <a:pt x="100327" y="56035"/>
                    <a:pt x="99934" y="56563"/>
                    <a:pt x="99540" y="56035"/>
                  </a:cubicBezTo>
                  <a:cubicBezTo>
                    <a:pt x="99934" y="56563"/>
                    <a:pt x="100721" y="53392"/>
                    <a:pt x="100721" y="52863"/>
                  </a:cubicBezTo>
                  <a:cubicBezTo>
                    <a:pt x="100721" y="52863"/>
                    <a:pt x="101114" y="54449"/>
                    <a:pt x="101114" y="54449"/>
                  </a:cubicBezTo>
                  <a:cubicBezTo>
                    <a:pt x="101114" y="55506"/>
                    <a:pt x="101114" y="56035"/>
                    <a:pt x="101508" y="56035"/>
                  </a:cubicBezTo>
                  <a:cubicBezTo>
                    <a:pt x="102688" y="56035"/>
                    <a:pt x="103475" y="55506"/>
                    <a:pt x="104262" y="55506"/>
                  </a:cubicBezTo>
                  <a:cubicBezTo>
                    <a:pt x="104655" y="55506"/>
                    <a:pt x="107016" y="54449"/>
                    <a:pt x="106229" y="53392"/>
                  </a:cubicBezTo>
                  <a:cubicBezTo>
                    <a:pt x="105442" y="52863"/>
                    <a:pt x="105049" y="53920"/>
                    <a:pt x="104655" y="53392"/>
                  </a:cubicBezTo>
                  <a:cubicBezTo>
                    <a:pt x="104655" y="52863"/>
                    <a:pt x="104655" y="52863"/>
                    <a:pt x="104655" y="52334"/>
                  </a:cubicBezTo>
                  <a:cubicBezTo>
                    <a:pt x="105049" y="51806"/>
                    <a:pt x="104655" y="51277"/>
                    <a:pt x="104262" y="51277"/>
                  </a:cubicBezTo>
                  <a:cubicBezTo>
                    <a:pt x="104262" y="50748"/>
                    <a:pt x="103081" y="50748"/>
                    <a:pt x="102688" y="50748"/>
                  </a:cubicBezTo>
                  <a:cubicBezTo>
                    <a:pt x="101901" y="50748"/>
                    <a:pt x="101508" y="51806"/>
                    <a:pt x="100721" y="50748"/>
                  </a:cubicBezTo>
                  <a:cubicBezTo>
                    <a:pt x="102295" y="52334"/>
                    <a:pt x="103081" y="48105"/>
                    <a:pt x="104655" y="50220"/>
                  </a:cubicBezTo>
                  <a:cubicBezTo>
                    <a:pt x="105049" y="51277"/>
                    <a:pt x="105836" y="49691"/>
                    <a:pt x="105836" y="48634"/>
                  </a:cubicBezTo>
                  <a:cubicBezTo>
                    <a:pt x="105836" y="48105"/>
                    <a:pt x="104655" y="46519"/>
                    <a:pt x="104655" y="46519"/>
                  </a:cubicBezTo>
                  <a:cubicBezTo>
                    <a:pt x="104655" y="45991"/>
                    <a:pt x="105836" y="47577"/>
                    <a:pt x="105836" y="48105"/>
                  </a:cubicBezTo>
                  <a:cubicBezTo>
                    <a:pt x="105836" y="48634"/>
                    <a:pt x="106622" y="47577"/>
                    <a:pt x="106229" y="46519"/>
                  </a:cubicBezTo>
                  <a:cubicBezTo>
                    <a:pt x="105836" y="45991"/>
                    <a:pt x="105049" y="44933"/>
                    <a:pt x="104655" y="44405"/>
                  </a:cubicBezTo>
                  <a:cubicBezTo>
                    <a:pt x="103868" y="44405"/>
                    <a:pt x="102688" y="44933"/>
                    <a:pt x="101901" y="44405"/>
                  </a:cubicBezTo>
                  <a:cubicBezTo>
                    <a:pt x="101508" y="43876"/>
                    <a:pt x="101508" y="42819"/>
                    <a:pt x="100721" y="42819"/>
                  </a:cubicBezTo>
                  <a:cubicBezTo>
                    <a:pt x="100721" y="42290"/>
                    <a:pt x="99147" y="42819"/>
                    <a:pt x="99540" y="42290"/>
                  </a:cubicBezTo>
                  <a:cubicBezTo>
                    <a:pt x="99934" y="41233"/>
                    <a:pt x="99934" y="40704"/>
                    <a:pt x="100721" y="41762"/>
                  </a:cubicBezTo>
                  <a:cubicBezTo>
                    <a:pt x="101508" y="42819"/>
                    <a:pt x="102295" y="41233"/>
                    <a:pt x="103081" y="40704"/>
                  </a:cubicBezTo>
                  <a:cubicBezTo>
                    <a:pt x="104262" y="39647"/>
                    <a:pt x="106622" y="42819"/>
                    <a:pt x="107803" y="41233"/>
                  </a:cubicBezTo>
                  <a:cubicBezTo>
                    <a:pt x="108196" y="40704"/>
                    <a:pt x="108196" y="38061"/>
                    <a:pt x="107016" y="38590"/>
                  </a:cubicBezTo>
                  <a:cubicBezTo>
                    <a:pt x="106622" y="38590"/>
                    <a:pt x="106229" y="39118"/>
                    <a:pt x="105836" y="38590"/>
                  </a:cubicBezTo>
                  <a:cubicBezTo>
                    <a:pt x="105049" y="38590"/>
                    <a:pt x="104262" y="38061"/>
                    <a:pt x="103475" y="37004"/>
                  </a:cubicBezTo>
                  <a:cubicBezTo>
                    <a:pt x="102295" y="35947"/>
                    <a:pt x="106622" y="37533"/>
                    <a:pt x="106622" y="37004"/>
                  </a:cubicBezTo>
                  <a:cubicBezTo>
                    <a:pt x="106229" y="35947"/>
                    <a:pt x="104262" y="35418"/>
                    <a:pt x="103475" y="34889"/>
                  </a:cubicBezTo>
                  <a:cubicBezTo>
                    <a:pt x="102295" y="34361"/>
                    <a:pt x="102295" y="34889"/>
                    <a:pt x="101901" y="35947"/>
                  </a:cubicBezTo>
                  <a:cubicBezTo>
                    <a:pt x="101901" y="36475"/>
                    <a:pt x="101114" y="37004"/>
                    <a:pt x="100721" y="36475"/>
                  </a:cubicBezTo>
                  <a:cubicBezTo>
                    <a:pt x="100327" y="36475"/>
                    <a:pt x="101508" y="34361"/>
                    <a:pt x="101508" y="33832"/>
                  </a:cubicBezTo>
                  <a:cubicBezTo>
                    <a:pt x="101508" y="33303"/>
                    <a:pt x="101901" y="32246"/>
                    <a:pt x="102295" y="31718"/>
                  </a:cubicBezTo>
                  <a:cubicBezTo>
                    <a:pt x="102295" y="31189"/>
                    <a:pt x="102295" y="30132"/>
                    <a:pt x="102688" y="30132"/>
                  </a:cubicBezTo>
                  <a:cubicBezTo>
                    <a:pt x="103081" y="30132"/>
                    <a:pt x="103868" y="30132"/>
                    <a:pt x="104262" y="29603"/>
                  </a:cubicBezTo>
                  <a:cubicBezTo>
                    <a:pt x="104262" y="29603"/>
                    <a:pt x="106229" y="26960"/>
                    <a:pt x="106229" y="27488"/>
                  </a:cubicBezTo>
                  <a:cubicBezTo>
                    <a:pt x="106229" y="27488"/>
                    <a:pt x="105442" y="26960"/>
                    <a:pt x="105442" y="26960"/>
                  </a:cubicBezTo>
                  <a:cubicBezTo>
                    <a:pt x="105442" y="26431"/>
                    <a:pt x="105442" y="25903"/>
                    <a:pt x="105442" y="25374"/>
                  </a:cubicBezTo>
                  <a:cubicBezTo>
                    <a:pt x="105442" y="24317"/>
                    <a:pt x="105836" y="24317"/>
                    <a:pt x="106622" y="24317"/>
                  </a:cubicBezTo>
                  <a:cubicBezTo>
                    <a:pt x="107409" y="24317"/>
                    <a:pt x="110557" y="22731"/>
                    <a:pt x="108590" y="22731"/>
                  </a:cubicBezTo>
                  <a:cubicBezTo>
                    <a:pt x="107409" y="22731"/>
                    <a:pt x="105442" y="22202"/>
                    <a:pt x="104655" y="23259"/>
                  </a:cubicBezTo>
                  <a:cubicBezTo>
                    <a:pt x="104262" y="23788"/>
                    <a:pt x="104262" y="24845"/>
                    <a:pt x="103475" y="24317"/>
                  </a:cubicBezTo>
                  <a:cubicBezTo>
                    <a:pt x="102688" y="23788"/>
                    <a:pt x="103475" y="22731"/>
                    <a:pt x="103868" y="22202"/>
                  </a:cubicBezTo>
                  <a:cubicBezTo>
                    <a:pt x="104655" y="20616"/>
                    <a:pt x="106229" y="21674"/>
                    <a:pt x="107409" y="21674"/>
                  </a:cubicBezTo>
                  <a:cubicBezTo>
                    <a:pt x="108983" y="21674"/>
                    <a:pt x="110557" y="22202"/>
                    <a:pt x="111344" y="20088"/>
                  </a:cubicBezTo>
                  <a:cubicBezTo>
                    <a:pt x="111737" y="20088"/>
                    <a:pt x="110163" y="19559"/>
                    <a:pt x="110163" y="19559"/>
                  </a:cubicBezTo>
                  <a:cubicBezTo>
                    <a:pt x="109377" y="19030"/>
                    <a:pt x="108590" y="19559"/>
                    <a:pt x="107803" y="19559"/>
                  </a:cubicBezTo>
                  <a:cubicBezTo>
                    <a:pt x="107016" y="19559"/>
                    <a:pt x="106622" y="19030"/>
                    <a:pt x="105836" y="19030"/>
                  </a:cubicBezTo>
                  <a:cubicBezTo>
                    <a:pt x="105442" y="19030"/>
                    <a:pt x="104655" y="19030"/>
                    <a:pt x="104262" y="19030"/>
                  </a:cubicBezTo>
                  <a:cubicBezTo>
                    <a:pt x="104655" y="19559"/>
                    <a:pt x="105836" y="19030"/>
                    <a:pt x="106622" y="19030"/>
                  </a:cubicBezTo>
                  <a:cubicBezTo>
                    <a:pt x="107803" y="19030"/>
                    <a:pt x="108590" y="18502"/>
                    <a:pt x="109770" y="18502"/>
                  </a:cubicBezTo>
                  <a:cubicBezTo>
                    <a:pt x="111344" y="19030"/>
                    <a:pt x="112131" y="17973"/>
                    <a:pt x="113311" y="17973"/>
                  </a:cubicBezTo>
                  <a:cubicBezTo>
                    <a:pt x="113704" y="17973"/>
                    <a:pt x="114491" y="17973"/>
                    <a:pt x="114491" y="17444"/>
                  </a:cubicBezTo>
                  <a:cubicBezTo>
                    <a:pt x="114491" y="17444"/>
                    <a:pt x="113704" y="16387"/>
                    <a:pt x="114098" y="16387"/>
                  </a:cubicBezTo>
                  <a:cubicBezTo>
                    <a:pt x="116065" y="15859"/>
                    <a:pt x="118032" y="15330"/>
                    <a:pt x="119606" y="13744"/>
                  </a:cubicBezTo>
                  <a:cubicBezTo>
                    <a:pt x="120000" y="13215"/>
                    <a:pt x="118426" y="12687"/>
                    <a:pt x="118426" y="12687"/>
                  </a:cubicBezTo>
                  <a:cubicBezTo>
                    <a:pt x="117245" y="12158"/>
                    <a:pt x="116065" y="11629"/>
                    <a:pt x="115278" y="11629"/>
                  </a:cubicBezTo>
                  <a:cubicBezTo>
                    <a:pt x="112918" y="11101"/>
                    <a:pt x="110950" y="10572"/>
                    <a:pt x="108983" y="13215"/>
                  </a:cubicBezTo>
                  <a:cubicBezTo>
                    <a:pt x="108196" y="14801"/>
                    <a:pt x="107409" y="13744"/>
                    <a:pt x="105836" y="13744"/>
                  </a:cubicBezTo>
                  <a:cubicBezTo>
                    <a:pt x="105442" y="13744"/>
                    <a:pt x="103868" y="15330"/>
                    <a:pt x="104262" y="13744"/>
                  </a:cubicBezTo>
                  <a:cubicBezTo>
                    <a:pt x="104262" y="12687"/>
                    <a:pt x="102295" y="14273"/>
                    <a:pt x="101901" y="14801"/>
                  </a:cubicBezTo>
                  <a:cubicBezTo>
                    <a:pt x="101114" y="15330"/>
                    <a:pt x="100327" y="15859"/>
                    <a:pt x="99540" y="16387"/>
                  </a:cubicBezTo>
                  <a:cubicBezTo>
                    <a:pt x="99147" y="16387"/>
                    <a:pt x="96000" y="19559"/>
                    <a:pt x="96000" y="19559"/>
                  </a:cubicBezTo>
                  <a:cubicBezTo>
                    <a:pt x="95213" y="18502"/>
                    <a:pt x="103868" y="11629"/>
                    <a:pt x="98754" y="10044"/>
                  </a:cubicBezTo>
                  <a:cubicBezTo>
                    <a:pt x="96786" y="10044"/>
                    <a:pt x="97180" y="11629"/>
                    <a:pt x="95606" y="12687"/>
                  </a:cubicBezTo>
                  <a:cubicBezTo>
                    <a:pt x="94426" y="13215"/>
                    <a:pt x="93639" y="13215"/>
                    <a:pt x="92459" y="13744"/>
                  </a:cubicBezTo>
                  <a:cubicBezTo>
                    <a:pt x="92065" y="13744"/>
                    <a:pt x="90098" y="14801"/>
                    <a:pt x="89704" y="14801"/>
                  </a:cubicBezTo>
                  <a:cubicBezTo>
                    <a:pt x="88918" y="13215"/>
                    <a:pt x="91672" y="12687"/>
                    <a:pt x="92459" y="12687"/>
                  </a:cubicBezTo>
                  <a:cubicBezTo>
                    <a:pt x="92459" y="12158"/>
                    <a:pt x="94819" y="11629"/>
                    <a:pt x="93639" y="11101"/>
                  </a:cubicBezTo>
                  <a:cubicBezTo>
                    <a:pt x="92459" y="10572"/>
                    <a:pt x="91278" y="10572"/>
                    <a:pt x="90098" y="10572"/>
                  </a:cubicBezTo>
                  <a:cubicBezTo>
                    <a:pt x="86950" y="10572"/>
                    <a:pt x="83803" y="11101"/>
                    <a:pt x="80655" y="12158"/>
                  </a:cubicBezTo>
                  <a:cubicBezTo>
                    <a:pt x="80655" y="12158"/>
                    <a:pt x="79475" y="13215"/>
                    <a:pt x="79081" y="12687"/>
                  </a:cubicBezTo>
                  <a:cubicBezTo>
                    <a:pt x="79081" y="11629"/>
                    <a:pt x="78688" y="11629"/>
                    <a:pt x="79475" y="11629"/>
                  </a:cubicBezTo>
                  <a:cubicBezTo>
                    <a:pt x="81049" y="10572"/>
                    <a:pt x="82622" y="10044"/>
                    <a:pt x="84196" y="9515"/>
                  </a:cubicBezTo>
                  <a:cubicBezTo>
                    <a:pt x="86950" y="8986"/>
                    <a:pt x="90098" y="9515"/>
                    <a:pt x="93245" y="9515"/>
                  </a:cubicBezTo>
                  <a:cubicBezTo>
                    <a:pt x="94032" y="9515"/>
                    <a:pt x="94819" y="9515"/>
                    <a:pt x="95606" y="9515"/>
                  </a:cubicBezTo>
                  <a:cubicBezTo>
                    <a:pt x="97180" y="8458"/>
                    <a:pt x="99147" y="8458"/>
                    <a:pt x="100721" y="7400"/>
                  </a:cubicBezTo>
                  <a:cubicBezTo>
                    <a:pt x="101508" y="7400"/>
                    <a:pt x="101901" y="6872"/>
                    <a:pt x="100721" y="6343"/>
                  </a:cubicBezTo>
                  <a:cubicBezTo>
                    <a:pt x="99934" y="5814"/>
                    <a:pt x="98360" y="5286"/>
                    <a:pt x="97573" y="5814"/>
                  </a:cubicBezTo>
                  <a:cubicBezTo>
                    <a:pt x="96786" y="5814"/>
                    <a:pt x="96786" y="5286"/>
                    <a:pt x="96000" y="4757"/>
                  </a:cubicBezTo>
                  <a:cubicBezTo>
                    <a:pt x="95213" y="4757"/>
                    <a:pt x="94426" y="5814"/>
                    <a:pt x="93639" y="5814"/>
                  </a:cubicBezTo>
                  <a:cubicBezTo>
                    <a:pt x="93639" y="5814"/>
                    <a:pt x="94426" y="4229"/>
                    <a:pt x="94819" y="4229"/>
                  </a:cubicBezTo>
                  <a:cubicBezTo>
                    <a:pt x="95213" y="3171"/>
                    <a:pt x="93639" y="3171"/>
                    <a:pt x="93245" y="3171"/>
                  </a:cubicBezTo>
                  <a:cubicBezTo>
                    <a:pt x="90885" y="3700"/>
                    <a:pt x="88918" y="3700"/>
                    <a:pt x="86557" y="3171"/>
                  </a:cubicBezTo>
                  <a:cubicBezTo>
                    <a:pt x="84590" y="3171"/>
                    <a:pt x="83016" y="4229"/>
                    <a:pt x="81049" y="4229"/>
                  </a:cubicBezTo>
                  <a:cubicBezTo>
                    <a:pt x="80262" y="4229"/>
                    <a:pt x="79081" y="4229"/>
                    <a:pt x="78295" y="4229"/>
                  </a:cubicBezTo>
                  <a:cubicBezTo>
                    <a:pt x="77508" y="4757"/>
                    <a:pt x="76327" y="4229"/>
                    <a:pt x="75934" y="4757"/>
                  </a:cubicBezTo>
                  <a:cubicBezTo>
                    <a:pt x="77114" y="4229"/>
                    <a:pt x="78295" y="4229"/>
                    <a:pt x="79475" y="3700"/>
                  </a:cubicBezTo>
                  <a:cubicBezTo>
                    <a:pt x="81442" y="3700"/>
                    <a:pt x="83016" y="3171"/>
                    <a:pt x="84590" y="3171"/>
                  </a:cubicBezTo>
                  <a:cubicBezTo>
                    <a:pt x="85377" y="3171"/>
                    <a:pt x="93245" y="3171"/>
                    <a:pt x="93245" y="2114"/>
                  </a:cubicBezTo>
                  <a:cubicBezTo>
                    <a:pt x="92852" y="2114"/>
                    <a:pt x="91672" y="1585"/>
                    <a:pt x="91278" y="1057"/>
                  </a:cubicBezTo>
                  <a:cubicBezTo>
                    <a:pt x="90098" y="1057"/>
                    <a:pt x="89311" y="1057"/>
                    <a:pt x="88131" y="1057"/>
                  </a:cubicBezTo>
                  <a:cubicBezTo>
                    <a:pt x="86557" y="1057"/>
                    <a:pt x="84983" y="528"/>
                    <a:pt x="83803" y="0"/>
                  </a:cubicBezTo>
                  <a:cubicBezTo>
                    <a:pt x="81049" y="0"/>
                    <a:pt x="78688" y="0"/>
                    <a:pt x="76327" y="0"/>
                  </a:cubicBezTo>
                  <a:cubicBezTo>
                    <a:pt x="75147" y="528"/>
                    <a:pt x="73967" y="528"/>
                    <a:pt x="72786" y="528"/>
                  </a:cubicBezTo>
                  <a:cubicBezTo>
                    <a:pt x="72393" y="528"/>
                    <a:pt x="72000" y="1585"/>
                    <a:pt x="72000" y="1585"/>
                  </a:cubicBezTo>
                  <a:cubicBezTo>
                    <a:pt x="71213" y="1585"/>
                    <a:pt x="70426" y="1057"/>
                    <a:pt x="69639" y="1057"/>
                  </a:cubicBezTo>
                  <a:cubicBezTo>
                    <a:pt x="69245" y="1057"/>
                    <a:pt x="68852" y="1585"/>
                    <a:pt x="68065" y="1585"/>
                  </a:cubicBezTo>
                  <a:cubicBezTo>
                    <a:pt x="67278" y="1585"/>
                    <a:pt x="67278" y="2114"/>
                    <a:pt x="68065" y="2114"/>
                  </a:cubicBezTo>
                  <a:cubicBezTo>
                    <a:pt x="69245" y="2643"/>
                    <a:pt x="70426" y="2643"/>
                    <a:pt x="71213" y="3171"/>
                  </a:cubicBezTo>
                  <a:cubicBezTo>
                    <a:pt x="70819" y="2643"/>
                    <a:pt x="68459" y="3700"/>
                    <a:pt x="68065" y="4229"/>
                  </a:cubicBezTo>
                  <a:cubicBezTo>
                    <a:pt x="68065" y="4229"/>
                    <a:pt x="66885" y="4229"/>
                    <a:pt x="66885" y="4229"/>
                  </a:cubicBezTo>
                  <a:cubicBezTo>
                    <a:pt x="66885" y="4229"/>
                    <a:pt x="67672" y="5286"/>
                    <a:pt x="67672" y="5286"/>
                  </a:cubicBezTo>
                  <a:cubicBezTo>
                    <a:pt x="67278" y="5286"/>
                    <a:pt x="66491" y="4757"/>
                    <a:pt x="66098" y="4229"/>
                  </a:cubicBezTo>
                  <a:cubicBezTo>
                    <a:pt x="65704" y="3700"/>
                    <a:pt x="64524" y="4229"/>
                    <a:pt x="64131" y="4229"/>
                  </a:cubicBezTo>
                  <a:cubicBezTo>
                    <a:pt x="62950" y="3700"/>
                    <a:pt x="61770" y="3171"/>
                    <a:pt x="60590" y="2643"/>
                  </a:cubicBezTo>
                  <a:cubicBezTo>
                    <a:pt x="59803" y="2114"/>
                    <a:pt x="59016" y="3171"/>
                    <a:pt x="57836" y="3171"/>
                  </a:cubicBezTo>
                  <a:cubicBezTo>
                    <a:pt x="57442" y="3171"/>
                    <a:pt x="55081" y="2643"/>
                    <a:pt x="55081" y="3700"/>
                  </a:cubicBezTo>
                  <a:cubicBezTo>
                    <a:pt x="54688" y="3700"/>
                    <a:pt x="60196" y="4757"/>
                    <a:pt x="60983" y="5286"/>
                  </a:cubicBezTo>
                  <a:cubicBezTo>
                    <a:pt x="62163" y="5286"/>
                    <a:pt x="63344" y="5286"/>
                    <a:pt x="64131" y="5814"/>
                  </a:cubicBezTo>
                  <a:cubicBezTo>
                    <a:pt x="64524" y="5814"/>
                    <a:pt x="64918" y="5814"/>
                    <a:pt x="65311" y="6343"/>
                  </a:cubicBezTo>
                  <a:cubicBezTo>
                    <a:pt x="65311" y="6343"/>
                    <a:pt x="65311" y="7929"/>
                    <a:pt x="65311" y="7929"/>
                  </a:cubicBezTo>
                  <a:cubicBezTo>
                    <a:pt x="65311" y="8458"/>
                    <a:pt x="64918" y="7400"/>
                    <a:pt x="64918" y="6872"/>
                  </a:cubicBezTo>
                  <a:cubicBezTo>
                    <a:pt x="64524" y="6343"/>
                    <a:pt x="63344" y="6343"/>
                    <a:pt x="62950" y="5814"/>
                  </a:cubicBezTo>
                  <a:cubicBezTo>
                    <a:pt x="62950" y="5814"/>
                    <a:pt x="61770" y="5814"/>
                    <a:pt x="61770" y="5814"/>
                  </a:cubicBezTo>
                  <a:cubicBezTo>
                    <a:pt x="61770" y="6343"/>
                    <a:pt x="62163" y="7400"/>
                    <a:pt x="62163" y="7400"/>
                  </a:cubicBezTo>
                  <a:cubicBezTo>
                    <a:pt x="61377" y="7400"/>
                    <a:pt x="60983" y="5814"/>
                    <a:pt x="60590" y="5814"/>
                  </a:cubicBezTo>
                  <a:cubicBezTo>
                    <a:pt x="59803" y="5814"/>
                    <a:pt x="59016" y="5814"/>
                    <a:pt x="58229" y="5286"/>
                  </a:cubicBezTo>
                  <a:cubicBezTo>
                    <a:pt x="57836" y="5286"/>
                    <a:pt x="54688" y="5286"/>
                    <a:pt x="54688" y="5286"/>
                  </a:cubicBezTo>
                  <a:cubicBezTo>
                    <a:pt x="54295" y="6343"/>
                    <a:pt x="59409" y="8986"/>
                    <a:pt x="59409" y="8986"/>
                  </a:cubicBezTo>
                  <a:cubicBezTo>
                    <a:pt x="59409" y="9515"/>
                    <a:pt x="57442" y="8986"/>
                    <a:pt x="57442" y="8986"/>
                  </a:cubicBezTo>
                  <a:cubicBezTo>
                    <a:pt x="56262" y="8986"/>
                    <a:pt x="55868" y="8458"/>
                    <a:pt x="56262" y="10044"/>
                  </a:cubicBezTo>
                  <a:cubicBezTo>
                    <a:pt x="55868" y="10044"/>
                    <a:pt x="55475" y="9515"/>
                    <a:pt x="55081" y="8986"/>
                  </a:cubicBezTo>
                  <a:cubicBezTo>
                    <a:pt x="55081" y="8458"/>
                    <a:pt x="55868" y="8986"/>
                    <a:pt x="56262" y="8458"/>
                  </a:cubicBezTo>
                  <a:cubicBezTo>
                    <a:pt x="56262" y="8458"/>
                    <a:pt x="55475" y="7400"/>
                    <a:pt x="55081" y="7400"/>
                  </a:cubicBezTo>
                  <a:cubicBezTo>
                    <a:pt x="54295" y="6872"/>
                    <a:pt x="53508" y="6343"/>
                    <a:pt x="52327" y="6343"/>
                  </a:cubicBezTo>
                  <a:cubicBezTo>
                    <a:pt x="51934" y="6343"/>
                    <a:pt x="51147" y="5814"/>
                    <a:pt x="50754" y="6343"/>
                  </a:cubicBezTo>
                  <a:cubicBezTo>
                    <a:pt x="50360" y="6343"/>
                    <a:pt x="51540" y="7929"/>
                    <a:pt x="51540" y="7929"/>
                  </a:cubicBezTo>
                  <a:cubicBezTo>
                    <a:pt x="52721" y="8986"/>
                    <a:pt x="54295" y="8986"/>
                    <a:pt x="55868" y="10572"/>
                  </a:cubicBezTo>
                  <a:cubicBezTo>
                    <a:pt x="56262" y="10572"/>
                    <a:pt x="56655" y="11101"/>
                    <a:pt x="56262" y="11629"/>
                  </a:cubicBezTo>
                  <a:cubicBezTo>
                    <a:pt x="55475" y="12687"/>
                    <a:pt x="54688" y="11629"/>
                    <a:pt x="53901" y="11101"/>
                  </a:cubicBezTo>
                  <a:cubicBezTo>
                    <a:pt x="51934" y="9515"/>
                    <a:pt x="49573" y="8458"/>
                    <a:pt x="47213" y="7929"/>
                  </a:cubicBezTo>
                  <a:cubicBezTo>
                    <a:pt x="46032" y="7400"/>
                    <a:pt x="44852" y="6872"/>
                    <a:pt x="43672" y="7400"/>
                  </a:cubicBezTo>
                  <a:cubicBezTo>
                    <a:pt x="43278" y="7400"/>
                    <a:pt x="44459" y="8986"/>
                    <a:pt x="44459" y="9515"/>
                  </a:cubicBezTo>
                  <a:cubicBezTo>
                    <a:pt x="44459" y="9515"/>
                    <a:pt x="46032" y="11101"/>
                    <a:pt x="46032" y="11101"/>
                  </a:cubicBezTo>
                  <a:cubicBezTo>
                    <a:pt x="46032" y="11629"/>
                    <a:pt x="43672" y="11101"/>
                    <a:pt x="43672" y="11101"/>
                  </a:cubicBezTo>
                  <a:cubicBezTo>
                    <a:pt x="43672" y="12158"/>
                    <a:pt x="45245" y="11629"/>
                    <a:pt x="45245" y="12687"/>
                  </a:cubicBezTo>
                  <a:cubicBezTo>
                    <a:pt x="45245" y="12687"/>
                    <a:pt x="43672" y="12158"/>
                    <a:pt x="43278" y="11629"/>
                  </a:cubicBezTo>
                  <a:cubicBezTo>
                    <a:pt x="42491" y="11101"/>
                    <a:pt x="41704" y="11101"/>
                    <a:pt x="40524" y="10572"/>
                  </a:cubicBezTo>
                  <a:cubicBezTo>
                    <a:pt x="39737" y="10044"/>
                    <a:pt x="39737" y="10572"/>
                    <a:pt x="39737" y="11629"/>
                  </a:cubicBezTo>
                  <a:cubicBezTo>
                    <a:pt x="39344" y="12158"/>
                    <a:pt x="38950" y="12158"/>
                    <a:pt x="38557" y="12158"/>
                  </a:cubicBezTo>
                  <a:cubicBezTo>
                    <a:pt x="38557" y="12687"/>
                    <a:pt x="38557" y="13744"/>
                    <a:pt x="38163" y="13744"/>
                  </a:cubicBezTo>
                  <a:cubicBezTo>
                    <a:pt x="38163" y="14273"/>
                    <a:pt x="38163" y="12687"/>
                    <a:pt x="38163" y="12158"/>
                  </a:cubicBezTo>
                  <a:cubicBezTo>
                    <a:pt x="38163" y="11629"/>
                    <a:pt x="38557" y="11101"/>
                    <a:pt x="38557" y="10572"/>
                  </a:cubicBezTo>
                  <a:cubicBezTo>
                    <a:pt x="38163" y="8458"/>
                    <a:pt x="36590" y="8458"/>
                    <a:pt x="35409" y="8458"/>
                  </a:cubicBezTo>
                  <a:cubicBezTo>
                    <a:pt x="33836" y="8986"/>
                    <a:pt x="32262" y="9515"/>
                    <a:pt x="30688" y="9515"/>
                  </a:cubicBezTo>
                  <a:cubicBezTo>
                    <a:pt x="30295" y="10044"/>
                    <a:pt x="29508" y="10044"/>
                    <a:pt x="29114" y="10044"/>
                  </a:cubicBezTo>
                  <a:cubicBezTo>
                    <a:pt x="29114" y="10044"/>
                    <a:pt x="27147" y="10572"/>
                    <a:pt x="27147" y="10572"/>
                  </a:cubicBezTo>
                  <a:cubicBezTo>
                    <a:pt x="27540" y="11101"/>
                    <a:pt x="28327" y="11101"/>
                    <a:pt x="28721" y="11101"/>
                  </a:cubicBezTo>
                  <a:cubicBezTo>
                    <a:pt x="29114" y="11629"/>
                    <a:pt x="29508" y="12158"/>
                    <a:pt x="30295" y="12687"/>
                  </a:cubicBezTo>
                  <a:cubicBezTo>
                    <a:pt x="30295" y="12687"/>
                    <a:pt x="31868" y="14273"/>
                    <a:pt x="31868" y="14273"/>
                  </a:cubicBezTo>
                  <a:cubicBezTo>
                    <a:pt x="31475" y="14273"/>
                    <a:pt x="29901" y="13215"/>
                    <a:pt x="29508" y="13215"/>
                  </a:cubicBezTo>
                  <a:cubicBezTo>
                    <a:pt x="28721" y="12687"/>
                    <a:pt x="28327" y="11629"/>
                    <a:pt x="27540" y="11629"/>
                  </a:cubicBezTo>
                  <a:cubicBezTo>
                    <a:pt x="26360" y="11101"/>
                    <a:pt x="25180" y="11629"/>
                    <a:pt x="24000" y="11629"/>
                  </a:cubicBezTo>
                  <a:cubicBezTo>
                    <a:pt x="22819" y="12158"/>
                    <a:pt x="22819" y="11629"/>
                    <a:pt x="23606" y="13215"/>
                  </a:cubicBezTo>
                  <a:cubicBezTo>
                    <a:pt x="23606" y="13744"/>
                    <a:pt x="23606" y="15330"/>
                    <a:pt x="23606" y="15859"/>
                  </a:cubicBezTo>
                  <a:cubicBezTo>
                    <a:pt x="23606" y="16916"/>
                    <a:pt x="22032" y="15859"/>
                    <a:pt x="21639" y="15859"/>
                  </a:cubicBezTo>
                  <a:cubicBezTo>
                    <a:pt x="21245" y="15859"/>
                    <a:pt x="20065" y="14801"/>
                    <a:pt x="19672" y="15859"/>
                  </a:cubicBezTo>
                  <a:cubicBezTo>
                    <a:pt x="19278" y="16387"/>
                    <a:pt x="19672" y="17973"/>
                    <a:pt x="19672" y="17973"/>
                  </a:cubicBezTo>
                  <a:cubicBezTo>
                    <a:pt x="19278" y="18502"/>
                    <a:pt x="18885" y="17444"/>
                    <a:pt x="18491" y="16916"/>
                  </a:cubicBezTo>
                  <a:cubicBezTo>
                    <a:pt x="17704" y="16387"/>
                    <a:pt x="16918" y="16387"/>
                    <a:pt x="16524" y="16916"/>
                  </a:cubicBezTo>
                  <a:cubicBezTo>
                    <a:pt x="15344" y="17973"/>
                    <a:pt x="14163" y="19030"/>
                    <a:pt x="12590" y="19559"/>
                  </a:cubicBezTo>
                  <a:cubicBezTo>
                    <a:pt x="12196" y="20088"/>
                    <a:pt x="13377" y="19559"/>
                    <a:pt x="12590" y="19559"/>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76" name="Google Shape;1076;g90e2d1f501_0_5781"/>
            <p:cNvSpPr/>
            <p:nvPr/>
          </p:nvSpPr>
          <p:spPr>
            <a:xfrm>
              <a:off x="9136496" y="5038398"/>
              <a:ext cx="149700" cy="105000"/>
            </a:xfrm>
            <a:custGeom>
              <a:avLst/>
              <a:gdLst/>
              <a:ahLst/>
              <a:cxnLst/>
              <a:rect l="l" t="t" r="r" b="b"/>
              <a:pathLst>
                <a:path w="120000" h="120000" extrusionOk="0">
                  <a:moveTo>
                    <a:pt x="120000" y="65454"/>
                  </a:moveTo>
                  <a:cubicBezTo>
                    <a:pt x="112500" y="54545"/>
                    <a:pt x="82500" y="32727"/>
                    <a:pt x="82500" y="32727"/>
                  </a:cubicBezTo>
                  <a:cubicBezTo>
                    <a:pt x="67500" y="21818"/>
                    <a:pt x="52500" y="10909"/>
                    <a:pt x="37500" y="10909"/>
                  </a:cubicBezTo>
                  <a:cubicBezTo>
                    <a:pt x="30000" y="10909"/>
                    <a:pt x="15000" y="0"/>
                    <a:pt x="7500" y="10909"/>
                  </a:cubicBezTo>
                  <a:cubicBezTo>
                    <a:pt x="0" y="21818"/>
                    <a:pt x="22500" y="32727"/>
                    <a:pt x="22500" y="32727"/>
                  </a:cubicBezTo>
                  <a:cubicBezTo>
                    <a:pt x="15000" y="32727"/>
                    <a:pt x="0" y="65454"/>
                    <a:pt x="7500" y="76363"/>
                  </a:cubicBezTo>
                  <a:cubicBezTo>
                    <a:pt x="15000" y="76363"/>
                    <a:pt x="30000" y="65454"/>
                    <a:pt x="37500" y="76363"/>
                  </a:cubicBezTo>
                  <a:cubicBezTo>
                    <a:pt x="52500" y="87272"/>
                    <a:pt x="37500" y="87272"/>
                    <a:pt x="37500" y="98181"/>
                  </a:cubicBezTo>
                  <a:cubicBezTo>
                    <a:pt x="37500" y="120000"/>
                    <a:pt x="120000" y="87272"/>
                    <a:pt x="120000" y="65454"/>
                  </a:cubicBezTo>
                  <a:cubicBezTo>
                    <a:pt x="112500" y="54545"/>
                    <a:pt x="120000" y="76363"/>
                    <a:pt x="120000" y="65454"/>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77" name="Google Shape;1077;g90e2d1f501_0_5781"/>
            <p:cNvSpPr/>
            <p:nvPr/>
          </p:nvSpPr>
          <p:spPr>
            <a:xfrm>
              <a:off x="9184270" y="4965128"/>
              <a:ext cx="38100" cy="19200"/>
            </a:xfrm>
            <a:custGeom>
              <a:avLst/>
              <a:gdLst/>
              <a:ahLst/>
              <a:cxnLst/>
              <a:rect l="l" t="t" r="r" b="b"/>
              <a:pathLst>
                <a:path w="120000" h="120000" extrusionOk="0">
                  <a:moveTo>
                    <a:pt x="60000" y="120000"/>
                  </a:moveTo>
                  <a:cubicBezTo>
                    <a:pt x="0" y="120000"/>
                    <a:pt x="30000" y="0"/>
                    <a:pt x="60000" y="0"/>
                  </a:cubicBezTo>
                  <a:cubicBezTo>
                    <a:pt x="90000" y="0"/>
                    <a:pt x="120000" y="120000"/>
                    <a:pt x="6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78" name="Google Shape;1078;g90e2d1f501_0_5781"/>
            <p:cNvSpPr/>
            <p:nvPr/>
          </p:nvSpPr>
          <p:spPr>
            <a:xfrm>
              <a:off x="9212932" y="3859744"/>
              <a:ext cx="102000" cy="57300"/>
            </a:xfrm>
            <a:custGeom>
              <a:avLst/>
              <a:gdLst/>
              <a:ahLst/>
              <a:cxnLst/>
              <a:rect l="l" t="t" r="r" b="b"/>
              <a:pathLst>
                <a:path w="120000" h="120000" extrusionOk="0">
                  <a:moveTo>
                    <a:pt x="98181" y="80000"/>
                  </a:moveTo>
                  <a:cubicBezTo>
                    <a:pt x="120000" y="100000"/>
                    <a:pt x="120000" y="120000"/>
                    <a:pt x="98181" y="100000"/>
                  </a:cubicBezTo>
                  <a:cubicBezTo>
                    <a:pt x="76363" y="100000"/>
                    <a:pt x="43636" y="80000"/>
                    <a:pt x="32727" y="80000"/>
                  </a:cubicBezTo>
                  <a:cubicBezTo>
                    <a:pt x="21818" y="60000"/>
                    <a:pt x="0" y="0"/>
                    <a:pt x="21818" y="20000"/>
                  </a:cubicBezTo>
                  <a:cubicBezTo>
                    <a:pt x="43636" y="40000"/>
                    <a:pt x="76363" y="60000"/>
                    <a:pt x="98181" y="80000"/>
                  </a:cubicBezTo>
                  <a:cubicBezTo>
                    <a:pt x="120000" y="100000"/>
                    <a:pt x="76363" y="60000"/>
                    <a:pt x="98181" y="8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79" name="Google Shape;1079;g90e2d1f501_0_5781"/>
            <p:cNvSpPr/>
            <p:nvPr/>
          </p:nvSpPr>
          <p:spPr>
            <a:xfrm>
              <a:off x="9528217" y="3776917"/>
              <a:ext cx="76500" cy="44700"/>
            </a:xfrm>
            <a:custGeom>
              <a:avLst/>
              <a:gdLst/>
              <a:ahLst/>
              <a:cxnLst/>
              <a:rect l="l" t="t" r="r" b="b"/>
              <a:pathLst>
                <a:path w="120000" h="120000" extrusionOk="0">
                  <a:moveTo>
                    <a:pt x="120000" y="72000"/>
                  </a:moveTo>
                  <a:cubicBezTo>
                    <a:pt x="120000" y="120000"/>
                    <a:pt x="0" y="96000"/>
                    <a:pt x="0" y="48000"/>
                  </a:cubicBezTo>
                  <a:cubicBezTo>
                    <a:pt x="0" y="0"/>
                    <a:pt x="120000" y="24000"/>
                    <a:pt x="120000" y="72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80" name="Google Shape;1080;g90e2d1f501_0_5781"/>
            <p:cNvSpPr/>
            <p:nvPr/>
          </p:nvSpPr>
          <p:spPr>
            <a:xfrm>
              <a:off x="10735225" y="3897971"/>
              <a:ext cx="54000" cy="38100"/>
            </a:xfrm>
            <a:custGeom>
              <a:avLst/>
              <a:gdLst/>
              <a:ahLst/>
              <a:cxnLst/>
              <a:rect l="l" t="t" r="r" b="b"/>
              <a:pathLst>
                <a:path w="120000" h="120000" extrusionOk="0">
                  <a:moveTo>
                    <a:pt x="100000" y="90000"/>
                  </a:moveTo>
                  <a:cubicBezTo>
                    <a:pt x="80000" y="120000"/>
                    <a:pt x="0" y="0"/>
                    <a:pt x="20000" y="0"/>
                  </a:cubicBezTo>
                  <a:cubicBezTo>
                    <a:pt x="40000" y="0"/>
                    <a:pt x="120000" y="60000"/>
                    <a:pt x="100000" y="9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81" name="Google Shape;1081;g90e2d1f501_0_5781"/>
            <p:cNvSpPr/>
            <p:nvPr/>
          </p:nvSpPr>
          <p:spPr>
            <a:xfrm>
              <a:off x="10808475" y="3936196"/>
              <a:ext cx="47700" cy="9600"/>
            </a:xfrm>
            <a:custGeom>
              <a:avLst/>
              <a:gdLst/>
              <a:ahLst/>
              <a:cxnLst/>
              <a:rect l="l" t="t" r="r" b="b"/>
              <a:pathLst>
                <a:path w="120000" h="120000" extrusionOk="0">
                  <a:moveTo>
                    <a:pt x="96000" y="120000"/>
                  </a:moveTo>
                  <a:cubicBezTo>
                    <a:pt x="48000" y="120000"/>
                    <a:pt x="0" y="0"/>
                    <a:pt x="48000" y="0"/>
                  </a:cubicBezTo>
                  <a:cubicBezTo>
                    <a:pt x="72000" y="0"/>
                    <a:pt x="120000" y="120000"/>
                    <a:pt x="96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82" name="Google Shape;1082;g90e2d1f501_0_5781"/>
            <p:cNvSpPr/>
            <p:nvPr/>
          </p:nvSpPr>
          <p:spPr>
            <a:xfrm>
              <a:off x="10808475" y="4468182"/>
              <a:ext cx="38100" cy="66900"/>
            </a:xfrm>
            <a:custGeom>
              <a:avLst/>
              <a:gdLst/>
              <a:ahLst/>
              <a:cxnLst/>
              <a:rect l="l" t="t" r="r" b="b"/>
              <a:pathLst>
                <a:path w="120000" h="120000" extrusionOk="0">
                  <a:moveTo>
                    <a:pt x="60000" y="0"/>
                  </a:moveTo>
                  <a:cubicBezTo>
                    <a:pt x="0" y="0"/>
                    <a:pt x="90000" y="119999"/>
                    <a:pt x="120000" y="119999"/>
                  </a:cubicBezTo>
                  <a:cubicBezTo>
                    <a:pt x="120000" y="119999"/>
                    <a:pt x="90000" y="0"/>
                    <a:pt x="6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83" name="Google Shape;1083;g90e2d1f501_0_5781"/>
            <p:cNvSpPr/>
            <p:nvPr/>
          </p:nvSpPr>
          <p:spPr>
            <a:xfrm>
              <a:off x="10827582" y="4589232"/>
              <a:ext cx="63600" cy="38100"/>
            </a:xfrm>
            <a:custGeom>
              <a:avLst/>
              <a:gdLst/>
              <a:ahLst/>
              <a:cxnLst/>
              <a:rect l="l" t="t" r="r" b="b"/>
              <a:pathLst>
                <a:path w="120000" h="120000" extrusionOk="0">
                  <a:moveTo>
                    <a:pt x="17142" y="0"/>
                  </a:moveTo>
                  <a:cubicBezTo>
                    <a:pt x="0" y="30000"/>
                    <a:pt x="0" y="90000"/>
                    <a:pt x="17142" y="120000"/>
                  </a:cubicBezTo>
                  <a:cubicBezTo>
                    <a:pt x="34285" y="120000"/>
                    <a:pt x="51428" y="120000"/>
                    <a:pt x="85714" y="120000"/>
                  </a:cubicBezTo>
                  <a:cubicBezTo>
                    <a:pt x="119999" y="120000"/>
                    <a:pt x="17142" y="0"/>
                    <a:pt x="17142" y="0"/>
                  </a:cubicBezTo>
                  <a:cubicBezTo>
                    <a:pt x="0" y="30000"/>
                    <a:pt x="17142" y="0"/>
                    <a:pt x="17142"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84" name="Google Shape;1084;g90e2d1f501_0_5781"/>
            <p:cNvSpPr/>
            <p:nvPr/>
          </p:nvSpPr>
          <p:spPr>
            <a:xfrm>
              <a:off x="10566434" y="4796294"/>
              <a:ext cx="159300" cy="92400"/>
            </a:xfrm>
            <a:custGeom>
              <a:avLst/>
              <a:gdLst/>
              <a:ahLst/>
              <a:cxnLst/>
              <a:rect l="l" t="t" r="r" b="b"/>
              <a:pathLst>
                <a:path w="120000" h="120000" extrusionOk="0">
                  <a:moveTo>
                    <a:pt x="0" y="48000"/>
                  </a:moveTo>
                  <a:cubicBezTo>
                    <a:pt x="7058" y="0"/>
                    <a:pt x="49411" y="24000"/>
                    <a:pt x="70588" y="24000"/>
                  </a:cubicBezTo>
                  <a:cubicBezTo>
                    <a:pt x="120000" y="36000"/>
                    <a:pt x="56470" y="48000"/>
                    <a:pt x="56470" y="48000"/>
                  </a:cubicBezTo>
                  <a:cubicBezTo>
                    <a:pt x="56470" y="72000"/>
                    <a:pt x="84705" y="60000"/>
                    <a:pt x="84705" y="84000"/>
                  </a:cubicBezTo>
                  <a:cubicBezTo>
                    <a:pt x="84705" y="84000"/>
                    <a:pt x="70588" y="72000"/>
                    <a:pt x="63529" y="84000"/>
                  </a:cubicBezTo>
                  <a:cubicBezTo>
                    <a:pt x="63529" y="84000"/>
                    <a:pt x="84705" y="120000"/>
                    <a:pt x="77647" y="120000"/>
                  </a:cubicBezTo>
                  <a:cubicBezTo>
                    <a:pt x="70588" y="120000"/>
                    <a:pt x="63529" y="108000"/>
                    <a:pt x="56470" y="108000"/>
                  </a:cubicBezTo>
                  <a:cubicBezTo>
                    <a:pt x="42352" y="96000"/>
                    <a:pt x="0" y="84000"/>
                    <a:pt x="0" y="48000"/>
                  </a:cubicBezTo>
                  <a:cubicBezTo>
                    <a:pt x="0" y="36000"/>
                    <a:pt x="0" y="84000"/>
                    <a:pt x="0" y="48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85" name="Google Shape;1085;g90e2d1f501_0_5781"/>
            <p:cNvSpPr/>
            <p:nvPr/>
          </p:nvSpPr>
          <p:spPr>
            <a:xfrm>
              <a:off x="10537774" y="4777182"/>
              <a:ext cx="82800" cy="28800"/>
            </a:xfrm>
            <a:custGeom>
              <a:avLst/>
              <a:gdLst/>
              <a:ahLst/>
              <a:cxnLst/>
              <a:rect l="l" t="t" r="r" b="b"/>
              <a:pathLst>
                <a:path w="120000" h="120000" extrusionOk="0">
                  <a:moveTo>
                    <a:pt x="106666" y="40000"/>
                  </a:moveTo>
                  <a:cubicBezTo>
                    <a:pt x="120000" y="40000"/>
                    <a:pt x="66666" y="0"/>
                    <a:pt x="66666" y="0"/>
                  </a:cubicBezTo>
                  <a:cubicBezTo>
                    <a:pt x="40000" y="0"/>
                    <a:pt x="13333" y="0"/>
                    <a:pt x="0" y="0"/>
                  </a:cubicBezTo>
                  <a:cubicBezTo>
                    <a:pt x="26666" y="0"/>
                    <a:pt x="80000" y="120000"/>
                    <a:pt x="106666" y="40000"/>
                  </a:cubicBezTo>
                  <a:cubicBezTo>
                    <a:pt x="120000" y="40000"/>
                    <a:pt x="93333" y="80000"/>
                    <a:pt x="106666"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86" name="Google Shape;1086;g90e2d1f501_0_5781"/>
            <p:cNvSpPr/>
            <p:nvPr/>
          </p:nvSpPr>
          <p:spPr>
            <a:xfrm>
              <a:off x="10407200" y="4974685"/>
              <a:ext cx="120900" cy="63600"/>
            </a:xfrm>
            <a:custGeom>
              <a:avLst/>
              <a:gdLst/>
              <a:ahLst/>
              <a:cxnLst/>
              <a:rect l="l" t="t" r="r" b="b"/>
              <a:pathLst>
                <a:path w="120000" h="120000" extrusionOk="0">
                  <a:moveTo>
                    <a:pt x="110769" y="68571"/>
                  </a:moveTo>
                  <a:cubicBezTo>
                    <a:pt x="120000" y="51428"/>
                    <a:pt x="120000" y="34285"/>
                    <a:pt x="110769" y="17142"/>
                  </a:cubicBezTo>
                  <a:cubicBezTo>
                    <a:pt x="101538" y="0"/>
                    <a:pt x="73846" y="17142"/>
                    <a:pt x="64615" y="34285"/>
                  </a:cubicBezTo>
                  <a:cubicBezTo>
                    <a:pt x="55384" y="34285"/>
                    <a:pt x="36923" y="34285"/>
                    <a:pt x="27692" y="51428"/>
                  </a:cubicBezTo>
                  <a:cubicBezTo>
                    <a:pt x="27692" y="51428"/>
                    <a:pt x="0" y="85714"/>
                    <a:pt x="0" y="85714"/>
                  </a:cubicBezTo>
                  <a:cubicBezTo>
                    <a:pt x="27692" y="119999"/>
                    <a:pt x="92307" y="102857"/>
                    <a:pt x="110769" y="68571"/>
                  </a:cubicBezTo>
                  <a:cubicBezTo>
                    <a:pt x="120000" y="51428"/>
                    <a:pt x="83076" y="102857"/>
                    <a:pt x="110769" y="68571"/>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87" name="Google Shape;1087;g90e2d1f501_0_5781"/>
            <p:cNvSpPr/>
            <p:nvPr/>
          </p:nvSpPr>
          <p:spPr>
            <a:xfrm>
              <a:off x="9305288" y="5067067"/>
              <a:ext cx="38100" cy="57300"/>
            </a:xfrm>
            <a:custGeom>
              <a:avLst/>
              <a:gdLst/>
              <a:ahLst/>
              <a:cxnLst/>
              <a:rect l="l" t="t" r="r" b="b"/>
              <a:pathLst>
                <a:path w="120000" h="120000" extrusionOk="0">
                  <a:moveTo>
                    <a:pt x="90000" y="40000"/>
                  </a:moveTo>
                  <a:cubicBezTo>
                    <a:pt x="60000" y="0"/>
                    <a:pt x="30000" y="20000"/>
                    <a:pt x="30000" y="60000"/>
                  </a:cubicBezTo>
                  <a:cubicBezTo>
                    <a:pt x="0" y="120000"/>
                    <a:pt x="120000" y="80000"/>
                    <a:pt x="90000" y="40000"/>
                  </a:cubicBezTo>
                  <a:cubicBezTo>
                    <a:pt x="90000" y="40000"/>
                    <a:pt x="120000" y="60000"/>
                    <a:pt x="90000"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88" name="Google Shape;1088;g90e2d1f501_0_5781"/>
            <p:cNvSpPr/>
            <p:nvPr/>
          </p:nvSpPr>
          <p:spPr>
            <a:xfrm>
              <a:off x="9222485" y="4946016"/>
              <a:ext cx="35100" cy="38100"/>
            </a:xfrm>
            <a:custGeom>
              <a:avLst/>
              <a:gdLst/>
              <a:ahLst/>
              <a:cxnLst/>
              <a:rect l="l" t="t" r="r" b="b"/>
              <a:pathLst>
                <a:path w="120000" h="120000" extrusionOk="0">
                  <a:moveTo>
                    <a:pt x="120000" y="60000"/>
                  </a:moveTo>
                  <a:cubicBezTo>
                    <a:pt x="90000" y="60000"/>
                    <a:pt x="30000" y="0"/>
                    <a:pt x="30000" y="30000"/>
                  </a:cubicBezTo>
                  <a:cubicBezTo>
                    <a:pt x="0" y="120000"/>
                    <a:pt x="120000" y="60000"/>
                    <a:pt x="120000" y="60000"/>
                  </a:cubicBezTo>
                  <a:cubicBezTo>
                    <a:pt x="90000" y="60000"/>
                    <a:pt x="120000" y="60000"/>
                    <a:pt x="120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89" name="Google Shape;1089;g90e2d1f501_0_5781"/>
            <p:cNvSpPr/>
            <p:nvPr/>
          </p:nvSpPr>
          <p:spPr>
            <a:xfrm>
              <a:off x="10865797" y="4347132"/>
              <a:ext cx="19200" cy="19200"/>
            </a:xfrm>
            <a:custGeom>
              <a:avLst/>
              <a:gdLst/>
              <a:ahLst/>
              <a:cxnLst/>
              <a:rect l="l" t="t" r="r" b="b"/>
              <a:pathLst>
                <a:path w="120000" h="120000" extrusionOk="0">
                  <a:moveTo>
                    <a:pt x="120000" y="60000"/>
                  </a:moveTo>
                  <a:cubicBezTo>
                    <a:pt x="120000" y="0"/>
                    <a:pt x="0" y="60000"/>
                    <a:pt x="0" y="120000"/>
                  </a:cubicBezTo>
                  <a:cubicBezTo>
                    <a:pt x="60000" y="120000"/>
                    <a:pt x="120000" y="120000"/>
                    <a:pt x="120000" y="6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90" name="Google Shape;1090;g90e2d1f501_0_5781"/>
            <p:cNvSpPr/>
            <p:nvPr/>
          </p:nvSpPr>
          <p:spPr>
            <a:xfrm>
              <a:off x="10789365" y="4245194"/>
              <a:ext cx="28800" cy="15900"/>
            </a:xfrm>
            <a:custGeom>
              <a:avLst/>
              <a:gdLst/>
              <a:ahLst/>
              <a:cxnLst/>
              <a:rect l="l" t="t" r="r" b="b"/>
              <a:pathLst>
                <a:path w="120000" h="120000" extrusionOk="0">
                  <a:moveTo>
                    <a:pt x="80000" y="0"/>
                  </a:moveTo>
                  <a:cubicBezTo>
                    <a:pt x="40000" y="0"/>
                    <a:pt x="0" y="60000"/>
                    <a:pt x="40000" y="60000"/>
                  </a:cubicBezTo>
                  <a:cubicBezTo>
                    <a:pt x="80000" y="120000"/>
                    <a:pt x="120000" y="60000"/>
                    <a:pt x="8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91" name="Google Shape;1091;g90e2d1f501_0_5781"/>
            <p:cNvSpPr/>
            <p:nvPr/>
          </p:nvSpPr>
          <p:spPr>
            <a:xfrm>
              <a:off x="10865797" y="4206967"/>
              <a:ext cx="25500" cy="28800"/>
            </a:xfrm>
            <a:custGeom>
              <a:avLst/>
              <a:gdLst/>
              <a:ahLst/>
              <a:cxnLst/>
              <a:rect l="l" t="t" r="r" b="b"/>
              <a:pathLst>
                <a:path w="120000" h="120000" extrusionOk="0">
                  <a:moveTo>
                    <a:pt x="80000" y="40000"/>
                  </a:moveTo>
                  <a:cubicBezTo>
                    <a:pt x="80000" y="0"/>
                    <a:pt x="0" y="40000"/>
                    <a:pt x="40000" y="80000"/>
                  </a:cubicBezTo>
                  <a:cubicBezTo>
                    <a:pt x="40000" y="120000"/>
                    <a:pt x="120000" y="40000"/>
                    <a:pt x="80000" y="4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92" name="Google Shape;1092;g90e2d1f501_0_5781"/>
            <p:cNvSpPr/>
            <p:nvPr/>
          </p:nvSpPr>
          <p:spPr>
            <a:xfrm>
              <a:off x="8314840" y="4394916"/>
              <a:ext cx="47700" cy="6300"/>
            </a:xfrm>
            <a:custGeom>
              <a:avLst/>
              <a:gdLst/>
              <a:ahLst/>
              <a:cxnLst/>
              <a:rect l="l" t="t" r="r" b="b"/>
              <a:pathLst>
                <a:path w="120000" h="120000" extrusionOk="0">
                  <a:moveTo>
                    <a:pt x="120000" y="120000"/>
                  </a:moveTo>
                  <a:cubicBezTo>
                    <a:pt x="96000" y="0"/>
                    <a:pt x="0" y="0"/>
                    <a:pt x="24000" y="0"/>
                  </a:cubicBezTo>
                  <a:cubicBezTo>
                    <a:pt x="48000" y="120000"/>
                    <a:pt x="120000" y="120000"/>
                    <a:pt x="12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93" name="Google Shape;1093;g90e2d1f501_0_5781"/>
            <p:cNvSpPr/>
            <p:nvPr/>
          </p:nvSpPr>
          <p:spPr>
            <a:xfrm>
              <a:off x="8372164" y="4394916"/>
              <a:ext cx="57300" cy="0"/>
            </a:xfrm>
            <a:custGeom>
              <a:avLst/>
              <a:gdLst/>
              <a:ahLst/>
              <a:cxnLst/>
              <a:rect l="l" t="t" r="r" b="b"/>
              <a:pathLst>
                <a:path w="120000" h="120000" extrusionOk="0">
                  <a:moveTo>
                    <a:pt x="100000" y="0"/>
                  </a:moveTo>
                  <a:cubicBezTo>
                    <a:pt x="80000" y="0"/>
                    <a:pt x="0" y="0"/>
                    <a:pt x="20000" y="0"/>
                  </a:cubicBezTo>
                  <a:cubicBezTo>
                    <a:pt x="40000" y="0"/>
                    <a:pt x="120000" y="0"/>
                    <a:pt x="100000" y="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94" name="Google Shape;1094;g90e2d1f501_0_5781"/>
            <p:cNvSpPr/>
            <p:nvPr/>
          </p:nvSpPr>
          <p:spPr>
            <a:xfrm>
              <a:off x="9445417" y="3802407"/>
              <a:ext cx="38100" cy="19200"/>
            </a:xfrm>
            <a:custGeom>
              <a:avLst/>
              <a:gdLst/>
              <a:ahLst/>
              <a:cxnLst/>
              <a:rect l="l" t="t" r="r" b="b"/>
              <a:pathLst>
                <a:path w="120000" h="120000" extrusionOk="0">
                  <a:moveTo>
                    <a:pt x="90000" y="120000"/>
                  </a:moveTo>
                  <a:cubicBezTo>
                    <a:pt x="30000" y="120000"/>
                    <a:pt x="0" y="0"/>
                    <a:pt x="60000" y="0"/>
                  </a:cubicBezTo>
                  <a:cubicBezTo>
                    <a:pt x="90000" y="0"/>
                    <a:pt x="120000" y="120000"/>
                    <a:pt x="90000" y="12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sp>
          <p:nvSpPr>
            <p:cNvPr id="1095" name="Google Shape;1095;g90e2d1f501_0_5781"/>
            <p:cNvSpPr/>
            <p:nvPr/>
          </p:nvSpPr>
          <p:spPr>
            <a:xfrm>
              <a:off x="5467694" y="6086410"/>
              <a:ext cx="86100" cy="111600"/>
            </a:xfrm>
            <a:custGeom>
              <a:avLst/>
              <a:gdLst/>
              <a:ahLst/>
              <a:cxnLst/>
              <a:rect l="l" t="t" r="r" b="b"/>
              <a:pathLst>
                <a:path w="120000" h="120000" extrusionOk="0">
                  <a:moveTo>
                    <a:pt x="120000" y="110000"/>
                  </a:moveTo>
                  <a:cubicBezTo>
                    <a:pt x="106666" y="80000"/>
                    <a:pt x="93333" y="40000"/>
                    <a:pt x="66666" y="20000"/>
                  </a:cubicBezTo>
                  <a:cubicBezTo>
                    <a:pt x="53333" y="10000"/>
                    <a:pt x="40000" y="0"/>
                    <a:pt x="26666" y="20000"/>
                  </a:cubicBezTo>
                  <a:cubicBezTo>
                    <a:pt x="26666" y="20000"/>
                    <a:pt x="0" y="20000"/>
                    <a:pt x="0" y="30000"/>
                  </a:cubicBezTo>
                  <a:cubicBezTo>
                    <a:pt x="13333" y="40000"/>
                    <a:pt x="40000" y="30000"/>
                    <a:pt x="40000" y="50000"/>
                  </a:cubicBezTo>
                  <a:cubicBezTo>
                    <a:pt x="40000" y="60000"/>
                    <a:pt x="40000" y="60000"/>
                    <a:pt x="40000" y="70000"/>
                  </a:cubicBezTo>
                  <a:cubicBezTo>
                    <a:pt x="40000" y="80000"/>
                    <a:pt x="53333" y="70000"/>
                    <a:pt x="53333" y="70000"/>
                  </a:cubicBezTo>
                  <a:cubicBezTo>
                    <a:pt x="66666" y="80000"/>
                    <a:pt x="40000" y="80000"/>
                    <a:pt x="40000" y="80000"/>
                  </a:cubicBezTo>
                  <a:cubicBezTo>
                    <a:pt x="40000" y="90000"/>
                    <a:pt x="66666" y="110000"/>
                    <a:pt x="80000" y="110000"/>
                  </a:cubicBezTo>
                  <a:cubicBezTo>
                    <a:pt x="80000" y="110000"/>
                    <a:pt x="26666" y="70000"/>
                    <a:pt x="80000" y="90000"/>
                  </a:cubicBezTo>
                  <a:cubicBezTo>
                    <a:pt x="93333" y="90000"/>
                    <a:pt x="120000" y="120000"/>
                    <a:pt x="120000" y="110000"/>
                  </a:cubicBezTo>
                  <a:cubicBezTo>
                    <a:pt x="106666" y="100000"/>
                    <a:pt x="120000" y="120000"/>
                    <a:pt x="120000" y="110000"/>
                  </a:cubicBezTo>
                  <a:close/>
                </a:path>
              </a:pathLst>
            </a:custGeom>
            <a:solidFill>
              <a:srgbClr val="000000"/>
            </a:solidFill>
            <a:ln w="9525" cap="flat" cmpd="sng">
              <a:solidFill>
                <a:schemeClr val="lt1"/>
              </a:solidFill>
              <a:prstDash val="solid"/>
              <a:round/>
              <a:headEnd type="none" w="sm" len="sm"/>
              <a:tailEnd type="none" w="sm" len="sm"/>
            </a:ln>
          </p:spPr>
          <p:txBody>
            <a:bodyPr spcFirstLastPara="1" wrap="square" lIns="34289" tIns="17145" rIns="34289" bIns="17145" anchor="t" anchorCtr="0">
              <a:noAutofit/>
            </a:bodyPr>
            <a:lstStyle/>
            <a:p>
              <a:pPr>
                <a:buClr>
                  <a:srgbClr val="000000"/>
                </a:buClr>
                <a:buSzPts val="1400"/>
              </a:pPr>
              <a:endParaRPr sz="1400">
                <a:solidFill>
                  <a:schemeClr val="dk1"/>
                </a:solidFill>
                <a:latin typeface="Montserrat"/>
                <a:ea typeface="Montserrat"/>
                <a:cs typeface="Montserrat"/>
                <a:sym typeface="Montserrat"/>
              </a:endParaRPr>
            </a:p>
          </p:txBody>
        </p:sp>
      </p:grpSp>
      <p:sp>
        <p:nvSpPr>
          <p:cNvPr id="1096" name="Google Shape;1096;g90e2d1f501_0_5781"/>
          <p:cNvSpPr/>
          <p:nvPr/>
        </p:nvSpPr>
        <p:spPr>
          <a:xfrm>
            <a:off x="6828291" y="3728972"/>
            <a:ext cx="641502" cy="641502"/>
          </a:xfrm>
          <a:prstGeom prst="ellipse">
            <a:avLst/>
          </a:prstGeom>
          <a:solidFill>
            <a:schemeClr val="bg1">
              <a:lumMod val="50000"/>
              <a:alpha val="64310"/>
            </a:schemeClr>
          </a:solidFill>
          <a:ln>
            <a:noFill/>
          </a:ln>
        </p:spPr>
        <p:txBody>
          <a:bodyPr spcFirstLastPara="1" wrap="square" lIns="34289" tIns="17145" rIns="34289" bIns="17145" anchor="ctr" anchorCtr="0">
            <a:noAutofit/>
          </a:bodyPr>
          <a:lstStyle/>
          <a:p>
            <a:pPr algn="ctr">
              <a:buClr>
                <a:srgbClr val="000000"/>
              </a:buClr>
              <a:buSzPts val="1400"/>
            </a:pPr>
            <a:endParaRPr sz="1400">
              <a:solidFill>
                <a:schemeClr val="lt1"/>
              </a:solidFill>
              <a:latin typeface="Montserrat"/>
              <a:ea typeface="Montserrat"/>
              <a:cs typeface="Montserrat"/>
              <a:sym typeface="Montserrat"/>
            </a:endParaRPr>
          </a:p>
        </p:txBody>
      </p:sp>
      <p:sp>
        <p:nvSpPr>
          <p:cNvPr id="1098" name="Google Shape;1098;g90e2d1f501_0_5781"/>
          <p:cNvSpPr/>
          <p:nvPr/>
        </p:nvSpPr>
        <p:spPr>
          <a:xfrm rot="10800000" flipH="1">
            <a:off x="4485921" y="3614535"/>
            <a:ext cx="377584" cy="377584"/>
          </a:xfrm>
          <a:prstGeom prst="ellipse">
            <a:avLst/>
          </a:prstGeom>
          <a:solidFill>
            <a:schemeClr val="accent1">
              <a:lumMod val="75000"/>
              <a:alpha val="64310"/>
            </a:schemeClr>
          </a:solidFill>
          <a:ln>
            <a:noFill/>
          </a:ln>
        </p:spPr>
        <p:txBody>
          <a:bodyPr spcFirstLastPara="1" wrap="square" lIns="34289" tIns="17145" rIns="34289" bIns="17145" anchor="ctr" anchorCtr="0">
            <a:noAutofit/>
          </a:bodyPr>
          <a:lstStyle/>
          <a:p>
            <a:pPr algn="ctr">
              <a:buClr>
                <a:srgbClr val="000000"/>
              </a:buClr>
              <a:buSzPts val="1400"/>
            </a:pPr>
            <a:endParaRPr sz="1400">
              <a:solidFill>
                <a:schemeClr val="lt1"/>
              </a:solidFill>
              <a:latin typeface="Montserrat"/>
              <a:ea typeface="Montserrat"/>
              <a:cs typeface="Montserrat"/>
              <a:sym typeface="Montserrat"/>
            </a:endParaRPr>
          </a:p>
        </p:txBody>
      </p:sp>
      <p:sp>
        <p:nvSpPr>
          <p:cNvPr id="1100" name="Google Shape;1100;g90e2d1f501_0_5781"/>
          <p:cNvSpPr/>
          <p:nvPr/>
        </p:nvSpPr>
        <p:spPr>
          <a:xfrm rot="10800000" flipH="1">
            <a:off x="1775187" y="2634846"/>
            <a:ext cx="377584" cy="377584"/>
          </a:xfrm>
          <a:prstGeom prst="ellipse">
            <a:avLst/>
          </a:prstGeom>
          <a:solidFill>
            <a:schemeClr val="accent1">
              <a:lumMod val="75000"/>
              <a:alpha val="64310"/>
            </a:schemeClr>
          </a:solidFill>
          <a:ln>
            <a:noFill/>
          </a:ln>
        </p:spPr>
        <p:txBody>
          <a:bodyPr spcFirstLastPara="1" wrap="square" lIns="34289" tIns="17145" rIns="34289" bIns="17145" anchor="ctr" anchorCtr="0">
            <a:noAutofit/>
          </a:bodyPr>
          <a:lstStyle/>
          <a:p>
            <a:pPr algn="ctr">
              <a:buClr>
                <a:srgbClr val="000000"/>
              </a:buClr>
              <a:buSzPts val="1400"/>
            </a:pPr>
            <a:endParaRPr sz="1400">
              <a:solidFill>
                <a:schemeClr val="lt1"/>
              </a:solidFill>
              <a:latin typeface="Montserrat"/>
              <a:ea typeface="Montserrat"/>
              <a:cs typeface="Montserrat"/>
              <a:sym typeface="Montserrat"/>
            </a:endParaRPr>
          </a:p>
        </p:txBody>
      </p:sp>
      <p:sp>
        <p:nvSpPr>
          <p:cNvPr id="1101" name="Google Shape;1101;g90e2d1f501_0_5781"/>
          <p:cNvSpPr/>
          <p:nvPr/>
        </p:nvSpPr>
        <p:spPr>
          <a:xfrm rot="10800000" flipH="1">
            <a:off x="3897586" y="2125295"/>
            <a:ext cx="377584" cy="377584"/>
          </a:xfrm>
          <a:prstGeom prst="ellipse">
            <a:avLst/>
          </a:prstGeom>
          <a:solidFill>
            <a:schemeClr val="accent1">
              <a:lumMod val="75000"/>
              <a:alpha val="64310"/>
            </a:schemeClr>
          </a:solidFill>
          <a:ln>
            <a:noFill/>
          </a:ln>
        </p:spPr>
        <p:txBody>
          <a:bodyPr spcFirstLastPara="1" wrap="square" lIns="34289" tIns="17145" rIns="34289" bIns="17145" anchor="ctr" anchorCtr="0">
            <a:noAutofit/>
          </a:bodyPr>
          <a:lstStyle/>
          <a:p>
            <a:pPr algn="ctr">
              <a:buClr>
                <a:srgbClr val="000000"/>
              </a:buClr>
              <a:buSzPts val="1400"/>
            </a:pPr>
            <a:endParaRPr sz="1400">
              <a:solidFill>
                <a:schemeClr val="lt1"/>
              </a:solidFill>
              <a:latin typeface="Montserrat"/>
              <a:ea typeface="Montserrat"/>
              <a:cs typeface="Montserrat"/>
              <a:sym typeface="Montserrat"/>
            </a:endParaRPr>
          </a:p>
        </p:txBody>
      </p:sp>
      <p:sp>
        <p:nvSpPr>
          <p:cNvPr id="412" name="Google Shape;1101;g90e2d1f501_0_5781"/>
          <p:cNvSpPr/>
          <p:nvPr/>
        </p:nvSpPr>
        <p:spPr>
          <a:xfrm rot="10800000" flipH="1">
            <a:off x="4076118" y="1989728"/>
            <a:ext cx="377584" cy="377584"/>
          </a:xfrm>
          <a:prstGeom prst="ellipse">
            <a:avLst/>
          </a:prstGeom>
          <a:solidFill>
            <a:schemeClr val="accent1">
              <a:lumMod val="75000"/>
              <a:alpha val="64310"/>
            </a:schemeClr>
          </a:solidFill>
          <a:ln>
            <a:noFill/>
          </a:ln>
        </p:spPr>
        <p:txBody>
          <a:bodyPr spcFirstLastPara="1" wrap="square" lIns="34289" tIns="17145" rIns="34289" bIns="17145" anchor="ctr" anchorCtr="0">
            <a:noAutofit/>
          </a:bodyPr>
          <a:lstStyle/>
          <a:p>
            <a:pPr algn="ctr">
              <a:buClr>
                <a:srgbClr val="000000"/>
              </a:buClr>
              <a:buSzPts val="1400"/>
            </a:pPr>
            <a:endParaRPr sz="1400">
              <a:solidFill>
                <a:schemeClr val="lt1"/>
              </a:solidFill>
              <a:latin typeface="Montserrat"/>
              <a:ea typeface="Montserrat"/>
              <a:cs typeface="Montserrat"/>
              <a:sym typeface="Montserrat"/>
            </a:endParaRPr>
          </a:p>
        </p:txBody>
      </p:sp>
      <p:sp>
        <p:nvSpPr>
          <p:cNvPr id="413" name="Google Shape;1100;g90e2d1f501_0_5781"/>
          <p:cNvSpPr/>
          <p:nvPr/>
        </p:nvSpPr>
        <p:spPr>
          <a:xfrm rot="10800000" flipH="1">
            <a:off x="2387637" y="2275450"/>
            <a:ext cx="377584" cy="377584"/>
          </a:xfrm>
          <a:prstGeom prst="ellipse">
            <a:avLst/>
          </a:prstGeom>
          <a:solidFill>
            <a:schemeClr val="accent1">
              <a:lumMod val="75000"/>
              <a:alpha val="64310"/>
            </a:schemeClr>
          </a:solidFill>
          <a:ln>
            <a:noFill/>
          </a:ln>
        </p:spPr>
        <p:txBody>
          <a:bodyPr spcFirstLastPara="1" wrap="square" lIns="34289" tIns="17145" rIns="34289" bIns="17145" anchor="ctr" anchorCtr="0">
            <a:noAutofit/>
          </a:bodyPr>
          <a:lstStyle/>
          <a:p>
            <a:pPr algn="ctr">
              <a:buClr>
                <a:srgbClr val="000000"/>
              </a:buClr>
              <a:buSzPts val="1400"/>
            </a:pPr>
            <a:endParaRPr sz="1400">
              <a:solidFill>
                <a:schemeClr val="lt1"/>
              </a:solidFill>
              <a:latin typeface="Montserrat"/>
              <a:ea typeface="Montserrat"/>
              <a:cs typeface="Montserrat"/>
              <a:sym typeface="Montserrat"/>
            </a:endParaRPr>
          </a:p>
        </p:txBody>
      </p:sp>
      <p:sp>
        <p:nvSpPr>
          <p:cNvPr id="415" name="Google Shape;698;g90e2d1f501_0_5781"/>
          <p:cNvSpPr txBox="1"/>
          <p:nvPr/>
        </p:nvSpPr>
        <p:spPr>
          <a:xfrm>
            <a:off x="4268885" y="1250727"/>
            <a:ext cx="1201275" cy="207675"/>
          </a:xfrm>
          <a:prstGeom prst="rect">
            <a:avLst/>
          </a:prstGeom>
          <a:solidFill>
            <a:schemeClr val="dk1"/>
          </a:solidFill>
          <a:ln>
            <a:noFill/>
          </a:ln>
        </p:spPr>
        <p:txBody>
          <a:bodyPr spcFirstLastPara="1" wrap="square" lIns="68569" tIns="34275" rIns="68569" bIns="34275" anchor="t" anchorCtr="0">
            <a:noAutofit/>
          </a:bodyPr>
          <a:lstStyle/>
          <a:p>
            <a:pPr algn="ctr"/>
            <a:r>
              <a:rPr lang="en-US" sz="900" dirty="0">
                <a:solidFill>
                  <a:schemeClr val="lt1"/>
                </a:solidFill>
                <a:latin typeface="Arial" panose="020B0604020202020204" pitchFamily="34" charset="0"/>
                <a:ea typeface="Calibri"/>
                <a:cs typeface="Arial" panose="020B0604020202020204" pitchFamily="34" charset="0"/>
                <a:sym typeface="Calibri"/>
              </a:rPr>
              <a:t>The Hague</a:t>
            </a:r>
            <a:endParaRPr sz="1013" dirty="0">
              <a:latin typeface="Arial" panose="020B0604020202020204" pitchFamily="34" charset="0"/>
              <a:cs typeface="Arial" panose="020B0604020202020204" pitchFamily="34" charset="0"/>
            </a:endParaRPr>
          </a:p>
        </p:txBody>
      </p:sp>
      <p:cxnSp>
        <p:nvCxnSpPr>
          <p:cNvPr id="416" name="Google Shape;699;g90e2d1f501_0_5781"/>
          <p:cNvCxnSpPr>
            <a:stCxn id="415" idx="1"/>
          </p:cNvCxnSpPr>
          <p:nvPr/>
        </p:nvCxnSpPr>
        <p:spPr>
          <a:xfrm flipH="1">
            <a:off x="4268768" y="1354564"/>
            <a:ext cx="118" cy="689805"/>
          </a:xfrm>
          <a:prstGeom prst="straightConnector1">
            <a:avLst/>
          </a:prstGeom>
          <a:noFill/>
          <a:ln w="9525" cap="flat" cmpd="sng">
            <a:solidFill>
              <a:schemeClr val="dk1"/>
            </a:solidFill>
            <a:prstDash val="solid"/>
            <a:miter lim="800000"/>
            <a:headEnd type="none" w="sm" len="sm"/>
            <a:tailEnd type="triangle" w="med" len="med"/>
          </a:ln>
        </p:spPr>
      </p:cxnSp>
      <p:sp>
        <p:nvSpPr>
          <p:cNvPr id="419" name="Google Shape;698;g90e2d1f501_0_5781"/>
          <p:cNvSpPr txBox="1"/>
          <p:nvPr/>
        </p:nvSpPr>
        <p:spPr>
          <a:xfrm>
            <a:off x="4030875" y="921949"/>
            <a:ext cx="1201275" cy="207675"/>
          </a:xfrm>
          <a:prstGeom prst="rect">
            <a:avLst/>
          </a:prstGeom>
          <a:solidFill>
            <a:schemeClr val="dk1"/>
          </a:solidFill>
          <a:ln>
            <a:noFill/>
          </a:ln>
        </p:spPr>
        <p:txBody>
          <a:bodyPr spcFirstLastPara="1" wrap="square" lIns="68569" tIns="34275" rIns="68569" bIns="34275" anchor="t" anchorCtr="0">
            <a:noAutofit/>
          </a:bodyPr>
          <a:lstStyle/>
          <a:p>
            <a:pPr algn="ctr"/>
            <a:r>
              <a:rPr lang="en-US" sz="900" dirty="0">
                <a:solidFill>
                  <a:schemeClr val="lt1"/>
                </a:solidFill>
                <a:latin typeface="Arial" panose="020B0604020202020204" pitchFamily="34" charset="0"/>
                <a:ea typeface="Calibri"/>
                <a:cs typeface="Arial" panose="020B0604020202020204" pitchFamily="34" charset="0"/>
                <a:sym typeface="Calibri"/>
              </a:rPr>
              <a:t>Brussels</a:t>
            </a:r>
            <a:endParaRPr sz="900" dirty="0">
              <a:latin typeface="Arial" panose="020B0604020202020204" pitchFamily="34" charset="0"/>
              <a:cs typeface="Arial" panose="020B0604020202020204" pitchFamily="34" charset="0"/>
            </a:endParaRPr>
          </a:p>
        </p:txBody>
      </p:sp>
      <p:cxnSp>
        <p:nvCxnSpPr>
          <p:cNvPr id="420" name="Google Shape;699;g90e2d1f501_0_5781"/>
          <p:cNvCxnSpPr>
            <a:stCxn id="419" idx="1"/>
          </p:cNvCxnSpPr>
          <p:nvPr/>
        </p:nvCxnSpPr>
        <p:spPr>
          <a:xfrm>
            <a:off x="4030875" y="1025787"/>
            <a:ext cx="0" cy="1220409"/>
          </a:xfrm>
          <a:prstGeom prst="straightConnector1">
            <a:avLst/>
          </a:prstGeom>
          <a:noFill/>
          <a:ln w="9525" cap="flat" cmpd="sng">
            <a:solidFill>
              <a:schemeClr val="dk1"/>
            </a:solidFill>
            <a:prstDash val="solid"/>
            <a:miter lim="800000"/>
            <a:headEnd type="none" w="sm" len="sm"/>
            <a:tailEnd type="triangle" w="med" len="med"/>
          </a:ln>
        </p:spPr>
      </p:cxnSp>
      <p:sp>
        <p:nvSpPr>
          <p:cNvPr id="422" name="Google Shape;698;g90e2d1f501_0_5781"/>
          <p:cNvSpPr txBox="1"/>
          <p:nvPr/>
        </p:nvSpPr>
        <p:spPr>
          <a:xfrm>
            <a:off x="192503" y="2343691"/>
            <a:ext cx="1201275" cy="207675"/>
          </a:xfrm>
          <a:prstGeom prst="rect">
            <a:avLst/>
          </a:prstGeom>
          <a:solidFill>
            <a:schemeClr val="dk1"/>
          </a:solidFill>
          <a:ln>
            <a:noFill/>
          </a:ln>
        </p:spPr>
        <p:txBody>
          <a:bodyPr spcFirstLastPara="1" wrap="square" lIns="68569" tIns="34275" rIns="68569" bIns="34275" anchor="t" anchorCtr="0">
            <a:noAutofit/>
          </a:bodyPr>
          <a:lstStyle/>
          <a:p>
            <a:pPr algn="ctr"/>
            <a:r>
              <a:rPr lang="en-US" sz="900" dirty="0">
                <a:solidFill>
                  <a:schemeClr val="lt1"/>
                </a:solidFill>
                <a:latin typeface="Arial" panose="020B0604020202020204" pitchFamily="34" charset="0"/>
                <a:ea typeface="Calibri"/>
                <a:cs typeface="Arial" panose="020B0604020202020204" pitchFamily="34" charset="0"/>
                <a:sym typeface="Calibri"/>
              </a:rPr>
              <a:t>New York</a:t>
            </a:r>
            <a:endParaRPr sz="900" dirty="0">
              <a:latin typeface="Arial" panose="020B0604020202020204" pitchFamily="34" charset="0"/>
              <a:cs typeface="Arial" panose="020B0604020202020204" pitchFamily="34" charset="0"/>
            </a:endParaRPr>
          </a:p>
        </p:txBody>
      </p:sp>
      <p:cxnSp>
        <p:nvCxnSpPr>
          <p:cNvPr id="423" name="Google Shape;699;g90e2d1f501_0_5781"/>
          <p:cNvCxnSpPr>
            <a:stCxn id="422" idx="3"/>
          </p:cNvCxnSpPr>
          <p:nvPr/>
        </p:nvCxnSpPr>
        <p:spPr>
          <a:xfrm flipV="1">
            <a:off x="1393777" y="2433659"/>
            <a:ext cx="1205405" cy="13870"/>
          </a:xfrm>
          <a:prstGeom prst="straightConnector1">
            <a:avLst/>
          </a:prstGeom>
          <a:noFill/>
          <a:ln w="9525" cap="flat" cmpd="sng">
            <a:solidFill>
              <a:schemeClr val="dk1"/>
            </a:solidFill>
            <a:prstDash val="solid"/>
            <a:miter lim="800000"/>
            <a:headEnd type="none" w="sm" len="sm"/>
            <a:tailEnd type="triangle" w="med" len="med"/>
          </a:ln>
        </p:spPr>
      </p:cxnSp>
      <p:sp>
        <p:nvSpPr>
          <p:cNvPr id="426" name="Google Shape;698;g90e2d1f501_0_5781"/>
          <p:cNvSpPr txBox="1"/>
          <p:nvPr/>
        </p:nvSpPr>
        <p:spPr>
          <a:xfrm>
            <a:off x="761270" y="3554451"/>
            <a:ext cx="1201275" cy="207675"/>
          </a:xfrm>
          <a:prstGeom prst="rect">
            <a:avLst/>
          </a:prstGeom>
          <a:solidFill>
            <a:schemeClr val="dk1"/>
          </a:solidFill>
          <a:ln>
            <a:noFill/>
          </a:ln>
        </p:spPr>
        <p:txBody>
          <a:bodyPr spcFirstLastPara="1" wrap="square" lIns="68569" tIns="34275" rIns="68569" bIns="34275" anchor="t" anchorCtr="0">
            <a:noAutofit/>
          </a:bodyPr>
          <a:lstStyle/>
          <a:p>
            <a:pPr algn="ctr"/>
            <a:r>
              <a:rPr lang="en-US" sz="900" dirty="0">
                <a:solidFill>
                  <a:schemeClr val="lt1"/>
                </a:solidFill>
                <a:latin typeface="Arial" panose="020B0604020202020204" pitchFamily="34" charset="0"/>
                <a:ea typeface="Calibri"/>
                <a:cs typeface="Arial" panose="020B0604020202020204" pitchFamily="34" charset="0"/>
                <a:sym typeface="Calibri"/>
              </a:rPr>
              <a:t>Mexico City</a:t>
            </a:r>
            <a:endParaRPr sz="900" dirty="0">
              <a:latin typeface="Arial" panose="020B0604020202020204" pitchFamily="34" charset="0"/>
              <a:cs typeface="Arial" panose="020B0604020202020204" pitchFamily="34" charset="0"/>
            </a:endParaRPr>
          </a:p>
        </p:txBody>
      </p:sp>
      <p:cxnSp>
        <p:nvCxnSpPr>
          <p:cNvPr id="427" name="Google Shape;699;g90e2d1f501_0_5781"/>
          <p:cNvCxnSpPr/>
          <p:nvPr/>
        </p:nvCxnSpPr>
        <p:spPr>
          <a:xfrm flipV="1">
            <a:off x="1943426" y="2829355"/>
            <a:ext cx="11044" cy="809511"/>
          </a:xfrm>
          <a:prstGeom prst="straightConnector1">
            <a:avLst/>
          </a:prstGeom>
          <a:noFill/>
          <a:ln w="9525" cap="flat" cmpd="sng">
            <a:solidFill>
              <a:schemeClr val="dk1"/>
            </a:solidFill>
            <a:prstDash val="solid"/>
            <a:miter lim="800000"/>
            <a:headEnd type="none" w="sm" len="sm"/>
            <a:tailEnd type="triangle" w="med" len="med"/>
          </a:ln>
        </p:spPr>
      </p:cxnSp>
      <p:sp>
        <p:nvSpPr>
          <p:cNvPr id="430" name="Google Shape;698;g90e2d1f501_0_5781"/>
          <p:cNvSpPr txBox="1"/>
          <p:nvPr/>
        </p:nvSpPr>
        <p:spPr>
          <a:xfrm>
            <a:off x="4658702" y="4426245"/>
            <a:ext cx="1201275" cy="207675"/>
          </a:xfrm>
          <a:prstGeom prst="rect">
            <a:avLst/>
          </a:prstGeom>
          <a:solidFill>
            <a:schemeClr val="dk1"/>
          </a:solidFill>
          <a:ln>
            <a:noFill/>
          </a:ln>
        </p:spPr>
        <p:txBody>
          <a:bodyPr spcFirstLastPara="1" wrap="square" lIns="68569" tIns="34275" rIns="68569" bIns="34275" anchor="t" anchorCtr="0">
            <a:noAutofit/>
          </a:bodyPr>
          <a:lstStyle/>
          <a:p>
            <a:pPr algn="ctr"/>
            <a:r>
              <a:rPr lang="en-US" sz="900" dirty="0">
                <a:solidFill>
                  <a:schemeClr val="lt1"/>
                </a:solidFill>
                <a:latin typeface="Arial" panose="020B0604020202020204" pitchFamily="34" charset="0"/>
                <a:ea typeface="Calibri"/>
                <a:cs typeface="Arial" panose="020B0604020202020204" pitchFamily="34" charset="0"/>
                <a:sym typeface="Calibri"/>
              </a:rPr>
              <a:t>Harare </a:t>
            </a:r>
            <a:endParaRPr sz="900" dirty="0">
              <a:latin typeface="Arial" panose="020B0604020202020204" pitchFamily="34" charset="0"/>
              <a:cs typeface="Arial" panose="020B0604020202020204" pitchFamily="34" charset="0"/>
            </a:endParaRPr>
          </a:p>
        </p:txBody>
      </p:sp>
      <p:cxnSp>
        <p:nvCxnSpPr>
          <p:cNvPr id="431" name="Google Shape;699;g90e2d1f501_0_5781"/>
          <p:cNvCxnSpPr/>
          <p:nvPr/>
        </p:nvCxnSpPr>
        <p:spPr>
          <a:xfrm flipV="1">
            <a:off x="4662790" y="3796315"/>
            <a:ext cx="11044" cy="809511"/>
          </a:xfrm>
          <a:prstGeom prst="straightConnector1">
            <a:avLst/>
          </a:prstGeom>
          <a:noFill/>
          <a:ln w="9525" cap="flat" cmpd="sng">
            <a:solidFill>
              <a:schemeClr val="dk1"/>
            </a:solidFill>
            <a:prstDash val="solid"/>
            <a:miter lim="800000"/>
            <a:headEnd type="none" w="sm" len="sm"/>
            <a:tailEnd type="triangle" w="med" len="med"/>
          </a:ln>
        </p:spPr>
      </p:cxnSp>
      <p:sp>
        <p:nvSpPr>
          <p:cNvPr id="432" name="Google Shape;698;g90e2d1f501_0_5781"/>
          <p:cNvSpPr txBox="1"/>
          <p:nvPr/>
        </p:nvSpPr>
        <p:spPr>
          <a:xfrm>
            <a:off x="7146986" y="3267530"/>
            <a:ext cx="1201275" cy="207675"/>
          </a:xfrm>
          <a:prstGeom prst="rect">
            <a:avLst/>
          </a:prstGeom>
          <a:solidFill>
            <a:schemeClr val="dk1"/>
          </a:solidFill>
          <a:ln>
            <a:noFill/>
          </a:ln>
        </p:spPr>
        <p:txBody>
          <a:bodyPr spcFirstLastPara="1" wrap="square" lIns="68569" tIns="34275" rIns="68569" bIns="34275" anchor="t" anchorCtr="0">
            <a:noAutofit/>
          </a:bodyPr>
          <a:lstStyle/>
          <a:p>
            <a:pPr algn="ctr"/>
            <a:r>
              <a:rPr lang="en-US" sz="900" dirty="0">
                <a:solidFill>
                  <a:schemeClr val="lt1"/>
                </a:solidFill>
                <a:latin typeface="Arial" panose="020B0604020202020204" pitchFamily="34" charset="0"/>
                <a:ea typeface="Calibri"/>
                <a:cs typeface="Arial" panose="020B0604020202020204" pitchFamily="34" charset="0"/>
                <a:sym typeface="Calibri"/>
              </a:rPr>
              <a:t>Sydney Head Office</a:t>
            </a:r>
            <a:endParaRPr sz="1013" dirty="0">
              <a:latin typeface="Arial" panose="020B0604020202020204" pitchFamily="34" charset="0"/>
              <a:cs typeface="Arial" panose="020B0604020202020204" pitchFamily="34" charset="0"/>
            </a:endParaRPr>
          </a:p>
        </p:txBody>
      </p:sp>
      <p:cxnSp>
        <p:nvCxnSpPr>
          <p:cNvPr id="433" name="Google Shape;699;g90e2d1f501_0_5781"/>
          <p:cNvCxnSpPr>
            <a:stCxn id="432" idx="1"/>
          </p:cNvCxnSpPr>
          <p:nvPr/>
        </p:nvCxnSpPr>
        <p:spPr>
          <a:xfrm flipH="1">
            <a:off x="7146869" y="3371368"/>
            <a:ext cx="118" cy="689805"/>
          </a:xfrm>
          <a:prstGeom prst="straightConnector1">
            <a:avLst/>
          </a:prstGeom>
          <a:noFill/>
          <a:ln w="9525" cap="flat" cmpd="sng">
            <a:solidFill>
              <a:schemeClr val="dk1"/>
            </a:solidFill>
            <a:prstDash val="solid"/>
            <a:miter lim="800000"/>
            <a:headEnd type="none" w="sm" len="sm"/>
            <a:tailEnd type="triangle" w="med" len="med"/>
          </a:ln>
        </p:spPr>
      </p:cxnSp>
    </p:spTree>
    <p:extLst>
      <p:ext uri="{BB962C8B-B14F-4D97-AF65-F5344CB8AC3E}">
        <p14:creationId xmlns:p14="http://schemas.microsoft.com/office/powerpoint/2010/main" val="1644504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00"/>
                                        </p:tgtEl>
                                        <p:attrNameLst>
                                          <p:attrName>style.visibility</p:attrName>
                                        </p:attrNameLst>
                                      </p:cBhvr>
                                      <p:to>
                                        <p:strVal val="visible"/>
                                      </p:to>
                                    </p:set>
                                    <p:animEffect transition="in" filter="wheel(1)">
                                      <p:cBhvr>
                                        <p:cTn id="7" dur="2000"/>
                                        <p:tgtEl>
                                          <p:spTgt spid="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33" name="Google Shape;2296;p333">
            <a:extLst>
              <a:ext uri="{FF2B5EF4-FFF2-40B4-BE49-F238E27FC236}">
                <a16:creationId xmlns:a16="http://schemas.microsoft.com/office/drawing/2014/main" id="{E3FD7A65-22BD-F54E-AEDF-61999720FBE3}"/>
              </a:ext>
            </a:extLst>
          </p:cNvPr>
          <p:cNvSpPr txBox="1"/>
          <p:nvPr/>
        </p:nvSpPr>
        <p:spPr>
          <a:xfrm>
            <a:off x="299905" y="205786"/>
            <a:ext cx="4063990"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4D4D4D">
                    <a:lumMod val="50000"/>
                  </a:srgbClr>
                </a:solidFill>
                <a:latin typeface="Arial" panose="020B0604020202020204"/>
                <a:cs typeface="Arial"/>
                <a:sym typeface="Arial"/>
              </a:rPr>
              <a:t>10 most peaceful countries</a:t>
            </a:r>
            <a:endParaRPr sz="2000" b="1" kern="0" dirty="0">
              <a:solidFill>
                <a:srgbClr val="4D4D4D">
                  <a:lumMod val="50000"/>
                </a:srgbClr>
              </a:solidFill>
              <a:latin typeface="Arial" panose="020B0604020202020204"/>
              <a:cs typeface="Arial"/>
              <a:sym typeface="Arial"/>
            </a:endParaRPr>
          </a:p>
        </p:txBody>
      </p:sp>
      <p:grpSp>
        <p:nvGrpSpPr>
          <p:cNvPr id="15" name="Group 14">
            <a:extLst>
              <a:ext uri="{FF2B5EF4-FFF2-40B4-BE49-F238E27FC236}">
                <a16:creationId xmlns:a16="http://schemas.microsoft.com/office/drawing/2014/main" id="{42BE46AA-1FDA-0943-9C9F-126DC450F545}"/>
              </a:ext>
            </a:extLst>
          </p:cNvPr>
          <p:cNvGrpSpPr/>
          <p:nvPr/>
        </p:nvGrpSpPr>
        <p:grpSpPr>
          <a:xfrm>
            <a:off x="2033617" y="1217989"/>
            <a:ext cx="1811479" cy="465929"/>
            <a:chOff x="2155802" y="1222354"/>
            <a:chExt cx="1811479" cy="465929"/>
          </a:xfrm>
        </p:grpSpPr>
        <p:sp>
          <p:nvSpPr>
            <p:cNvPr id="16" name="TextBox 15"/>
            <p:cNvSpPr txBox="1"/>
            <p:nvPr/>
          </p:nvSpPr>
          <p:spPr>
            <a:xfrm>
              <a:off x="2711932" y="1249697"/>
              <a:ext cx="1105780" cy="438586"/>
            </a:xfrm>
            <a:prstGeom prst="rect">
              <a:avLst/>
            </a:prstGeom>
            <a:noFill/>
          </p:spPr>
          <p:txBody>
            <a:bodyPr wrap="square" lIns="68583" tIns="34292" rIns="68583" bIns="34292" rtlCol="0">
              <a:spAutoFit/>
            </a:bodyPr>
            <a:lstStyle/>
            <a:p>
              <a:r>
                <a:rPr lang="en-US" sz="1200" b="1" dirty="0">
                  <a:latin typeface="Arial" panose="020B0604020202020204" pitchFamily="34" charset="0"/>
                  <a:ea typeface="Roboto" panose="02000000000000000000" pitchFamily="2" charset="0"/>
                  <a:cs typeface="Arial" panose="020B0604020202020204" pitchFamily="34" charset="0"/>
                </a:rPr>
                <a:t>ICELAND</a:t>
              </a:r>
            </a:p>
            <a:p>
              <a:r>
                <a:rPr lang="en-US" sz="1200" i="1" dirty="0">
                  <a:latin typeface="Arial" panose="020B0604020202020204" pitchFamily="34" charset="0"/>
                  <a:ea typeface="Roboto" panose="02000000000000000000" pitchFamily="2" charset="0"/>
                  <a:cs typeface="Arial" panose="020B0604020202020204" pitchFamily="34" charset="0"/>
                </a:rPr>
                <a:t>Rank change:</a:t>
              </a:r>
              <a:endParaRPr lang="en-US" sz="1200" dirty="0">
                <a:latin typeface="Arial" panose="020B0604020202020204" pitchFamily="34" charset="0"/>
                <a:ea typeface="Roboto" panose="02000000000000000000" pitchFamily="2" charset="0"/>
                <a:cs typeface="Arial" panose="020B0604020202020204" pitchFamily="34" charset="0"/>
              </a:endParaRPr>
            </a:p>
          </p:txBody>
        </p:sp>
        <p:sp>
          <p:nvSpPr>
            <p:cNvPr id="17" name="Left-Right Arrow 16">
              <a:extLst>
                <a:ext uri="{FF2B5EF4-FFF2-40B4-BE49-F238E27FC236}">
                  <a16:creationId xmlns:a16="http://schemas.microsoft.com/office/drawing/2014/main" id="{5021D7EA-DE0D-1E4E-BE76-1009DC5DA71A}"/>
                </a:ext>
              </a:extLst>
            </p:cNvPr>
            <p:cNvSpPr/>
            <p:nvPr/>
          </p:nvSpPr>
          <p:spPr>
            <a:xfrm>
              <a:off x="3762629" y="1522556"/>
              <a:ext cx="204652" cy="104763"/>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897CF00-515C-364C-8638-345A115E568F}"/>
                </a:ext>
              </a:extLst>
            </p:cNvPr>
            <p:cNvSpPr/>
            <p:nvPr/>
          </p:nvSpPr>
          <p:spPr>
            <a:xfrm>
              <a:off x="2155802" y="1222354"/>
              <a:ext cx="460827" cy="460827"/>
            </a:xfrm>
            <a:prstGeom prst="ellipse">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A94EB0-7B11-A44D-8745-8594F366853A}"/>
                </a:ext>
              </a:extLst>
            </p:cNvPr>
            <p:cNvSpPr txBox="1"/>
            <p:nvPr/>
          </p:nvSpPr>
          <p:spPr>
            <a:xfrm>
              <a:off x="2192410" y="1242745"/>
              <a:ext cx="381722" cy="341111"/>
            </a:xfrm>
            <a:prstGeom prst="rect">
              <a:avLst/>
            </a:prstGeom>
            <a:noFill/>
          </p:spPr>
          <p:txBody>
            <a:bodyPr wrap="square" rtlCol="0">
              <a:spAutoFit/>
            </a:bodyPr>
            <a:lstStyle/>
            <a:p>
              <a:pPr algn="ctr"/>
              <a:r>
                <a:rPr lang="en-US" sz="2000" b="1" dirty="0">
                  <a:solidFill>
                    <a:schemeClr val="bg1"/>
                  </a:solidFill>
                  <a:latin typeface="+mn-lt"/>
                  <a:ea typeface="Roboto" panose="02000000000000000000" pitchFamily="2" charset="0"/>
                  <a:cs typeface="Arial" panose="020B0604020202020204" pitchFamily="34" charset="0"/>
                </a:rPr>
                <a:t>1</a:t>
              </a:r>
            </a:p>
          </p:txBody>
        </p:sp>
      </p:grpSp>
      <p:grpSp>
        <p:nvGrpSpPr>
          <p:cNvPr id="25" name="Group 24">
            <a:extLst>
              <a:ext uri="{FF2B5EF4-FFF2-40B4-BE49-F238E27FC236}">
                <a16:creationId xmlns:a16="http://schemas.microsoft.com/office/drawing/2014/main" id="{A6C1C21D-5FEA-9741-9F08-27E37E2299A7}"/>
              </a:ext>
            </a:extLst>
          </p:cNvPr>
          <p:cNvGrpSpPr/>
          <p:nvPr/>
        </p:nvGrpSpPr>
        <p:grpSpPr>
          <a:xfrm>
            <a:off x="2033617" y="1841023"/>
            <a:ext cx="1838374" cy="484087"/>
            <a:chOff x="2155802" y="1796512"/>
            <a:chExt cx="1838374" cy="484087"/>
          </a:xfrm>
        </p:grpSpPr>
        <p:sp>
          <p:nvSpPr>
            <p:cNvPr id="26" name="TextBox 25"/>
            <p:cNvSpPr txBox="1"/>
            <p:nvPr/>
          </p:nvSpPr>
          <p:spPr>
            <a:xfrm>
              <a:off x="2711931" y="1842013"/>
              <a:ext cx="1282245" cy="438586"/>
            </a:xfrm>
            <a:prstGeom prst="rect">
              <a:avLst/>
            </a:prstGeom>
            <a:noFill/>
          </p:spPr>
          <p:txBody>
            <a:bodyPr wrap="square" lIns="68583" tIns="34292" rIns="68583" bIns="34292" rtlCol="0">
              <a:spAutoFit/>
            </a:bodyPr>
            <a:lstStyle/>
            <a:p>
              <a:r>
                <a:rPr lang="en-US" sz="1200" b="1" dirty="0">
                  <a:latin typeface="Arial" panose="020B0604020202020204" pitchFamily="34" charset="0"/>
                  <a:ea typeface="Roboto" panose="02000000000000000000" pitchFamily="2" charset="0"/>
                  <a:cs typeface="Arial" panose="020B0604020202020204" pitchFamily="34" charset="0"/>
                </a:rPr>
                <a:t>NEW ZEALAND</a:t>
              </a:r>
            </a:p>
            <a:p>
              <a:r>
                <a:rPr lang="en-US" sz="1200" i="1" dirty="0">
                  <a:latin typeface="Arial" panose="020B0604020202020204" pitchFamily="34" charset="0"/>
                  <a:ea typeface="Roboto" panose="02000000000000000000" pitchFamily="2" charset="0"/>
                  <a:cs typeface="Arial" panose="020B0604020202020204" pitchFamily="34" charset="0"/>
                </a:rPr>
                <a:t>Rank change:</a:t>
              </a:r>
              <a:endParaRPr lang="en-US" sz="1200" dirty="0">
                <a:latin typeface="Arial" panose="020B0604020202020204" pitchFamily="34" charset="0"/>
                <a:ea typeface="Roboto" panose="02000000000000000000" pitchFamily="2" charset="0"/>
                <a:cs typeface="Arial" panose="020B0604020202020204" pitchFamily="34" charset="0"/>
              </a:endParaRPr>
            </a:p>
          </p:txBody>
        </p:sp>
        <p:sp>
          <p:nvSpPr>
            <p:cNvPr id="27" name="Oval 26">
              <a:extLst>
                <a:ext uri="{FF2B5EF4-FFF2-40B4-BE49-F238E27FC236}">
                  <a16:creationId xmlns:a16="http://schemas.microsoft.com/office/drawing/2014/main" id="{5661B3AF-D373-824C-B637-7D931D37C062}"/>
                </a:ext>
              </a:extLst>
            </p:cNvPr>
            <p:cNvSpPr/>
            <p:nvPr/>
          </p:nvSpPr>
          <p:spPr>
            <a:xfrm>
              <a:off x="2155802" y="1796512"/>
              <a:ext cx="460827" cy="460827"/>
            </a:xfrm>
            <a:prstGeom prst="ellipse">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1871C0D-FE3E-1347-8FDF-1A166A90A904}"/>
                </a:ext>
              </a:extLst>
            </p:cNvPr>
            <p:cNvSpPr txBox="1"/>
            <p:nvPr/>
          </p:nvSpPr>
          <p:spPr>
            <a:xfrm>
              <a:off x="2192410" y="1817591"/>
              <a:ext cx="381722" cy="400110"/>
            </a:xfrm>
            <a:prstGeom prst="rect">
              <a:avLst/>
            </a:prstGeom>
            <a:noFill/>
          </p:spPr>
          <p:txBody>
            <a:bodyPr wrap="square" rtlCol="0">
              <a:spAutoFit/>
            </a:bodyPr>
            <a:lstStyle/>
            <a:p>
              <a:pPr algn="ctr"/>
              <a:r>
                <a:rPr lang="en-US" sz="2000" b="1" dirty="0">
                  <a:solidFill>
                    <a:schemeClr val="bg1"/>
                  </a:solidFill>
                  <a:latin typeface="+mn-lt"/>
                  <a:ea typeface="Roboto" panose="02000000000000000000" pitchFamily="2" charset="0"/>
                  <a:cs typeface="Arial" panose="020B0604020202020204" pitchFamily="34" charset="0"/>
                </a:rPr>
                <a:t>2</a:t>
              </a:r>
            </a:p>
          </p:txBody>
        </p:sp>
        <p:sp>
          <p:nvSpPr>
            <p:cNvPr id="29" name="Left-Right Arrow 28">
              <a:extLst>
                <a:ext uri="{FF2B5EF4-FFF2-40B4-BE49-F238E27FC236}">
                  <a16:creationId xmlns:a16="http://schemas.microsoft.com/office/drawing/2014/main" id="{A074A12D-8139-EE44-A1FA-7675978C3C23}"/>
                </a:ext>
              </a:extLst>
            </p:cNvPr>
            <p:cNvSpPr/>
            <p:nvPr/>
          </p:nvSpPr>
          <p:spPr>
            <a:xfrm>
              <a:off x="3755541" y="2119855"/>
              <a:ext cx="204652" cy="104763"/>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p:cNvGrpSpPr/>
          <p:nvPr/>
        </p:nvGrpSpPr>
        <p:grpSpPr>
          <a:xfrm>
            <a:off x="2033617" y="2482215"/>
            <a:ext cx="1858599" cy="469115"/>
            <a:chOff x="4871470" y="3068054"/>
            <a:chExt cx="1858599" cy="469115"/>
          </a:xfrm>
        </p:grpSpPr>
        <p:grpSp>
          <p:nvGrpSpPr>
            <p:cNvPr id="81" name="Group 80">
              <a:extLst>
                <a:ext uri="{FF2B5EF4-FFF2-40B4-BE49-F238E27FC236}">
                  <a16:creationId xmlns:a16="http://schemas.microsoft.com/office/drawing/2014/main" id="{7DDF7836-AB59-B046-8C8C-8F882D4ACB93}"/>
                </a:ext>
              </a:extLst>
            </p:cNvPr>
            <p:cNvGrpSpPr/>
            <p:nvPr/>
          </p:nvGrpSpPr>
          <p:grpSpPr>
            <a:xfrm>
              <a:off x="4871470" y="3068054"/>
              <a:ext cx="1807173" cy="469115"/>
              <a:chOff x="4973430" y="3072419"/>
              <a:chExt cx="1807173" cy="469115"/>
            </a:xfrm>
          </p:grpSpPr>
          <p:sp>
            <p:nvSpPr>
              <p:cNvPr id="83" name="TextBox 82"/>
              <p:cNvSpPr txBox="1"/>
              <p:nvPr/>
            </p:nvSpPr>
            <p:spPr>
              <a:xfrm>
                <a:off x="5529663" y="3102948"/>
                <a:ext cx="1250940" cy="438586"/>
              </a:xfrm>
              <a:prstGeom prst="rect">
                <a:avLst/>
              </a:prstGeom>
              <a:noFill/>
            </p:spPr>
            <p:txBody>
              <a:bodyPr wrap="square" lIns="68583" tIns="34292" rIns="68583" bIns="34292" rtlCol="0">
                <a:spAutoFit/>
              </a:bodyPr>
              <a:lstStyle/>
              <a:p>
                <a:r>
                  <a:rPr lang="en-US" sz="1200" b="1" dirty="0">
                    <a:latin typeface="Arial" panose="020B0604020202020204" pitchFamily="34" charset="0"/>
                    <a:ea typeface="Roboto" panose="02000000000000000000" pitchFamily="2" charset="0"/>
                    <a:cs typeface="Arial" panose="020B0604020202020204" pitchFamily="34" charset="0"/>
                  </a:rPr>
                  <a:t>IRELAND</a:t>
                </a:r>
              </a:p>
              <a:p>
                <a:r>
                  <a:rPr lang="en-US" sz="1200" i="1" dirty="0">
                    <a:latin typeface="Arial" panose="020B0604020202020204" pitchFamily="34" charset="0"/>
                    <a:ea typeface="Roboto" panose="02000000000000000000" pitchFamily="2" charset="0"/>
                    <a:cs typeface="Arial" panose="020B0604020202020204" pitchFamily="34" charset="0"/>
                  </a:rPr>
                  <a:t>Rank change: </a:t>
                </a:r>
                <a:r>
                  <a:rPr lang="en-AU" sz="1200" b="1" dirty="0">
                    <a:latin typeface="+mn-lt"/>
                    <a:ea typeface="Roboto" panose="02000000000000000000" pitchFamily="2" charset="0"/>
                    <a:cs typeface="Arial" panose="020B0604020202020204" pitchFamily="34" charset="0"/>
                  </a:rPr>
                  <a:t>3</a:t>
                </a:r>
                <a:endParaRPr lang="en-US" sz="1200" b="1" dirty="0">
                  <a:latin typeface="+mn-lt"/>
                  <a:ea typeface="Roboto" panose="02000000000000000000" pitchFamily="2" charset="0"/>
                  <a:cs typeface="Arial" panose="020B0604020202020204" pitchFamily="34" charset="0"/>
                </a:endParaRPr>
              </a:p>
            </p:txBody>
          </p:sp>
          <p:sp>
            <p:nvSpPr>
              <p:cNvPr id="84" name="Oval 83">
                <a:extLst>
                  <a:ext uri="{FF2B5EF4-FFF2-40B4-BE49-F238E27FC236}">
                    <a16:creationId xmlns:a16="http://schemas.microsoft.com/office/drawing/2014/main" id="{65C179CB-9B9C-8C4F-981F-48C10161A337}"/>
                  </a:ext>
                </a:extLst>
              </p:cNvPr>
              <p:cNvSpPr/>
              <p:nvPr/>
            </p:nvSpPr>
            <p:spPr>
              <a:xfrm>
                <a:off x="4973430" y="3072419"/>
                <a:ext cx="460827" cy="460827"/>
              </a:xfrm>
              <a:prstGeom prst="ellipse">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F935C9C2-1A3B-C041-ADE6-B9B66D76E364}"/>
                  </a:ext>
                </a:extLst>
              </p:cNvPr>
              <p:cNvSpPr txBox="1"/>
              <p:nvPr/>
            </p:nvSpPr>
            <p:spPr>
              <a:xfrm>
                <a:off x="5010038" y="3092810"/>
                <a:ext cx="381722" cy="400110"/>
              </a:xfrm>
              <a:prstGeom prst="rect">
                <a:avLst/>
              </a:prstGeom>
              <a:noFill/>
            </p:spPr>
            <p:txBody>
              <a:bodyPr wrap="square" rtlCol="0">
                <a:spAutoFit/>
              </a:bodyPr>
              <a:lstStyle/>
              <a:p>
                <a:pPr algn="ctr"/>
                <a:r>
                  <a:rPr lang="en-US" sz="2000" b="1" dirty="0">
                    <a:solidFill>
                      <a:schemeClr val="bg1"/>
                    </a:solidFill>
                    <a:latin typeface="+mn-lt"/>
                    <a:ea typeface="Roboto" panose="02000000000000000000" pitchFamily="2" charset="0"/>
                    <a:cs typeface="Arial" panose="020B0604020202020204" pitchFamily="34" charset="0"/>
                  </a:rPr>
                  <a:t>3</a:t>
                </a:r>
              </a:p>
            </p:txBody>
          </p:sp>
        </p:grpSp>
        <p:sp>
          <p:nvSpPr>
            <p:cNvPr id="82" name="Up Arrow 81">
              <a:extLst>
                <a:ext uri="{FF2B5EF4-FFF2-40B4-BE49-F238E27FC236}">
                  <a16:creationId xmlns:a16="http://schemas.microsoft.com/office/drawing/2014/main" id="{C68622F9-4866-8F4F-8644-292E887FB94E}"/>
                </a:ext>
              </a:extLst>
            </p:cNvPr>
            <p:cNvSpPr/>
            <p:nvPr/>
          </p:nvSpPr>
          <p:spPr>
            <a:xfrm>
              <a:off x="6602750" y="3317875"/>
              <a:ext cx="127319" cy="153734"/>
            </a:xfrm>
            <a:prstGeom prst="upArrow">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a:off x="2033617" y="3108435"/>
            <a:ext cx="2457030" cy="487232"/>
            <a:chOff x="4871470" y="2419468"/>
            <a:chExt cx="2457030" cy="487232"/>
          </a:xfrm>
        </p:grpSpPr>
        <p:sp>
          <p:nvSpPr>
            <p:cNvPr id="87" name="TextBox 86"/>
            <p:cNvSpPr txBox="1"/>
            <p:nvPr/>
          </p:nvSpPr>
          <p:spPr>
            <a:xfrm>
              <a:off x="5430797" y="2468114"/>
              <a:ext cx="1897703" cy="438586"/>
            </a:xfrm>
            <a:prstGeom prst="rect">
              <a:avLst/>
            </a:prstGeom>
            <a:noFill/>
          </p:spPr>
          <p:txBody>
            <a:bodyPr wrap="square" lIns="68583" tIns="34292" rIns="68583" bIns="34292" rtlCol="0">
              <a:spAutoFit/>
            </a:bodyPr>
            <a:lstStyle/>
            <a:p>
              <a:r>
                <a:rPr lang="en-US" sz="1200" b="1" dirty="0">
                  <a:latin typeface="Arial" panose="020B0604020202020204" pitchFamily="34" charset="0"/>
                  <a:ea typeface="Roboto" panose="02000000000000000000" pitchFamily="2" charset="0"/>
                  <a:cs typeface="Arial" panose="020B0604020202020204" pitchFamily="34" charset="0"/>
                </a:rPr>
                <a:t>DENMARK</a:t>
              </a:r>
            </a:p>
            <a:p>
              <a:r>
                <a:rPr lang="en-US" sz="1200" i="1" dirty="0">
                  <a:latin typeface="Arial" panose="020B0604020202020204" pitchFamily="34" charset="0"/>
                  <a:ea typeface="Roboto" panose="02000000000000000000" pitchFamily="2" charset="0"/>
                  <a:cs typeface="Arial" panose="020B0604020202020204" pitchFamily="34" charset="0"/>
                </a:rPr>
                <a:t>Rank change: </a:t>
              </a:r>
              <a:r>
                <a:rPr lang="en-AU" sz="1200" b="1" dirty="0">
                  <a:latin typeface="Arial" panose="020B0604020202020204" pitchFamily="34" charset="0"/>
                  <a:ea typeface="Roboto" panose="02000000000000000000" pitchFamily="2" charset="0"/>
                  <a:cs typeface="Arial" panose="020B0604020202020204" pitchFamily="34" charset="0"/>
                </a:rPr>
                <a:t>1</a:t>
              </a:r>
              <a:endParaRPr lang="en-US" sz="1200" dirty="0">
                <a:latin typeface="Arial" panose="020B0604020202020204" pitchFamily="34" charset="0"/>
                <a:ea typeface="Roboto" panose="02000000000000000000" pitchFamily="2" charset="0"/>
                <a:cs typeface="Arial" panose="020B0604020202020204" pitchFamily="34" charset="0"/>
              </a:endParaRPr>
            </a:p>
          </p:txBody>
        </p:sp>
        <p:sp>
          <p:nvSpPr>
            <p:cNvPr id="88" name="Oval 87">
              <a:extLst>
                <a:ext uri="{FF2B5EF4-FFF2-40B4-BE49-F238E27FC236}">
                  <a16:creationId xmlns:a16="http://schemas.microsoft.com/office/drawing/2014/main" id="{E106E709-AC09-E242-AD88-FAED693E119A}"/>
                </a:ext>
              </a:extLst>
            </p:cNvPr>
            <p:cNvSpPr/>
            <p:nvPr/>
          </p:nvSpPr>
          <p:spPr>
            <a:xfrm>
              <a:off x="4871470" y="2419468"/>
              <a:ext cx="460827" cy="460827"/>
            </a:xfrm>
            <a:prstGeom prst="ellipse">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BC08AB1-0C83-4141-8708-470CCFF6A0F3}"/>
                </a:ext>
              </a:extLst>
            </p:cNvPr>
            <p:cNvSpPr txBox="1"/>
            <p:nvPr/>
          </p:nvSpPr>
          <p:spPr>
            <a:xfrm>
              <a:off x="4908078" y="2440547"/>
              <a:ext cx="381722" cy="400110"/>
            </a:xfrm>
            <a:prstGeom prst="rect">
              <a:avLst/>
            </a:prstGeom>
            <a:noFill/>
          </p:spPr>
          <p:txBody>
            <a:bodyPr wrap="square" rtlCol="0">
              <a:spAutoFit/>
            </a:bodyPr>
            <a:lstStyle/>
            <a:p>
              <a:pPr algn="ctr"/>
              <a:r>
                <a:rPr lang="en-US" sz="2000" b="1" dirty="0">
                  <a:solidFill>
                    <a:schemeClr val="bg1"/>
                  </a:solidFill>
                  <a:latin typeface="+mn-lt"/>
                  <a:ea typeface="Roboto" panose="02000000000000000000" pitchFamily="2" charset="0"/>
                  <a:cs typeface="Arial" panose="020B0604020202020204" pitchFamily="34" charset="0"/>
                </a:rPr>
                <a:t>4</a:t>
              </a:r>
            </a:p>
          </p:txBody>
        </p:sp>
        <p:sp>
          <p:nvSpPr>
            <p:cNvPr id="90" name="Up Arrow 89">
              <a:extLst>
                <a:ext uri="{FF2B5EF4-FFF2-40B4-BE49-F238E27FC236}">
                  <a16:creationId xmlns:a16="http://schemas.microsoft.com/office/drawing/2014/main" id="{B2B3B24D-996F-7E43-811F-FCFBCC36AB14}"/>
                </a:ext>
              </a:extLst>
            </p:cNvPr>
            <p:cNvSpPr/>
            <p:nvPr/>
          </p:nvSpPr>
          <p:spPr>
            <a:xfrm rot="10800000">
              <a:off x="6611353" y="2726561"/>
              <a:ext cx="127319" cy="153734"/>
            </a:xfrm>
            <a:prstGeom prst="upArrow">
              <a:avLst/>
            </a:prstGeom>
            <a:solidFill>
              <a:srgbClr val="DA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2033617" y="3752771"/>
            <a:ext cx="1858599" cy="469115"/>
            <a:chOff x="4871470" y="3068054"/>
            <a:chExt cx="1858599" cy="469115"/>
          </a:xfrm>
        </p:grpSpPr>
        <p:grpSp>
          <p:nvGrpSpPr>
            <p:cNvPr id="92" name="Group 91">
              <a:extLst>
                <a:ext uri="{FF2B5EF4-FFF2-40B4-BE49-F238E27FC236}">
                  <a16:creationId xmlns:a16="http://schemas.microsoft.com/office/drawing/2014/main" id="{7DDF7836-AB59-B046-8C8C-8F882D4ACB93}"/>
                </a:ext>
              </a:extLst>
            </p:cNvPr>
            <p:cNvGrpSpPr/>
            <p:nvPr/>
          </p:nvGrpSpPr>
          <p:grpSpPr>
            <a:xfrm>
              <a:off x="4871470" y="3068054"/>
              <a:ext cx="1807173" cy="469115"/>
              <a:chOff x="4973430" y="3072419"/>
              <a:chExt cx="1807173" cy="469115"/>
            </a:xfrm>
          </p:grpSpPr>
          <p:sp>
            <p:nvSpPr>
              <p:cNvPr id="94" name="TextBox 93"/>
              <p:cNvSpPr txBox="1"/>
              <p:nvPr/>
            </p:nvSpPr>
            <p:spPr>
              <a:xfrm>
                <a:off x="5529663" y="3102948"/>
                <a:ext cx="1250940" cy="438586"/>
              </a:xfrm>
              <a:prstGeom prst="rect">
                <a:avLst/>
              </a:prstGeom>
              <a:noFill/>
            </p:spPr>
            <p:txBody>
              <a:bodyPr wrap="square" lIns="68583" tIns="34292" rIns="68583" bIns="34292" rtlCol="0">
                <a:spAutoFit/>
              </a:bodyPr>
              <a:lstStyle/>
              <a:p>
                <a:r>
                  <a:rPr lang="en-US" sz="1200" b="1" dirty="0">
                    <a:latin typeface="Arial" panose="020B0604020202020204" pitchFamily="34" charset="0"/>
                    <a:ea typeface="Roboto" panose="02000000000000000000" pitchFamily="2" charset="0"/>
                    <a:cs typeface="Arial" panose="020B0604020202020204" pitchFamily="34" charset="0"/>
                  </a:rPr>
                  <a:t>AUSTRIA</a:t>
                </a:r>
              </a:p>
              <a:p>
                <a:r>
                  <a:rPr lang="en-US" sz="1200" i="1" dirty="0">
                    <a:latin typeface="Arial" panose="020B0604020202020204" pitchFamily="34" charset="0"/>
                    <a:ea typeface="Roboto" panose="02000000000000000000" pitchFamily="2" charset="0"/>
                    <a:cs typeface="Arial" panose="020B0604020202020204" pitchFamily="34" charset="0"/>
                  </a:rPr>
                  <a:t>Rank change: </a:t>
                </a:r>
                <a:r>
                  <a:rPr lang="en-AU" sz="1200" b="1" dirty="0">
                    <a:latin typeface="+mn-lt"/>
                    <a:ea typeface="Roboto" panose="02000000000000000000" pitchFamily="2" charset="0"/>
                    <a:cs typeface="Arial" panose="020B0604020202020204" pitchFamily="34" charset="0"/>
                  </a:rPr>
                  <a:t>2</a:t>
                </a:r>
                <a:endParaRPr lang="en-US" sz="1200" b="1" dirty="0">
                  <a:latin typeface="+mn-lt"/>
                  <a:ea typeface="Roboto" panose="02000000000000000000" pitchFamily="2" charset="0"/>
                  <a:cs typeface="Arial" panose="020B0604020202020204" pitchFamily="34" charset="0"/>
                </a:endParaRPr>
              </a:p>
            </p:txBody>
          </p:sp>
          <p:sp>
            <p:nvSpPr>
              <p:cNvPr id="95" name="Oval 94">
                <a:extLst>
                  <a:ext uri="{FF2B5EF4-FFF2-40B4-BE49-F238E27FC236}">
                    <a16:creationId xmlns:a16="http://schemas.microsoft.com/office/drawing/2014/main" id="{65C179CB-9B9C-8C4F-981F-48C10161A337}"/>
                  </a:ext>
                </a:extLst>
              </p:cNvPr>
              <p:cNvSpPr/>
              <p:nvPr/>
            </p:nvSpPr>
            <p:spPr>
              <a:xfrm>
                <a:off x="4973430" y="3072419"/>
                <a:ext cx="460827" cy="460827"/>
              </a:xfrm>
              <a:prstGeom prst="ellipse">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F935C9C2-1A3B-C041-ADE6-B9B66D76E364}"/>
                  </a:ext>
                </a:extLst>
              </p:cNvPr>
              <p:cNvSpPr txBox="1"/>
              <p:nvPr/>
            </p:nvSpPr>
            <p:spPr>
              <a:xfrm>
                <a:off x="5010038" y="3092810"/>
                <a:ext cx="381722" cy="400110"/>
              </a:xfrm>
              <a:prstGeom prst="rect">
                <a:avLst/>
              </a:prstGeom>
              <a:noFill/>
            </p:spPr>
            <p:txBody>
              <a:bodyPr wrap="square" rtlCol="0">
                <a:spAutoFit/>
              </a:bodyPr>
              <a:lstStyle/>
              <a:p>
                <a:pPr algn="ctr"/>
                <a:r>
                  <a:rPr lang="en-US" sz="2000" b="1" dirty="0">
                    <a:solidFill>
                      <a:schemeClr val="bg1"/>
                    </a:solidFill>
                    <a:latin typeface="+mn-lt"/>
                    <a:ea typeface="Roboto" panose="02000000000000000000" pitchFamily="2" charset="0"/>
                    <a:cs typeface="Arial" panose="020B0604020202020204" pitchFamily="34" charset="0"/>
                  </a:rPr>
                  <a:t>5</a:t>
                </a:r>
              </a:p>
            </p:txBody>
          </p:sp>
        </p:grpSp>
        <p:sp>
          <p:nvSpPr>
            <p:cNvPr id="93" name="Up Arrow 92">
              <a:extLst>
                <a:ext uri="{FF2B5EF4-FFF2-40B4-BE49-F238E27FC236}">
                  <a16:creationId xmlns:a16="http://schemas.microsoft.com/office/drawing/2014/main" id="{C68622F9-4866-8F4F-8644-292E887FB94E}"/>
                </a:ext>
              </a:extLst>
            </p:cNvPr>
            <p:cNvSpPr/>
            <p:nvPr/>
          </p:nvSpPr>
          <p:spPr>
            <a:xfrm>
              <a:off x="6602750" y="3317875"/>
              <a:ext cx="127319" cy="153734"/>
            </a:xfrm>
            <a:prstGeom prst="upArrow">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 name="Group 96"/>
          <p:cNvGrpSpPr/>
          <p:nvPr/>
        </p:nvGrpSpPr>
        <p:grpSpPr>
          <a:xfrm>
            <a:off x="4643047" y="1217989"/>
            <a:ext cx="2457030" cy="487232"/>
            <a:chOff x="4871470" y="2419468"/>
            <a:chExt cx="2457030" cy="487232"/>
          </a:xfrm>
        </p:grpSpPr>
        <p:sp>
          <p:nvSpPr>
            <p:cNvPr id="98" name="TextBox 97"/>
            <p:cNvSpPr txBox="1"/>
            <p:nvPr/>
          </p:nvSpPr>
          <p:spPr>
            <a:xfrm>
              <a:off x="5430797" y="2468114"/>
              <a:ext cx="1897703" cy="438586"/>
            </a:xfrm>
            <a:prstGeom prst="rect">
              <a:avLst/>
            </a:prstGeom>
            <a:noFill/>
          </p:spPr>
          <p:txBody>
            <a:bodyPr wrap="square" lIns="68583" tIns="34292" rIns="68583" bIns="34292" rtlCol="0">
              <a:spAutoFit/>
            </a:bodyPr>
            <a:lstStyle/>
            <a:p>
              <a:r>
                <a:rPr lang="en-US" sz="1200" b="1" dirty="0">
                  <a:latin typeface="Arial" panose="020B0604020202020204" pitchFamily="34" charset="0"/>
                  <a:ea typeface="Roboto" panose="02000000000000000000" pitchFamily="2" charset="0"/>
                  <a:cs typeface="Arial" panose="020B0604020202020204" pitchFamily="34" charset="0"/>
                </a:rPr>
                <a:t>PORTUGAL</a:t>
              </a:r>
            </a:p>
            <a:p>
              <a:r>
                <a:rPr lang="en-US" sz="1200" i="1" dirty="0">
                  <a:latin typeface="Arial" panose="020B0604020202020204" pitchFamily="34" charset="0"/>
                  <a:ea typeface="Roboto" panose="02000000000000000000" pitchFamily="2" charset="0"/>
                  <a:cs typeface="Arial" panose="020B0604020202020204" pitchFamily="34" charset="0"/>
                </a:rPr>
                <a:t>Rank change: </a:t>
              </a:r>
              <a:r>
                <a:rPr lang="en-AU" sz="1200" b="1" dirty="0">
                  <a:latin typeface="Arial" panose="020B0604020202020204" pitchFamily="34" charset="0"/>
                  <a:ea typeface="Roboto" panose="02000000000000000000" pitchFamily="2" charset="0"/>
                  <a:cs typeface="Arial" panose="020B0604020202020204" pitchFamily="34" charset="0"/>
                </a:rPr>
                <a:t>1</a:t>
              </a:r>
              <a:endParaRPr lang="en-US" sz="1200" dirty="0">
                <a:latin typeface="Arial" panose="020B0604020202020204" pitchFamily="34" charset="0"/>
                <a:ea typeface="Roboto" panose="02000000000000000000" pitchFamily="2" charset="0"/>
                <a:cs typeface="Arial" panose="020B0604020202020204" pitchFamily="34" charset="0"/>
              </a:endParaRPr>
            </a:p>
          </p:txBody>
        </p:sp>
        <p:sp>
          <p:nvSpPr>
            <p:cNvPr id="99" name="Oval 98">
              <a:extLst>
                <a:ext uri="{FF2B5EF4-FFF2-40B4-BE49-F238E27FC236}">
                  <a16:creationId xmlns:a16="http://schemas.microsoft.com/office/drawing/2014/main" id="{E106E709-AC09-E242-AD88-FAED693E119A}"/>
                </a:ext>
              </a:extLst>
            </p:cNvPr>
            <p:cNvSpPr/>
            <p:nvPr/>
          </p:nvSpPr>
          <p:spPr>
            <a:xfrm>
              <a:off x="4871470" y="2419468"/>
              <a:ext cx="460827" cy="460827"/>
            </a:xfrm>
            <a:prstGeom prst="ellipse">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7BC08AB1-0C83-4141-8708-470CCFF6A0F3}"/>
                </a:ext>
              </a:extLst>
            </p:cNvPr>
            <p:cNvSpPr txBox="1"/>
            <p:nvPr/>
          </p:nvSpPr>
          <p:spPr>
            <a:xfrm>
              <a:off x="4908078" y="2440547"/>
              <a:ext cx="381722" cy="400110"/>
            </a:xfrm>
            <a:prstGeom prst="rect">
              <a:avLst/>
            </a:prstGeom>
            <a:noFill/>
          </p:spPr>
          <p:txBody>
            <a:bodyPr wrap="square" rtlCol="0">
              <a:spAutoFit/>
            </a:bodyPr>
            <a:lstStyle/>
            <a:p>
              <a:pPr algn="ctr"/>
              <a:r>
                <a:rPr lang="en-US" sz="2000" b="1" dirty="0">
                  <a:solidFill>
                    <a:schemeClr val="bg1"/>
                  </a:solidFill>
                  <a:latin typeface="+mn-lt"/>
                  <a:ea typeface="Roboto" panose="02000000000000000000" pitchFamily="2" charset="0"/>
                  <a:cs typeface="Arial" panose="020B0604020202020204" pitchFamily="34" charset="0"/>
                </a:rPr>
                <a:t>6</a:t>
              </a:r>
            </a:p>
          </p:txBody>
        </p:sp>
        <p:sp>
          <p:nvSpPr>
            <p:cNvPr id="101" name="Up Arrow 100">
              <a:extLst>
                <a:ext uri="{FF2B5EF4-FFF2-40B4-BE49-F238E27FC236}">
                  <a16:creationId xmlns:a16="http://schemas.microsoft.com/office/drawing/2014/main" id="{B2B3B24D-996F-7E43-811F-FCFBCC36AB14}"/>
                </a:ext>
              </a:extLst>
            </p:cNvPr>
            <p:cNvSpPr/>
            <p:nvPr/>
          </p:nvSpPr>
          <p:spPr>
            <a:xfrm rot="10800000">
              <a:off x="6611353" y="2726561"/>
              <a:ext cx="127319" cy="153734"/>
            </a:xfrm>
            <a:prstGeom prst="upArrow">
              <a:avLst/>
            </a:prstGeom>
            <a:solidFill>
              <a:srgbClr val="DA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p:cNvGrpSpPr/>
          <p:nvPr/>
        </p:nvGrpSpPr>
        <p:grpSpPr>
          <a:xfrm>
            <a:off x="4643047" y="1856898"/>
            <a:ext cx="2457030" cy="487232"/>
            <a:chOff x="4871470" y="2419468"/>
            <a:chExt cx="2457030" cy="487232"/>
          </a:xfrm>
        </p:grpSpPr>
        <p:sp>
          <p:nvSpPr>
            <p:cNvPr id="103" name="TextBox 102"/>
            <p:cNvSpPr txBox="1"/>
            <p:nvPr/>
          </p:nvSpPr>
          <p:spPr>
            <a:xfrm>
              <a:off x="5430797" y="2468114"/>
              <a:ext cx="1897703" cy="438586"/>
            </a:xfrm>
            <a:prstGeom prst="rect">
              <a:avLst/>
            </a:prstGeom>
            <a:noFill/>
          </p:spPr>
          <p:txBody>
            <a:bodyPr wrap="square" lIns="68583" tIns="34292" rIns="68583" bIns="34292" rtlCol="0">
              <a:spAutoFit/>
            </a:bodyPr>
            <a:lstStyle/>
            <a:p>
              <a:r>
                <a:rPr lang="en-US" sz="1200" b="1" dirty="0">
                  <a:latin typeface="Arial" panose="020B0604020202020204" pitchFamily="34" charset="0"/>
                  <a:ea typeface="Roboto" panose="02000000000000000000" pitchFamily="2" charset="0"/>
                  <a:cs typeface="Arial" panose="020B0604020202020204" pitchFamily="34" charset="0"/>
                </a:rPr>
                <a:t>SLOVENIA</a:t>
              </a:r>
            </a:p>
            <a:p>
              <a:r>
                <a:rPr lang="en-US" sz="1200" i="1" dirty="0">
                  <a:latin typeface="Arial" panose="020B0604020202020204" pitchFamily="34" charset="0"/>
                  <a:ea typeface="Roboto" panose="02000000000000000000" pitchFamily="2" charset="0"/>
                  <a:cs typeface="Arial" panose="020B0604020202020204" pitchFamily="34" charset="0"/>
                </a:rPr>
                <a:t>Rank change: </a:t>
              </a:r>
              <a:r>
                <a:rPr lang="en-AU" sz="1200" b="1" dirty="0">
                  <a:latin typeface="Arial" panose="020B0604020202020204" pitchFamily="34" charset="0"/>
                  <a:ea typeface="Roboto" panose="02000000000000000000" pitchFamily="2" charset="0"/>
                  <a:cs typeface="Arial" panose="020B0604020202020204" pitchFamily="34" charset="0"/>
                </a:rPr>
                <a:t>3</a:t>
              </a:r>
              <a:endParaRPr lang="en-US" sz="1200" dirty="0">
                <a:latin typeface="Arial" panose="020B0604020202020204" pitchFamily="34" charset="0"/>
                <a:ea typeface="Roboto" panose="02000000000000000000" pitchFamily="2" charset="0"/>
                <a:cs typeface="Arial" panose="020B0604020202020204" pitchFamily="34" charset="0"/>
              </a:endParaRPr>
            </a:p>
          </p:txBody>
        </p:sp>
        <p:sp>
          <p:nvSpPr>
            <p:cNvPr id="104" name="Oval 103">
              <a:extLst>
                <a:ext uri="{FF2B5EF4-FFF2-40B4-BE49-F238E27FC236}">
                  <a16:creationId xmlns:a16="http://schemas.microsoft.com/office/drawing/2014/main" id="{E106E709-AC09-E242-AD88-FAED693E119A}"/>
                </a:ext>
              </a:extLst>
            </p:cNvPr>
            <p:cNvSpPr/>
            <p:nvPr/>
          </p:nvSpPr>
          <p:spPr>
            <a:xfrm>
              <a:off x="4871470" y="2419468"/>
              <a:ext cx="460827" cy="460827"/>
            </a:xfrm>
            <a:prstGeom prst="ellipse">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7BC08AB1-0C83-4141-8708-470CCFF6A0F3}"/>
                </a:ext>
              </a:extLst>
            </p:cNvPr>
            <p:cNvSpPr txBox="1"/>
            <p:nvPr/>
          </p:nvSpPr>
          <p:spPr>
            <a:xfrm>
              <a:off x="4908078" y="2440547"/>
              <a:ext cx="381722" cy="400110"/>
            </a:xfrm>
            <a:prstGeom prst="rect">
              <a:avLst/>
            </a:prstGeom>
            <a:noFill/>
          </p:spPr>
          <p:txBody>
            <a:bodyPr wrap="square" rtlCol="0">
              <a:spAutoFit/>
            </a:bodyPr>
            <a:lstStyle/>
            <a:p>
              <a:pPr algn="ctr"/>
              <a:r>
                <a:rPr lang="en-US" sz="2000" b="1" dirty="0">
                  <a:solidFill>
                    <a:schemeClr val="bg1"/>
                  </a:solidFill>
                  <a:latin typeface="+mn-lt"/>
                  <a:ea typeface="Roboto" panose="02000000000000000000" pitchFamily="2" charset="0"/>
                  <a:cs typeface="Arial" panose="020B0604020202020204" pitchFamily="34" charset="0"/>
                </a:rPr>
                <a:t>7</a:t>
              </a:r>
            </a:p>
          </p:txBody>
        </p:sp>
        <p:sp>
          <p:nvSpPr>
            <p:cNvPr id="106" name="Up Arrow 105">
              <a:extLst>
                <a:ext uri="{FF2B5EF4-FFF2-40B4-BE49-F238E27FC236}">
                  <a16:creationId xmlns:a16="http://schemas.microsoft.com/office/drawing/2014/main" id="{B2B3B24D-996F-7E43-811F-FCFBCC36AB14}"/>
                </a:ext>
              </a:extLst>
            </p:cNvPr>
            <p:cNvSpPr/>
            <p:nvPr/>
          </p:nvSpPr>
          <p:spPr>
            <a:xfrm rot="10800000">
              <a:off x="6611353" y="2726561"/>
              <a:ext cx="127319" cy="153734"/>
            </a:xfrm>
            <a:prstGeom prst="upArrow">
              <a:avLst/>
            </a:prstGeom>
            <a:solidFill>
              <a:srgbClr val="DA2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p:cNvGrpSpPr/>
          <p:nvPr/>
        </p:nvGrpSpPr>
        <p:grpSpPr>
          <a:xfrm>
            <a:off x="4643047" y="2495807"/>
            <a:ext cx="2088789" cy="469115"/>
            <a:chOff x="4871470" y="3068054"/>
            <a:chExt cx="2088789" cy="469115"/>
          </a:xfrm>
        </p:grpSpPr>
        <p:grpSp>
          <p:nvGrpSpPr>
            <p:cNvPr id="108" name="Group 107">
              <a:extLst>
                <a:ext uri="{FF2B5EF4-FFF2-40B4-BE49-F238E27FC236}">
                  <a16:creationId xmlns:a16="http://schemas.microsoft.com/office/drawing/2014/main" id="{7DDF7836-AB59-B046-8C8C-8F882D4ACB93}"/>
                </a:ext>
              </a:extLst>
            </p:cNvPr>
            <p:cNvGrpSpPr/>
            <p:nvPr/>
          </p:nvGrpSpPr>
          <p:grpSpPr>
            <a:xfrm>
              <a:off x="4871470" y="3068054"/>
              <a:ext cx="2088789" cy="469115"/>
              <a:chOff x="4973430" y="3072419"/>
              <a:chExt cx="2088789" cy="469115"/>
            </a:xfrm>
          </p:grpSpPr>
          <p:sp>
            <p:nvSpPr>
              <p:cNvPr id="110" name="TextBox 109"/>
              <p:cNvSpPr txBox="1"/>
              <p:nvPr/>
            </p:nvSpPr>
            <p:spPr>
              <a:xfrm>
                <a:off x="5529662" y="3102948"/>
                <a:ext cx="1532557" cy="438586"/>
              </a:xfrm>
              <a:prstGeom prst="rect">
                <a:avLst/>
              </a:prstGeom>
              <a:noFill/>
            </p:spPr>
            <p:txBody>
              <a:bodyPr wrap="square" lIns="68583" tIns="34292" rIns="68583" bIns="34292" rtlCol="0">
                <a:spAutoFit/>
              </a:bodyPr>
              <a:lstStyle/>
              <a:p>
                <a:r>
                  <a:rPr lang="en-US" sz="1200" b="1" dirty="0">
                    <a:latin typeface="Arial" panose="020B0604020202020204" pitchFamily="34" charset="0"/>
                    <a:ea typeface="Roboto" panose="02000000000000000000" pitchFamily="2" charset="0"/>
                    <a:cs typeface="Arial" panose="020B0604020202020204" pitchFamily="34" charset="0"/>
                  </a:rPr>
                  <a:t>CZECH REPUBLIC</a:t>
                </a:r>
              </a:p>
              <a:p>
                <a:r>
                  <a:rPr lang="en-US" sz="1200" i="1" dirty="0">
                    <a:latin typeface="Arial" panose="020B0604020202020204" pitchFamily="34" charset="0"/>
                    <a:ea typeface="Roboto" panose="02000000000000000000" pitchFamily="2" charset="0"/>
                    <a:cs typeface="Arial" panose="020B0604020202020204" pitchFamily="34" charset="0"/>
                  </a:rPr>
                  <a:t>Rank change: </a:t>
                </a:r>
                <a:r>
                  <a:rPr lang="en-AU" sz="1200" b="1" dirty="0">
                    <a:latin typeface="+mn-lt"/>
                    <a:ea typeface="Roboto" panose="02000000000000000000" pitchFamily="2" charset="0"/>
                    <a:cs typeface="Arial" panose="020B0604020202020204" pitchFamily="34" charset="0"/>
                  </a:rPr>
                  <a:t>1</a:t>
                </a:r>
                <a:endParaRPr lang="en-US" sz="1200" b="1" dirty="0">
                  <a:latin typeface="+mn-lt"/>
                  <a:ea typeface="Roboto" panose="02000000000000000000" pitchFamily="2" charset="0"/>
                  <a:cs typeface="Arial" panose="020B0604020202020204" pitchFamily="34" charset="0"/>
                </a:endParaRPr>
              </a:p>
            </p:txBody>
          </p:sp>
          <p:sp>
            <p:nvSpPr>
              <p:cNvPr id="111" name="Oval 110">
                <a:extLst>
                  <a:ext uri="{FF2B5EF4-FFF2-40B4-BE49-F238E27FC236}">
                    <a16:creationId xmlns:a16="http://schemas.microsoft.com/office/drawing/2014/main" id="{65C179CB-9B9C-8C4F-981F-48C10161A337}"/>
                  </a:ext>
                </a:extLst>
              </p:cNvPr>
              <p:cNvSpPr/>
              <p:nvPr/>
            </p:nvSpPr>
            <p:spPr>
              <a:xfrm>
                <a:off x="4973430" y="3072419"/>
                <a:ext cx="460827" cy="460827"/>
              </a:xfrm>
              <a:prstGeom prst="ellipse">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F935C9C2-1A3B-C041-ADE6-B9B66D76E364}"/>
                  </a:ext>
                </a:extLst>
              </p:cNvPr>
              <p:cNvSpPr txBox="1"/>
              <p:nvPr/>
            </p:nvSpPr>
            <p:spPr>
              <a:xfrm>
                <a:off x="5010038" y="3092810"/>
                <a:ext cx="381722" cy="400110"/>
              </a:xfrm>
              <a:prstGeom prst="rect">
                <a:avLst/>
              </a:prstGeom>
              <a:noFill/>
            </p:spPr>
            <p:txBody>
              <a:bodyPr wrap="square" rtlCol="0">
                <a:spAutoFit/>
              </a:bodyPr>
              <a:lstStyle/>
              <a:p>
                <a:pPr algn="ctr"/>
                <a:r>
                  <a:rPr lang="en-US" sz="2000" b="1" dirty="0">
                    <a:solidFill>
                      <a:schemeClr val="bg1"/>
                    </a:solidFill>
                    <a:latin typeface="+mn-lt"/>
                    <a:ea typeface="Roboto" panose="02000000000000000000" pitchFamily="2" charset="0"/>
                    <a:cs typeface="Arial" panose="020B0604020202020204" pitchFamily="34" charset="0"/>
                  </a:rPr>
                  <a:t>8</a:t>
                </a:r>
              </a:p>
            </p:txBody>
          </p:sp>
        </p:grpSp>
        <p:sp>
          <p:nvSpPr>
            <p:cNvPr id="109" name="Up Arrow 108">
              <a:extLst>
                <a:ext uri="{FF2B5EF4-FFF2-40B4-BE49-F238E27FC236}">
                  <a16:creationId xmlns:a16="http://schemas.microsoft.com/office/drawing/2014/main" id="{C68622F9-4866-8F4F-8644-292E887FB94E}"/>
                </a:ext>
              </a:extLst>
            </p:cNvPr>
            <p:cNvSpPr/>
            <p:nvPr/>
          </p:nvSpPr>
          <p:spPr>
            <a:xfrm>
              <a:off x="6602750" y="3317875"/>
              <a:ext cx="127319" cy="153734"/>
            </a:xfrm>
            <a:prstGeom prst="upArrow">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3" name="Group 112"/>
          <p:cNvGrpSpPr/>
          <p:nvPr/>
        </p:nvGrpSpPr>
        <p:grpSpPr>
          <a:xfrm>
            <a:off x="4643047" y="3116599"/>
            <a:ext cx="2088789" cy="469115"/>
            <a:chOff x="4871470" y="3068054"/>
            <a:chExt cx="2088789" cy="469115"/>
          </a:xfrm>
        </p:grpSpPr>
        <p:grpSp>
          <p:nvGrpSpPr>
            <p:cNvPr id="114" name="Group 113">
              <a:extLst>
                <a:ext uri="{FF2B5EF4-FFF2-40B4-BE49-F238E27FC236}">
                  <a16:creationId xmlns:a16="http://schemas.microsoft.com/office/drawing/2014/main" id="{7DDF7836-AB59-B046-8C8C-8F882D4ACB93}"/>
                </a:ext>
              </a:extLst>
            </p:cNvPr>
            <p:cNvGrpSpPr/>
            <p:nvPr/>
          </p:nvGrpSpPr>
          <p:grpSpPr>
            <a:xfrm>
              <a:off x="4871470" y="3068054"/>
              <a:ext cx="2088789" cy="469115"/>
              <a:chOff x="4973430" y="3072419"/>
              <a:chExt cx="2088789" cy="469115"/>
            </a:xfrm>
          </p:grpSpPr>
          <p:sp>
            <p:nvSpPr>
              <p:cNvPr id="116" name="TextBox 115"/>
              <p:cNvSpPr txBox="1"/>
              <p:nvPr/>
            </p:nvSpPr>
            <p:spPr>
              <a:xfrm>
                <a:off x="5529662" y="3102948"/>
                <a:ext cx="1532557" cy="438586"/>
              </a:xfrm>
              <a:prstGeom prst="rect">
                <a:avLst/>
              </a:prstGeom>
              <a:noFill/>
            </p:spPr>
            <p:txBody>
              <a:bodyPr wrap="square" lIns="68583" tIns="34292" rIns="68583" bIns="34292" rtlCol="0">
                <a:spAutoFit/>
              </a:bodyPr>
              <a:lstStyle/>
              <a:p>
                <a:r>
                  <a:rPr lang="en-US" sz="1200" b="1" dirty="0">
                    <a:latin typeface="Arial" panose="020B0604020202020204" pitchFamily="34" charset="0"/>
                    <a:ea typeface="Roboto" panose="02000000000000000000" pitchFamily="2" charset="0"/>
                    <a:cs typeface="Arial" panose="020B0604020202020204" pitchFamily="34" charset="0"/>
                  </a:rPr>
                  <a:t>SINGAPORE</a:t>
                </a:r>
              </a:p>
              <a:p>
                <a:r>
                  <a:rPr lang="en-US" sz="1200" i="1" dirty="0">
                    <a:latin typeface="Arial" panose="020B0604020202020204" pitchFamily="34" charset="0"/>
                    <a:ea typeface="Roboto" panose="02000000000000000000" pitchFamily="2" charset="0"/>
                    <a:cs typeface="Arial" panose="020B0604020202020204" pitchFamily="34" charset="0"/>
                  </a:rPr>
                  <a:t>Rank change: </a:t>
                </a:r>
                <a:r>
                  <a:rPr lang="en-AU" sz="1200" b="1" dirty="0">
                    <a:latin typeface="+mn-lt"/>
                    <a:ea typeface="Roboto" panose="02000000000000000000" pitchFamily="2" charset="0"/>
                    <a:cs typeface="Arial" panose="020B0604020202020204" pitchFamily="34" charset="0"/>
                  </a:rPr>
                  <a:t>1</a:t>
                </a:r>
                <a:endParaRPr lang="en-US" sz="1200" b="1" dirty="0">
                  <a:latin typeface="+mn-lt"/>
                  <a:ea typeface="Roboto" panose="02000000000000000000" pitchFamily="2" charset="0"/>
                  <a:cs typeface="Arial" panose="020B0604020202020204" pitchFamily="34" charset="0"/>
                </a:endParaRPr>
              </a:p>
            </p:txBody>
          </p:sp>
          <p:sp>
            <p:nvSpPr>
              <p:cNvPr id="117" name="Oval 116">
                <a:extLst>
                  <a:ext uri="{FF2B5EF4-FFF2-40B4-BE49-F238E27FC236}">
                    <a16:creationId xmlns:a16="http://schemas.microsoft.com/office/drawing/2014/main" id="{65C179CB-9B9C-8C4F-981F-48C10161A337}"/>
                  </a:ext>
                </a:extLst>
              </p:cNvPr>
              <p:cNvSpPr/>
              <p:nvPr/>
            </p:nvSpPr>
            <p:spPr>
              <a:xfrm>
                <a:off x="4973430" y="3072419"/>
                <a:ext cx="460827" cy="460827"/>
              </a:xfrm>
              <a:prstGeom prst="ellipse">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F935C9C2-1A3B-C041-ADE6-B9B66D76E364}"/>
                  </a:ext>
                </a:extLst>
              </p:cNvPr>
              <p:cNvSpPr txBox="1"/>
              <p:nvPr/>
            </p:nvSpPr>
            <p:spPr>
              <a:xfrm>
                <a:off x="5010038" y="3092810"/>
                <a:ext cx="381722" cy="400110"/>
              </a:xfrm>
              <a:prstGeom prst="rect">
                <a:avLst/>
              </a:prstGeom>
              <a:noFill/>
            </p:spPr>
            <p:txBody>
              <a:bodyPr wrap="square" rtlCol="0">
                <a:spAutoFit/>
              </a:bodyPr>
              <a:lstStyle/>
              <a:p>
                <a:pPr algn="ctr"/>
                <a:r>
                  <a:rPr lang="en-US" sz="2000" b="1" dirty="0">
                    <a:solidFill>
                      <a:schemeClr val="bg1"/>
                    </a:solidFill>
                    <a:latin typeface="+mn-lt"/>
                    <a:ea typeface="Roboto" panose="02000000000000000000" pitchFamily="2" charset="0"/>
                    <a:cs typeface="Arial" panose="020B0604020202020204" pitchFamily="34" charset="0"/>
                  </a:rPr>
                  <a:t>9</a:t>
                </a:r>
              </a:p>
            </p:txBody>
          </p:sp>
        </p:grpSp>
        <p:sp>
          <p:nvSpPr>
            <p:cNvPr id="115" name="Up Arrow 114">
              <a:extLst>
                <a:ext uri="{FF2B5EF4-FFF2-40B4-BE49-F238E27FC236}">
                  <a16:creationId xmlns:a16="http://schemas.microsoft.com/office/drawing/2014/main" id="{C68622F9-4866-8F4F-8644-292E887FB94E}"/>
                </a:ext>
              </a:extLst>
            </p:cNvPr>
            <p:cNvSpPr/>
            <p:nvPr/>
          </p:nvSpPr>
          <p:spPr>
            <a:xfrm>
              <a:off x="6602750" y="3317875"/>
              <a:ext cx="127319" cy="153734"/>
            </a:xfrm>
            <a:prstGeom prst="upArrow">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9" name="Group 118"/>
          <p:cNvGrpSpPr/>
          <p:nvPr/>
        </p:nvGrpSpPr>
        <p:grpSpPr>
          <a:xfrm>
            <a:off x="4643047" y="3737390"/>
            <a:ext cx="2088789" cy="469115"/>
            <a:chOff x="4871470" y="3068054"/>
            <a:chExt cx="2088789" cy="469115"/>
          </a:xfrm>
        </p:grpSpPr>
        <p:grpSp>
          <p:nvGrpSpPr>
            <p:cNvPr id="120" name="Group 119">
              <a:extLst>
                <a:ext uri="{FF2B5EF4-FFF2-40B4-BE49-F238E27FC236}">
                  <a16:creationId xmlns:a16="http://schemas.microsoft.com/office/drawing/2014/main" id="{7DDF7836-AB59-B046-8C8C-8F882D4ACB93}"/>
                </a:ext>
              </a:extLst>
            </p:cNvPr>
            <p:cNvGrpSpPr/>
            <p:nvPr/>
          </p:nvGrpSpPr>
          <p:grpSpPr>
            <a:xfrm>
              <a:off x="4871470" y="3068054"/>
              <a:ext cx="2088789" cy="469115"/>
              <a:chOff x="4973430" y="3072419"/>
              <a:chExt cx="2088789" cy="469115"/>
            </a:xfrm>
          </p:grpSpPr>
          <p:sp>
            <p:nvSpPr>
              <p:cNvPr id="122" name="TextBox 121"/>
              <p:cNvSpPr txBox="1"/>
              <p:nvPr/>
            </p:nvSpPr>
            <p:spPr>
              <a:xfrm>
                <a:off x="5529662" y="3102948"/>
                <a:ext cx="1532557" cy="438586"/>
              </a:xfrm>
              <a:prstGeom prst="rect">
                <a:avLst/>
              </a:prstGeom>
              <a:noFill/>
            </p:spPr>
            <p:txBody>
              <a:bodyPr wrap="square" lIns="68583" tIns="34292" rIns="68583" bIns="34292" rtlCol="0">
                <a:spAutoFit/>
              </a:bodyPr>
              <a:lstStyle/>
              <a:p>
                <a:r>
                  <a:rPr lang="en-US" sz="1200" b="1" dirty="0">
                    <a:latin typeface="Arial" panose="020B0604020202020204" pitchFamily="34" charset="0"/>
                    <a:ea typeface="Roboto" panose="02000000000000000000" pitchFamily="2" charset="0"/>
                    <a:cs typeface="Arial" panose="020B0604020202020204" pitchFamily="34" charset="0"/>
                  </a:rPr>
                  <a:t>JAPAN</a:t>
                </a:r>
              </a:p>
              <a:p>
                <a:r>
                  <a:rPr lang="en-US" sz="1200" i="1" dirty="0">
                    <a:latin typeface="Arial" panose="020B0604020202020204" pitchFamily="34" charset="0"/>
                    <a:ea typeface="Roboto" panose="02000000000000000000" pitchFamily="2" charset="0"/>
                    <a:cs typeface="Arial" panose="020B0604020202020204" pitchFamily="34" charset="0"/>
                  </a:rPr>
                  <a:t>Rank change: </a:t>
                </a:r>
                <a:r>
                  <a:rPr lang="en-AU" sz="1200" b="1" dirty="0">
                    <a:latin typeface="+mn-lt"/>
                    <a:ea typeface="Roboto" panose="02000000000000000000" pitchFamily="2" charset="0"/>
                    <a:cs typeface="Arial" panose="020B0604020202020204" pitchFamily="34" charset="0"/>
                  </a:rPr>
                  <a:t>1</a:t>
                </a:r>
                <a:endParaRPr lang="en-US" sz="1200" b="1" dirty="0">
                  <a:latin typeface="+mn-lt"/>
                  <a:ea typeface="Roboto" panose="02000000000000000000" pitchFamily="2" charset="0"/>
                  <a:cs typeface="Arial" panose="020B0604020202020204" pitchFamily="34" charset="0"/>
                </a:endParaRPr>
              </a:p>
            </p:txBody>
          </p:sp>
          <p:sp>
            <p:nvSpPr>
              <p:cNvPr id="123" name="Oval 122">
                <a:extLst>
                  <a:ext uri="{FF2B5EF4-FFF2-40B4-BE49-F238E27FC236}">
                    <a16:creationId xmlns:a16="http://schemas.microsoft.com/office/drawing/2014/main" id="{65C179CB-9B9C-8C4F-981F-48C10161A337}"/>
                  </a:ext>
                </a:extLst>
              </p:cNvPr>
              <p:cNvSpPr/>
              <p:nvPr/>
            </p:nvSpPr>
            <p:spPr>
              <a:xfrm>
                <a:off x="4973430" y="3072419"/>
                <a:ext cx="460827" cy="460827"/>
              </a:xfrm>
              <a:prstGeom prst="ellipse">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F935C9C2-1A3B-C041-ADE6-B9B66D76E364}"/>
                  </a:ext>
                </a:extLst>
              </p:cNvPr>
              <p:cNvSpPr txBox="1"/>
              <p:nvPr/>
            </p:nvSpPr>
            <p:spPr>
              <a:xfrm>
                <a:off x="4978348" y="3092810"/>
                <a:ext cx="450990" cy="400110"/>
              </a:xfrm>
              <a:prstGeom prst="rect">
                <a:avLst/>
              </a:prstGeom>
              <a:noFill/>
            </p:spPr>
            <p:txBody>
              <a:bodyPr wrap="square" rtlCol="0">
                <a:spAutoFit/>
              </a:bodyPr>
              <a:lstStyle/>
              <a:p>
                <a:pPr algn="ctr"/>
                <a:r>
                  <a:rPr lang="en-US" sz="2000" b="1" dirty="0">
                    <a:solidFill>
                      <a:schemeClr val="bg1"/>
                    </a:solidFill>
                    <a:latin typeface="+mn-lt"/>
                    <a:ea typeface="Roboto" panose="02000000000000000000" pitchFamily="2" charset="0"/>
                    <a:cs typeface="Arial" panose="020B0604020202020204" pitchFamily="34" charset="0"/>
                  </a:rPr>
                  <a:t>10</a:t>
                </a:r>
              </a:p>
            </p:txBody>
          </p:sp>
        </p:grpSp>
        <p:sp>
          <p:nvSpPr>
            <p:cNvPr id="121" name="Up Arrow 120">
              <a:extLst>
                <a:ext uri="{FF2B5EF4-FFF2-40B4-BE49-F238E27FC236}">
                  <a16:creationId xmlns:a16="http://schemas.microsoft.com/office/drawing/2014/main" id="{C68622F9-4866-8F4F-8644-292E887FB94E}"/>
                </a:ext>
              </a:extLst>
            </p:cNvPr>
            <p:cNvSpPr/>
            <p:nvPr/>
          </p:nvSpPr>
          <p:spPr>
            <a:xfrm>
              <a:off x="6602750" y="3317875"/>
              <a:ext cx="127319" cy="153734"/>
            </a:xfrm>
            <a:prstGeom prst="upArrow">
              <a:avLst/>
            </a:prstGeom>
            <a:solidFill>
              <a:srgbClr val="55C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25547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2000" fill="hold"/>
                                        <p:tgtEl>
                                          <p:spTgt spid="25"/>
                                        </p:tgtEl>
                                        <p:attrNameLst>
                                          <p:attrName>ppt_x</p:attrName>
                                        </p:attrNameLst>
                                      </p:cBhvr>
                                      <p:tavLst>
                                        <p:tav tm="0">
                                          <p:val>
                                            <p:strVal val="#ppt_x"/>
                                          </p:val>
                                        </p:tav>
                                        <p:tav tm="100000">
                                          <p:val>
                                            <p:strVal val="#ppt_x"/>
                                          </p:val>
                                        </p:tav>
                                      </p:tavLst>
                                    </p:anim>
                                    <p:anim calcmode="lin" valueType="num">
                                      <p:cBhvr additive="base">
                                        <p:cTn id="12" dur="2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2000" fill="hold"/>
                                        <p:tgtEl>
                                          <p:spTgt spid="80"/>
                                        </p:tgtEl>
                                        <p:attrNameLst>
                                          <p:attrName>ppt_x</p:attrName>
                                        </p:attrNameLst>
                                      </p:cBhvr>
                                      <p:tavLst>
                                        <p:tav tm="0">
                                          <p:val>
                                            <p:strVal val="#ppt_x"/>
                                          </p:val>
                                        </p:tav>
                                        <p:tav tm="100000">
                                          <p:val>
                                            <p:strVal val="#ppt_x"/>
                                          </p:val>
                                        </p:tav>
                                      </p:tavLst>
                                    </p:anim>
                                    <p:anim calcmode="lin" valueType="num">
                                      <p:cBhvr additive="base">
                                        <p:cTn id="16" dur="2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2000" fill="hold"/>
                                        <p:tgtEl>
                                          <p:spTgt spid="86"/>
                                        </p:tgtEl>
                                        <p:attrNameLst>
                                          <p:attrName>ppt_x</p:attrName>
                                        </p:attrNameLst>
                                      </p:cBhvr>
                                      <p:tavLst>
                                        <p:tav tm="0">
                                          <p:val>
                                            <p:strVal val="#ppt_x"/>
                                          </p:val>
                                        </p:tav>
                                        <p:tav tm="100000">
                                          <p:val>
                                            <p:strVal val="#ppt_x"/>
                                          </p:val>
                                        </p:tav>
                                      </p:tavLst>
                                    </p:anim>
                                    <p:anim calcmode="lin" valueType="num">
                                      <p:cBhvr additive="base">
                                        <p:cTn id="20" dur="2000" fill="hold"/>
                                        <p:tgtEl>
                                          <p:spTgt spid="8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2000" fill="hold"/>
                                        <p:tgtEl>
                                          <p:spTgt spid="91"/>
                                        </p:tgtEl>
                                        <p:attrNameLst>
                                          <p:attrName>ppt_x</p:attrName>
                                        </p:attrNameLst>
                                      </p:cBhvr>
                                      <p:tavLst>
                                        <p:tav tm="0">
                                          <p:val>
                                            <p:strVal val="#ppt_x"/>
                                          </p:val>
                                        </p:tav>
                                        <p:tav tm="100000">
                                          <p:val>
                                            <p:strVal val="#ppt_x"/>
                                          </p:val>
                                        </p:tav>
                                      </p:tavLst>
                                    </p:anim>
                                    <p:anim calcmode="lin" valueType="num">
                                      <p:cBhvr additive="base">
                                        <p:cTn id="24" dur="2000" fill="hold"/>
                                        <p:tgtEl>
                                          <p:spTgt spid="9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2000" fill="hold"/>
                                        <p:tgtEl>
                                          <p:spTgt spid="97"/>
                                        </p:tgtEl>
                                        <p:attrNameLst>
                                          <p:attrName>ppt_x</p:attrName>
                                        </p:attrNameLst>
                                      </p:cBhvr>
                                      <p:tavLst>
                                        <p:tav tm="0">
                                          <p:val>
                                            <p:strVal val="#ppt_x"/>
                                          </p:val>
                                        </p:tav>
                                        <p:tav tm="100000">
                                          <p:val>
                                            <p:strVal val="#ppt_x"/>
                                          </p:val>
                                        </p:tav>
                                      </p:tavLst>
                                    </p:anim>
                                    <p:anim calcmode="lin" valueType="num">
                                      <p:cBhvr additive="base">
                                        <p:cTn id="28" dur="20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2000" fill="hold"/>
                                        <p:tgtEl>
                                          <p:spTgt spid="102"/>
                                        </p:tgtEl>
                                        <p:attrNameLst>
                                          <p:attrName>ppt_x</p:attrName>
                                        </p:attrNameLst>
                                      </p:cBhvr>
                                      <p:tavLst>
                                        <p:tav tm="0">
                                          <p:val>
                                            <p:strVal val="#ppt_x"/>
                                          </p:val>
                                        </p:tav>
                                        <p:tav tm="100000">
                                          <p:val>
                                            <p:strVal val="#ppt_x"/>
                                          </p:val>
                                        </p:tav>
                                      </p:tavLst>
                                    </p:anim>
                                    <p:anim calcmode="lin" valueType="num">
                                      <p:cBhvr additive="base">
                                        <p:cTn id="32" dur="2000" fill="hold"/>
                                        <p:tgtEl>
                                          <p:spTgt spid="10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2000" fill="hold"/>
                                        <p:tgtEl>
                                          <p:spTgt spid="107"/>
                                        </p:tgtEl>
                                        <p:attrNameLst>
                                          <p:attrName>ppt_x</p:attrName>
                                        </p:attrNameLst>
                                      </p:cBhvr>
                                      <p:tavLst>
                                        <p:tav tm="0">
                                          <p:val>
                                            <p:strVal val="#ppt_x"/>
                                          </p:val>
                                        </p:tav>
                                        <p:tav tm="100000">
                                          <p:val>
                                            <p:strVal val="#ppt_x"/>
                                          </p:val>
                                        </p:tav>
                                      </p:tavLst>
                                    </p:anim>
                                    <p:anim calcmode="lin" valueType="num">
                                      <p:cBhvr additive="base">
                                        <p:cTn id="36" dur="2000" fill="hold"/>
                                        <p:tgtEl>
                                          <p:spTgt spid="10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anim calcmode="lin" valueType="num">
                                      <p:cBhvr additive="base">
                                        <p:cTn id="39" dur="2000" fill="hold"/>
                                        <p:tgtEl>
                                          <p:spTgt spid="113"/>
                                        </p:tgtEl>
                                        <p:attrNameLst>
                                          <p:attrName>ppt_x</p:attrName>
                                        </p:attrNameLst>
                                      </p:cBhvr>
                                      <p:tavLst>
                                        <p:tav tm="0">
                                          <p:val>
                                            <p:strVal val="#ppt_x"/>
                                          </p:val>
                                        </p:tav>
                                        <p:tav tm="100000">
                                          <p:val>
                                            <p:strVal val="#ppt_x"/>
                                          </p:val>
                                        </p:tav>
                                      </p:tavLst>
                                    </p:anim>
                                    <p:anim calcmode="lin" valueType="num">
                                      <p:cBhvr additive="base">
                                        <p:cTn id="40" dur="2000" fill="hold"/>
                                        <p:tgtEl>
                                          <p:spTgt spid="1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9"/>
                                        </p:tgtEl>
                                        <p:attrNameLst>
                                          <p:attrName>style.visibility</p:attrName>
                                        </p:attrNameLst>
                                      </p:cBhvr>
                                      <p:to>
                                        <p:strVal val="visible"/>
                                      </p:to>
                                    </p:set>
                                    <p:anim calcmode="lin" valueType="num">
                                      <p:cBhvr additive="base">
                                        <p:cTn id="43" dur="2000" fill="hold"/>
                                        <p:tgtEl>
                                          <p:spTgt spid="119"/>
                                        </p:tgtEl>
                                        <p:attrNameLst>
                                          <p:attrName>ppt_x</p:attrName>
                                        </p:attrNameLst>
                                      </p:cBhvr>
                                      <p:tavLst>
                                        <p:tav tm="0">
                                          <p:val>
                                            <p:strVal val="#ppt_x"/>
                                          </p:val>
                                        </p:tav>
                                        <p:tav tm="100000">
                                          <p:val>
                                            <p:strVal val="#ppt_x"/>
                                          </p:val>
                                        </p:tav>
                                      </p:tavLst>
                                    </p:anim>
                                    <p:anim calcmode="lin" valueType="num">
                                      <p:cBhvr additive="base">
                                        <p:cTn id="44" dur="20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33" name="Google Shape;2296;p333">
            <a:extLst>
              <a:ext uri="{FF2B5EF4-FFF2-40B4-BE49-F238E27FC236}">
                <a16:creationId xmlns:a16="http://schemas.microsoft.com/office/drawing/2014/main" id="{E3FD7A65-22BD-F54E-AEDF-61999720FBE3}"/>
              </a:ext>
            </a:extLst>
          </p:cNvPr>
          <p:cNvSpPr txBox="1"/>
          <p:nvPr/>
        </p:nvSpPr>
        <p:spPr>
          <a:xfrm>
            <a:off x="299905" y="205786"/>
            <a:ext cx="4063990"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4D4D4D">
                    <a:lumMod val="50000"/>
                  </a:srgbClr>
                </a:solidFill>
                <a:latin typeface="Arial" panose="020B0604020202020204"/>
                <a:cs typeface="Arial"/>
                <a:sym typeface="Arial"/>
              </a:rPr>
              <a:t>10 least peaceful countries</a:t>
            </a:r>
            <a:endParaRPr sz="2000" b="1" kern="0" dirty="0">
              <a:solidFill>
                <a:srgbClr val="4D4D4D">
                  <a:lumMod val="50000"/>
                </a:srgbClr>
              </a:solidFill>
              <a:latin typeface="Arial" panose="020B0604020202020204"/>
              <a:cs typeface="Arial"/>
              <a:sym typeface="Arial"/>
            </a:endParaRPr>
          </a:p>
        </p:txBody>
      </p:sp>
      <p:grpSp>
        <p:nvGrpSpPr>
          <p:cNvPr id="7" name="Group 6"/>
          <p:cNvGrpSpPr/>
          <p:nvPr/>
        </p:nvGrpSpPr>
        <p:grpSpPr>
          <a:xfrm>
            <a:off x="4553556" y="1216296"/>
            <a:ext cx="2314708" cy="465929"/>
            <a:chOff x="4718211" y="1232720"/>
            <a:chExt cx="2314708" cy="465929"/>
          </a:xfrm>
        </p:grpSpPr>
        <p:grpSp>
          <p:nvGrpSpPr>
            <p:cNvPr id="99" name="Group 98">
              <a:extLst>
                <a:ext uri="{FF2B5EF4-FFF2-40B4-BE49-F238E27FC236}">
                  <a16:creationId xmlns:a16="http://schemas.microsoft.com/office/drawing/2014/main" id="{E35113D4-DA3E-5A40-82D5-49FB15338F08}"/>
                </a:ext>
              </a:extLst>
            </p:cNvPr>
            <p:cNvGrpSpPr/>
            <p:nvPr/>
          </p:nvGrpSpPr>
          <p:grpSpPr>
            <a:xfrm>
              <a:off x="4718211" y="1232720"/>
              <a:ext cx="2314708" cy="465929"/>
              <a:chOff x="4845851" y="1222354"/>
              <a:chExt cx="2314708" cy="465929"/>
            </a:xfrm>
          </p:grpSpPr>
          <p:sp>
            <p:nvSpPr>
              <p:cNvPr id="100" name="TextBox 99"/>
              <p:cNvSpPr txBox="1"/>
              <p:nvPr/>
            </p:nvSpPr>
            <p:spPr>
              <a:xfrm>
                <a:off x="5529662" y="1249697"/>
                <a:ext cx="1630897" cy="438586"/>
              </a:xfrm>
              <a:prstGeom prst="rect">
                <a:avLst/>
              </a:prstGeom>
              <a:noFill/>
            </p:spPr>
            <p:txBody>
              <a:bodyPr wrap="square" lIns="68583" tIns="34292" rIns="68583" bIns="34292"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200" b="1" kern="0" dirty="0">
                    <a:solidFill>
                      <a:srgbClr val="4D4D4D">
                        <a:lumMod val="10000"/>
                      </a:srgbClr>
                    </a:solidFill>
                    <a:latin typeface="Arial" panose="020B0604020202020204"/>
                    <a:ea typeface="Roboto" panose="02000000000000000000" pitchFamily="2" charset="0"/>
                    <a:cs typeface="Arial" panose="020B0604020202020204" pitchFamily="34" charset="0"/>
                    <a:sym typeface="Arial"/>
                  </a:rPr>
                  <a:t>CONGO, DRC</a:t>
                </a:r>
                <a:endParaRPr kumimoji="0" lang="en-US" sz="1200" b="1"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Rank change: </a:t>
                </a:r>
                <a:r>
                  <a:rPr kumimoji="0" lang="en-AU" sz="1200" b="1" i="0" u="none" strike="noStrike" kern="0" cap="none" spc="0" normalizeH="0" baseline="0" noProof="0" dirty="0">
                    <a:ln>
                      <a:noFill/>
                    </a:ln>
                    <a:solidFill>
                      <a:srgbClr val="969696">
                        <a:lumMod val="50000"/>
                      </a:srgbClr>
                    </a:solidFill>
                    <a:effectLst/>
                    <a:uLnTx/>
                    <a:uFillTx/>
                    <a:latin typeface="Arial"/>
                    <a:ea typeface="Roboto" panose="02000000000000000000" pitchFamily="2" charset="0"/>
                    <a:cs typeface="Arial" panose="020B0604020202020204" pitchFamily="34" charset="0"/>
                    <a:sym typeface="Arial"/>
                  </a:rPr>
                  <a:t>1</a:t>
                </a:r>
                <a:endParaRPr kumimoji="0" lang="en-US" sz="1200" b="0" i="0" u="none" strike="noStrike" kern="0" cap="none" spc="0" normalizeH="0" baseline="0" noProof="0" dirty="0">
                  <a:ln>
                    <a:noFill/>
                  </a:ln>
                  <a:solidFill>
                    <a:srgbClr val="2C3744"/>
                  </a:solidFill>
                  <a:effectLst/>
                  <a:uLnTx/>
                  <a:uFillTx/>
                  <a:latin typeface="Arial" panose="020B0604020202020204"/>
                  <a:ea typeface="Roboto" panose="02000000000000000000" pitchFamily="2" charset="0"/>
                  <a:cs typeface="Arial" panose="020B0604020202020204" pitchFamily="34" charset="0"/>
                  <a:sym typeface="Arial"/>
                </a:endParaRPr>
              </a:p>
            </p:txBody>
          </p:sp>
          <p:sp>
            <p:nvSpPr>
              <p:cNvPr id="101" name="Oval 100">
                <a:extLst>
                  <a:ext uri="{FF2B5EF4-FFF2-40B4-BE49-F238E27FC236}">
                    <a16:creationId xmlns:a16="http://schemas.microsoft.com/office/drawing/2014/main" id="{7890D263-F5DA-0542-81E8-5C56F3796094}"/>
                  </a:ext>
                </a:extLst>
              </p:cNvPr>
              <p:cNvSpPr/>
              <p:nvPr/>
            </p:nvSpPr>
            <p:spPr>
              <a:xfrm>
                <a:off x="4973430" y="1222354"/>
                <a:ext cx="460827" cy="46082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02" name="TextBox 101">
                <a:extLst>
                  <a:ext uri="{FF2B5EF4-FFF2-40B4-BE49-F238E27FC236}">
                    <a16:creationId xmlns:a16="http://schemas.microsoft.com/office/drawing/2014/main" id="{EA83CC3F-1432-CE4B-BC37-D53041FB4A38}"/>
                  </a:ext>
                </a:extLst>
              </p:cNvPr>
              <p:cNvSpPr txBox="1"/>
              <p:nvPr/>
            </p:nvSpPr>
            <p:spPr>
              <a:xfrm>
                <a:off x="4845851" y="1269473"/>
                <a:ext cx="6814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150" normalizeH="0" baseline="0" noProof="0" dirty="0">
                    <a:ln>
                      <a:noFill/>
                    </a:ln>
                    <a:solidFill>
                      <a:srgbClr val="FFFFFF"/>
                    </a:solidFill>
                    <a:effectLst/>
                    <a:uLnTx/>
                    <a:uFillTx/>
                    <a:latin typeface="Arial" panose="020B0604020202020204"/>
                    <a:ea typeface="Roboto" panose="02000000000000000000" pitchFamily="2" charset="0"/>
                    <a:cs typeface="Arial" panose="020B0604020202020204" pitchFamily="34" charset="0"/>
                    <a:sym typeface="Arial"/>
                  </a:rPr>
                  <a:t>158</a:t>
                </a:r>
              </a:p>
            </p:txBody>
          </p:sp>
        </p:grpSp>
        <p:sp>
          <p:nvSpPr>
            <p:cNvPr id="124" name="Up Arrow 123">
              <a:extLst>
                <a:ext uri="{FF2B5EF4-FFF2-40B4-BE49-F238E27FC236}">
                  <a16:creationId xmlns:a16="http://schemas.microsoft.com/office/drawing/2014/main" id="{2D23AC13-0B05-944E-B6FA-908204E953D8}"/>
                </a:ext>
              </a:extLst>
            </p:cNvPr>
            <p:cNvSpPr/>
            <p:nvPr/>
          </p:nvSpPr>
          <p:spPr>
            <a:xfrm rot="10800000">
              <a:off x="6566683" y="1500220"/>
              <a:ext cx="127319" cy="153734"/>
            </a:xfrm>
            <a:prstGeom prst="upArrow">
              <a:avLst/>
            </a:prstGeom>
            <a:solidFill>
              <a:srgbClr val="DA21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nvGrpSpPr>
          <p:cNvPr id="2" name="Group 1"/>
          <p:cNvGrpSpPr/>
          <p:nvPr/>
        </p:nvGrpSpPr>
        <p:grpSpPr>
          <a:xfrm>
            <a:off x="1882912" y="1213111"/>
            <a:ext cx="1932950" cy="469114"/>
            <a:chOff x="1933586" y="1213111"/>
            <a:chExt cx="1932950" cy="469114"/>
          </a:xfrm>
        </p:grpSpPr>
        <p:grpSp>
          <p:nvGrpSpPr>
            <p:cNvPr id="112" name="Group 111">
              <a:extLst>
                <a:ext uri="{FF2B5EF4-FFF2-40B4-BE49-F238E27FC236}">
                  <a16:creationId xmlns:a16="http://schemas.microsoft.com/office/drawing/2014/main" id="{9FC69330-211E-DD41-880B-E83EFD8F135B}"/>
                </a:ext>
              </a:extLst>
            </p:cNvPr>
            <p:cNvGrpSpPr/>
            <p:nvPr/>
          </p:nvGrpSpPr>
          <p:grpSpPr>
            <a:xfrm>
              <a:off x="1933586" y="1213111"/>
              <a:ext cx="1932950" cy="469114"/>
              <a:chOff x="2061226" y="3072419"/>
              <a:chExt cx="1932950" cy="469114"/>
            </a:xfrm>
          </p:grpSpPr>
          <p:sp>
            <p:nvSpPr>
              <p:cNvPr id="113" name="TextBox 112">
                <a:extLst>
                  <a:ext uri="{FF2B5EF4-FFF2-40B4-BE49-F238E27FC236}">
                    <a16:creationId xmlns:a16="http://schemas.microsoft.com/office/drawing/2014/main" id="{7FE6F0E2-6953-354D-97A7-7B379215D64F}"/>
                  </a:ext>
                </a:extLst>
              </p:cNvPr>
              <p:cNvSpPr txBox="1"/>
              <p:nvPr/>
            </p:nvSpPr>
            <p:spPr>
              <a:xfrm>
                <a:off x="2711932" y="3102947"/>
                <a:ext cx="1282244" cy="438586"/>
              </a:xfrm>
              <a:prstGeom prst="rect">
                <a:avLst/>
              </a:prstGeom>
              <a:noFill/>
            </p:spPr>
            <p:txBody>
              <a:bodyPr wrap="square" lIns="68583" tIns="34292" rIns="68583" bIns="34292"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AFGHANISTAN</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Rank change: </a:t>
                </a:r>
                <a:endParaRPr kumimoji="0" lang="en-US" sz="1200" b="1" i="0" u="none" strike="noStrike" kern="0" cap="none" spc="0" normalizeH="0" baseline="0" noProof="0" dirty="0">
                  <a:ln>
                    <a:noFill/>
                  </a:ln>
                  <a:solidFill>
                    <a:srgbClr val="4D4D4D">
                      <a:lumMod val="75000"/>
                    </a:srgbClr>
                  </a:solidFill>
                  <a:effectLst/>
                  <a:uLnTx/>
                  <a:uFillTx/>
                  <a:latin typeface="Arial" panose="020B0604020202020204"/>
                  <a:ea typeface="Roboto" panose="02000000000000000000" pitchFamily="2" charset="0"/>
                  <a:cs typeface="Arial" panose="020B0604020202020204" pitchFamily="34" charset="0"/>
                  <a:sym typeface="Arial"/>
                </a:endParaRPr>
              </a:p>
            </p:txBody>
          </p:sp>
          <p:sp>
            <p:nvSpPr>
              <p:cNvPr id="114" name="Oval 113">
                <a:extLst>
                  <a:ext uri="{FF2B5EF4-FFF2-40B4-BE49-F238E27FC236}">
                    <a16:creationId xmlns:a16="http://schemas.microsoft.com/office/drawing/2014/main" id="{D83658DE-82F9-8846-B9C9-969ED0EFCABD}"/>
                  </a:ext>
                </a:extLst>
              </p:cNvPr>
              <p:cNvSpPr/>
              <p:nvPr/>
            </p:nvSpPr>
            <p:spPr>
              <a:xfrm>
                <a:off x="2155802" y="3072419"/>
                <a:ext cx="460827" cy="46082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15" name="TextBox 114">
                <a:extLst>
                  <a:ext uri="{FF2B5EF4-FFF2-40B4-BE49-F238E27FC236}">
                    <a16:creationId xmlns:a16="http://schemas.microsoft.com/office/drawing/2014/main" id="{B960DC1C-17B0-2A48-B8DC-FD0D6F4687AE}"/>
                  </a:ext>
                </a:extLst>
              </p:cNvPr>
              <p:cNvSpPr txBox="1"/>
              <p:nvPr/>
            </p:nvSpPr>
            <p:spPr>
              <a:xfrm>
                <a:off x="2061226" y="3119134"/>
                <a:ext cx="61493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150" normalizeH="0" baseline="0" noProof="0" dirty="0">
                    <a:ln>
                      <a:noFill/>
                    </a:ln>
                    <a:solidFill>
                      <a:srgbClr val="FFFFFF"/>
                    </a:solidFill>
                    <a:effectLst/>
                    <a:uLnTx/>
                    <a:uFillTx/>
                    <a:latin typeface="Arial" panose="020B0604020202020204"/>
                    <a:ea typeface="Roboto" panose="02000000000000000000" pitchFamily="2" charset="0"/>
                    <a:cs typeface="Arial" panose="020B0604020202020204" pitchFamily="34" charset="0"/>
                    <a:sym typeface="Arial"/>
                  </a:rPr>
                  <a:t>163</a:t>
                </a:r>
              </a:p>
            </p:txBody>
          </p:sp>
        </p:grpSp>
        <p:sp>
          <p:nvSpPr>
            <p:cNvPr id="125" name="Left-Right Arrow 124">
              <a:extLst>
                <a:ext uri="{FF2B5EF4-FFF2-40B4-BE49-F238E27FC236}">
                  <a16:creationId xmlns:a16="http://schemas.microsoft.com/office/drawing/2014/main" id="{943BFF49-0ECA-F046-9FFA-F5C466D1427F}"/>
                </a:ext>
              </a:extLst>
            </p:cNvPr>
            <p:cNvSpPr/>
            <p:nvPr/>
          </p:nvSpPr>
          <p:spPr>
            <a:xfrm>
              <a:off x="3624593" y="1516689"/>
              <a:ext cx="204652" cy="104763"/>
            </a:xfrm>
            <a:prstGeom prst="leftRightArrow">
              <a:avLst/>
            </a:prstGeom>
            <a:solidFill>
              <a:srgbClr val="4D4D4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nvGrpSpPr>
          <p:cNvPr id="3" name="Group 2"/>
          <p:cNvGrpSpPr/>
          <p:nvPr/>
        </p:nvGrpSpPr>
        <p:grpSpPr>
          <a:xfrm>
            <a:off x="1836054" y="1829968"/>
            <a:ext cx="1973294" cy="484087"/>
            <a:chOff x="1893242" y="1806878"/>
            <a:chExt cx="1973294" cy="484087"/>
          </a:xfrm>
        </p:grpSpPr>
        <p:grpSp>
          <p:nvGrpSpPr>
            <p:cNvPr id="116" name="Group 115">
              <a:extLst>
                <a:ext uri="{FF2B5EF4-FFF2-40B4-BE49-F238E27FC236}">
                  <a16:creationId xmlns:a16="http://schemas.microsoft.com/office/drawing/2014/main" id="{F217BD99-CD9F-3441-B7D9-1A2E883C31D9}"/>
                </a:ext>
              </a:extLst>
            </p:cNvPr>
            <p:cNvGrpSpPr/>
            <p:nvPr/>
          </p:nvGrpSpPr>
          <p:grpSpPr>
            <a:xfrm>
              <a:off x="1893242" y="1806878"/>
              <a:ext cx="1973294" cy="484087"/>
              <a:chOff x="2020882" y="1796512"/>
              <a:chExt cx="1973294" cy="484087"/>
            </a:xfrm>
          </p:grpSpPr>
          <p:sp>
            <p:nvSpPr>
              <p:cNvPr id="117" name="TextBox 116"/>
              <p:cNvSpPr txBox="1"/>
              <p:nvPr/>
            </p:nvSpPr>
            <p:spPr>
              <a:xfrm>
                <a:off x="2711931" y="1842013"/>
                <a:ext cx="1282245" cy="438586"/>
              </a:xfrm>
              <a:prstGeom prst="rect">
                <a:avLst/>
              </a:prstGeom>
              <a:noFill/>
            </p:spPr>
            <p:txBody>
              <a:bodyPr wrap="square" lIns="68583" tIns="34292" rIns="68583" bIns="34292"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200" b="1" kern="0" dirty="0">
                    <a:solidFill>
                      <a:srgbClr val="4D4D4D">
                        <a:lumMod val="10000"/>
                      </a:srgbClr>
                    </a:solidFill>
                    <a:latin typeface="Arial" panose="020B0604020202020204"/>
                    <a:ea typeface="Roboto" panose="02000000000000000000" pitchFamily="2" charset="0"/>
                    <a:cs typeface="Arial" panose="020B0604020202020204" pitchFamily="34" charset="0"/>
                    <a:sym typeface="Arial"/>
                  </a:rPr>
                  <a:t>Y</a:t>
                </a:r>
                <a:r>
                  <a:rPr kumimoji="0" lang="en-US" sz="1200" b="1"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EMEN</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Rank change: </a:t>
                </a:r>
                <a:endParaRPr kumimoji="0" lang="en-US" sz="1200" b="0"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endParaRPr>
              </a:p>
            </p:txBody>
          </p:sp>
          <p:sp>
            <p:nvSpPr>
              <p:cNvPr id="118" name="Oval 117">
                <a:extLst>
                  <a:ext uri="{FF2B5EF4-FFF2-40B4-BE49-F238E27FC236}">
                    <a16:creationId xmlns:a16="http://schemas.microsoft.com/office/drawing/2014/main" id="{5661B3AF-D373-824C-B637-7D931D37C062}"/>
                  </a:ext>
                </a:extLst>
              </p:cNvPr>
              <p:cNvSpPr/>
              <p:nvPr/>
            </p:nvSpPr>
            <p:spPr>
              <a:xfrm>
                <a:off x="2155802" y="1796512"/>
                <a:ext cx="460827" cy="46082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19" name="TextBox 118">
                <a:extLst>
                  <a:ext uri="{FF2B5EF4-FFF2-40B4-BE49-F238E27FC236}">
                    <a16:creationId xmlns:a16="http://schemas.microsoft.com/office/drawing/2014/main" id="{61871C0D-FE3E-1347-8FDF-1A166A90A904}"/>
                  </a:ext>
                </a:extLst>
              </p:cNvPr>
              <p:cNvSpPr txBox="1"/>
              <p:nvPr/>
            </p:nvSpPr>
            <p:spPr>
              <a:xfrm>
                <a:off x="2020882" y="1848623"/>
                <a:ext cx="71660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150" normalizeH="0" baseline="0" noProof="0" dirty="0">
                    <a:ln>
                      <a:noFill/>
                    </a:ln>
                    <a:solidFill>
                      <a:srgbClr val="FFFFFF"/>
                    </a:solidFill>
                    <a:effectLst/>
                    <a:uLnTx/>
                    <a:uFillTx/>
                    <a:latin typeface="Arial" panose="020B0604020202020204"/>
                    <a:ea typeface="Roboto" panose="02000000000000000000" pitchFamily="2" charset="0"/>
                    <a:cs typeface="Arial" panose="020B0604020202020204" pitchFamily="34" charset="0"/>
                    <a:sym typeface="Arial"/>
                  </a:rPr>
                  <a:t>162</a:t>
                </a:r>
              </a:p>
            </p:txBody>
          </p:sp>
        </p:grpSp>
        <p:sp>
          <p:nvSpPr>
            <p:cNvPr id="126" name="Left-Right Arrow 125">
              <a:extLst>
                <a:ext uri="{FF2B5EF4-FFF2-40B4-BE49-F238E27FC236}">
                  <a16:creationId xmlns:a16="http://schemas.microsoft.com/office/drawing/2014/main" id="{943BFF49-0ECA-F046-9FFA-F5C466D1427F}"/>
                </a:ext>
              </a:extLst>
            </p:cNvPr>
            <p:cNvSpPr/>
            <p:nvPr/>
          </p:nvSpPr>
          <p:spPr>
            <a:xfrm>
              <a:off x="3631153" y="2120642"/>
              <a:ext cx="204652" cy="104763"/>
            </a:xfrm>
            <a:prstGeom prst="leftRightArrow">
              <a:avLst/>
            </a:prstGeom>
            <a:solidFill>
              <a:srgbClr val="4D4D4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nvGrpSpPr>
          <p:cNvPr id="4" name="Group 3"/>
          <p:cNvGrpSpPr/>
          <p:nvPr/>
        </p:nvGrpSpPr>
        <p:grpSpPr>
          <a:xfrm>
            <a:off x="1894207" y="3108217"/>
            <a:ext cx="1921655" cy="686829"/>
            <a:chOff x="1944881" y="2434200"/>
            <a:chExt cx="1921655" cy="671898"/>
          </a:xfrm>
        </p:grpSpPr>
        <p:grpSp>
          <p:nvGrpSpPr>
            <p:cNvPr id="107" name="Group 106">
              <a:extLst>
                <a:ext uri="{FF2B5EF4-FFF2-40B4-BE49-F238E27FC236}">
                  <a16:creationId xmlns:a16="http://schemas.microsoft.com/office/drawing/2014/main" id="{5C50B8F6-3929-7045-BDBE-121E26EFAEB0}"/>
                </a:ext>
              </a:extLst>
            </p:cNvPr>
            <p:cNvGrpSpPr/>
            <p:nvPr/>
          </p:nvGrpSpPr>
          <p:grpSpPr>
            <a:xfrm>
              <a:off x="1944881" y="2434200"/>
              <a:ext cx="1921655" cy="671898"/>
              <a:chOff x="2072521" y="2423834"/>
              <a:chExt cx="1921655" cy="671898"/>
            </a:xfrm>
          </p:grpSpPr>
          <p:sp>
            <p:nvSpPr>
              <p:cNvPr id="108" name="TextBox 107"/>
              <p:cNvSpPr txBox="1"/>
              <p:nvPr/>
            </p:nvSpPr>
            <p:spPr>
              <a:xfrm>
                <a:off x="2711931" y="2472480"/>
                <a:ext cx="1282245" cy="623252"/>
              </a:xfrm>
              <a:prstGeom prst="rect">
                <a:avLst/>
              </a:prstGeom>
              <a:noFill/>
            </p:spPr>
            <p:txBody>
              <a:bodyPr wrap="square" lIns="68583" tIns="34292" rIns="68583" bIns="34292"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RUSSIA</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Rank change: </a:t>
                </a:r>
                <a:r>
                  <a:rPr kumimoji="0" lang="en-AU" sz="1200" b="1" i="0" u="none" strike="noStrike" kern="0" cap="none" spc="0" normalizeH="0" baseline="0" noProof="0" dirty="0">
                    <a:ln>
                      <a:noFill/>
                    </a:ln>
                    <a:solidFill>
                      <a:srgbClr val="969696">
                        <a:lumMod val="50000"/>
                      </a:srgbClr>
                    </a:solidFill>
                    <a:effectLst/>
                    <a:uLnTx/>
                    <a:uFillTx/>
                    <a:latin typeface="Arial"/>
                    <a:ea typeface="Roboto" panose="02000000000000000000" pitchFamily="2" charset="0"/>
                    <a:cs typeface="Arial" panose="020B0604020202020204" pitchFamily="34" charset="0"/>
                    <a:sym typeface="Arial"/>
                  </a:rPr>
                  <a:t>5</a:t>
                </a:r>
                <a:endParaRPr kumimoji="0" lang="en-US" sz="1200" b="0" i="0" u="none" strike="noStrike" kern="0" cap="none" spc="0" normalizeH="0" baseline="0" noProof="0" dirty="0">
                  <a:ln>
                    <a:noFill/>
                  </a:ln>
                  <a:solidFill>
                    <a:srgbClr val="2C3744"/>
                  </a:solidFill>
                  <a:effectLst/>
                  <a:uLnTx/>
                  <a:uFillTx/>
                  <a:latin typeface="Arial"/>
                  <a:ea typeface="Roboto" panose="02000000000000000000" pitchFamily="2" charset="0"/>
                  <a:cs typeface="Arial" panose="020B060402020202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2C3744"/>
                  </a:solidFill>
                  <a:effectLst/>
                  <a:uLnTx/>
                  <a:uFillTx/>
                  <a:latin typeface="Arial"/>
                  <a:ea typeface="Roboto" panose="02000000000000000000" pitchFamily="2" charset="0"/>
                  <a:cs typeface="Arial" panose="020B0604020202020204" pitchFamily="34" charset="0"/>
                  <a:sym typeface="Arial"/>
                </a:endParaRPr>
              </a:p>
            </p:txBody>
          </p:sp>
          <p:grpSp>
            <p:nvGrpSpPr>
              <p:cNvPr id="109" name="Group 108">
                <a:extLst>
                  <a:ext uri="{FF2B5EF4-FFF2-40B4-BE49-F238E27FC236}">
                    <a16:creationId xmlns:a16="http://schemas.microsoft.com/office/drawing/2014/main" id="{08E5D195-0FE4-DD4C-884A-66D6843A3C93}"/>
                  </a:ext>
                </a:extLst>
              </p:cNvPr>
              <p:cNvGrpSpPr/>
              <p:nvPr/>
            </p:nvGrpSpPr>
            <p:grpSpPr>
              <a:xfrm>
                <a:off x="2072521" y="2423834"/>
                <a:ext cx="617085" cy="460827"/>
                <a:chOff x="550901" y="1468990"/>
                <a:chExt cx="723816" cy="540532"/>
              </a:xfrm>
            </p:grpSpPr>
            <p:sp>
              <p:nvSpPr>
                <p:cNvPr id="110" name="Oval 109">
                  <a:extLst>
                    <a:ext uri="{FF2B5EF4-FFF2-40B4-BE49-F238E27FC236}">
                      <a16:creationId xmlns:a16="http://schemas.microsoft.com/office/drawing/2014/main" id="{6221D06E-F0C0-C241-BB2C-4702B1C4DFA8}"/>
                    </a:ext>
                  </a:extLst>
                </p:cNvPr>
                <p:cNvSpPr/>
                <p:nvPr/>
              </p:nvSpPr>
              <p:spPr>
                <a:xfrm>
                  <a:off x="648586" y="1468990"/>
                  <a:ext cx="540532" cy="540532"/>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11" name="TextBox 110">
                  <a:extLst>
                    <a:ext uri="{FF2B5EF4-FFF2-40B4-BE49-F238E27FC236}">
                      <a16:creationId xmlns:a16="http://schemas.microsoft.com/office/drawing/2014/main" id="{B0F722DC-6B9F-1A42-B989-B71195FC4D06}"/>
                    </a:ext>
                  </a:extLst>
                </p:cNvPr>
                <p:cNvSpPr txBox="1"/>
                <p:nvPr/>
              </p:nvSpPr>
              <p:spPr>
                <a:xfrm>
                  <a:off x="550901" y="1526465"/>
                  <a:ext cx="723816" cy="43321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150" normalizeH="0" baseline="0" noProof="0" dirty="0">
                      <a:ln>
                        <a:noFill/>
                      </a:ln>
                      <a:solidFill>
                        <a:srgbClr val="FFFFFF"/>
                      </a:solidFill>
                      <a:effectLst/>
                      <a:uLnTx/>
                      <a:uFillTx/>
                      <a:latin typeface="Arial" panose="020B0604020202020204"/>
                      <a:ea typeface="Roboto" panose="02000000000000000000" pitchFamily="2" charset="0"/>
                      <a:cs typeface="Arial" panose="020B0604020202020204" pitchFamily="34" charset="0"/>
                      <a:sym typeface="Arial"/>
                    </a:rPr>
                    <a:t>160</a:t>
                  </a:r>
                </a:p>
              </p:txBody>
            </p:sp>
          </p:grpSp>
        </p:grpSp>
        <p:sp>
          <p:nvSpPr>
            <p:cNvPr id="127" name="Up Arrow 126">
              <a:extLst>
                <a:ext uri="{FF2B5EF4-FFF2-40B4-BE49-F238E27FC236}">
                  <a16:creationId xmlns:a16="http://schemas.microsoft.com/office/drawing/2014/main" id="{61BE3808-A17D-9D44-886E-99A2DBAAE380}"/>
                </a:ext>
              </a:extLst>
            </p:cNvPr>
            <p:cNvSpPr/>
            <p:nvPr/>
          </p:nvSpPr>
          <p:spPr>
            <a:xfrm rot="10800000">
              <a:off x="3739217" y="2727777"/>
              <a:ext cx="127319" cy="153734"/>
            </a:xfrm>
            <a:prstGeom prst="upArrow">
              <a:avLst/>
            </a:prstGeom>
            <a:solidFill>
              <a:srgbClr val="DA21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nvGrpSpPr>
          <p:cNvPr id="5" name="Group 4"/>
          <p:cNvGrpSpPr/>
          <p:nvPr/>
        </p:nvGrpSpPr>
        <p:grpSpPr>
          <a:xfrm>
            <a:off x="1882912" y="3763723"/>
            <a:ext cx="1954689" cy="469114"/>
            <a:chOff x="1933586" y="3082785"/>
            <a:chExt cx="1954689" cy="469114"/>
          </a:xfrm>
        </p:grpSpPr>
        <p:grpSp>
          <p:nvGrpSpPr>
            <p:cNvPr id="83" name="Group 82">
              <a:extLst>
                <a:ext uri="{FF2B5EF4-FFF2-40B4-BE49-F238E27FC236}">
                  <a16:creationId xmlns:a16="http://schemas.microsoft.com/office/drawing/2014/main" id="{40CB573B-53FC-9345-92B4-0A0A6F69D6A5}"/>
                </a:ext>
              </a:extLst>
            </p:cNvPr>
            <p:cNvGrpSpPr/>
            <p:nvPr/>
          </p:nvGrpSpPr>
          <p:grpSpPr>
            <a:xfrm>
              <a:off x="1933586" y="3082785"/>
              <a:ext cx="1932950" cy="469114"/>
              <a:chOff x="2061226" y="3072419"/>
              <a:chExt cx="1932950" cy="469114"/>
            </a:xfrm>
          </p:grpSpPr>
          <p:sp>
            <p:nvSpPr>
              <p:cNvPr id="84" name="TextBox 83"/>
              <p:cNvSpPr txBox="1"/>
              <p:nvPr/>
            </p:nvSpPr>
            <p:spPr>
              <a:xfrm>
                <a:off x="2711932" y="3102947"/>
                <a:ext cx="1282244" cy="438586"/>
              </a:xfrm>
              <a:prstGeom prst="rect">
                <a:avLst/>
              </a:prstGeom>
              <a:noFill/>
            </p:spPr>
            <p:txBody>
              <a:bodyPr wrap="square" lIns="68583" tIns="34292" rIns="68583" bIns="34292"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SOUTH SUDAN</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Rank change: </a:t>
                </a:r>
                <a:r>
                  <a:rPr kumimoji="0" lang="en-AU" sz="1200" b="1" i="0" u="none" strike="noStrike" kern="0" cap="none" spc="0" normalizeH="0" baseline="0" noProof="0" dirty="0">
                    <a:ln>
                      <a:noFill/>
                    </a:ln>
                    <a:solidFill>
                      <a:srgbClr val="4D4D4D">
                        <a:lumMod val="75000"/>
                      </a:srgbClr>
                    </a:solidFill>
                    <a:effectLst/>
                    <a:uLnTx/>
                    <a:uFillTx/>
                    <a:latin typeface="Arial" panose="020B0604020202020204"/>
                    <a:ea typeface="Roboto" panose="02000000000000000000" pitchFamily="2" charset="0"/>
                    <a:cs typeface="Arial" panose="020B0604020202020204" pitchFamily="34" charset="0"/>
                    <a:sym typeface="Arial"/>
                  </a:rPr>
                  <a:t>1</a:t>
                </a:r>
                <a:endParaRPr kumimoji="0" lang="en-US" sz="1200" b="1" i="0" u="none" strike="noStrike" kern="0" cap="none" spc="0" normalizeH="0" baseline="0" noProof="0" dirty="0">
                  <a:ln>
                    <a:noFill/>
                  </a:ln>
                  <a:solidFill>
                    <a:srgbClr val="4D4D4D">
                      <a:lumMod val="75000"/>
                    </a:srgbClr>
                  </a:solidFill>
                  <a:effectLst/>
                  <a:uLnTx/>
                  <a:uFillTx/>
                  <a:latin typeface="Arial" panose="020B0604020202020204"/>
                  <a:ea typeface="Roboto" panose="02000000000000000000" pitchFamily="2" charset="0"/>
                  <a:cs typeface="Arial" panose="020B0604020202020204" pitchFamily="34" charset="0"/>
                  <a:sym typeface="Arial"/>
                </a:endParaRPr>
              </a:p>
            </p:txBody>
          </p:sp>
          <p:sp>
            <p:nvSpPr>
              <p:cNvPr id="85" name="Oval 84">
                <a:extLst>
                  <a:ext uri="{FF2B5EF4-FFF2-40B4-BE49-F238E27FC236}">
                    <a16:creationId xmlns:a16="http://schemas.microsoft.com/office/drawing/2014/main" id="{B2625F2D-5856-4944-8213-92B80ADBFFB3}"/>
                  </a:ext>
                </a:extLst>
              </p:cNvPr>
              <p:cNvSpPr/>
              <p:nvPr/>
            </p:nvSpPr>
            <p:spPr>
              <a:xfrm>
                <a:off x="2155802" y="3072419"/>
                <a:ext cx="460827" cy="46082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86" name="TextBox 85">
                <a:extLst>
                  <a:ext uri="{FF2B5EF4-FFF2-40B4-BE49-F238E27FC236}">
                    <a16:creationId xmlns:a16="http://schemas.microsoft.com/office/drawing/2014/main" id="{6600A08F-2C82-6B4F-95AD-E0353C8CDAC5}"/>
                  </a:ext>
                </a:extLst>
              </p:cNvPr>
              <p:cNvSpPr txBox="1"/>
              <p:nvPr/>
            </p:nvSpPr>
            <p:spPr>
              <a:xfrm>
                <a:off x="2061226" y="3119134"/>
                <a:ext cx="61493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150" normalizeH="0" baseline="0" noProof="0" dirty="0">
                    <a:ln>
                      <a:noFill/>
                    </a:ln>
                    <a:solidFill>
                      <a:srgbClr val="FFFFFF"/>
                    </a:solidFill>
                    <a:effectLst/>
                    <a:uLnTx/>
                    <a:uFillTx/>
                    <a:latin typeface="Arial" panose="020B0604020202020204"/>
                    <a:ea typeface="Roboto" panose="02000000000000000000" pitchFamily="2" charset="0"/>
                    <a:cs typeface="Arial" panose="020B0604020202020204" pitchFamily="34" charset="0"/>
                    <a:sym typeface="Arial"/>
                  </a:rPr>
                  <a:t>159</a:t>
                </a:r>
              </a:p>
            </p:txBody>
          </p:sp>
        </p:grpSp>
        <p:sp>
          <p:nvSpPr>
            <p:cNvPr id="128" name="Up Arrow 127">
              <a:extLst>
                <a:ext uri="{FF2B5EF4-FFF2-40B4-BE49-F238E27FC236}">
                  <a16:creationId xmlns:a16="http://schemas.microsoft.com/office/drawing/2014/main" id="{B320F6D5-0A84-F448-A12C-8A9D76BCF51B}"/>
                </a:ext>
              </a:extLst>
            </p:cNvPr>
            <p:cNvSpPr/>
            <p:nvPr/>
          </p:nvSpPr>
          <p:spPr>
            <a:xfrm>
              <a:off x="3760956" y="3348073"/>
              <a:ext cx="127319" cy="153734"/>
            </a:xfrm>
            <a:prstGeom prst="upArrow">
              <a:avLst/>
            </a:prstGeom>
            <a:solidFill>
              <a:srgbClr val="55C1A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nvGrpSpPr>
          <p:cNvPr id="64" name="Group 63"/>
          <p:cNvGrpSpPr/>
          <p:nvPr/>
        </p:nvGrpSpPr>
        <p:grpSpPr>
          <a:xfrm>
            <a:off x="1836023" y="2459552"/>
            <a:ext cx="1973294" cy="484087"/>
            <a:chOff x="1893242" y="1806878"/>
            <a:chExt cx="1973294" cy="484087"/>
          </a:xfrm>
        </p:grpSpPr>
        <p:grpSp>
          <p:nvGrpSpPr>
            <p:cNvPr id="65" name="Group 64">
              <a:extLst>
                <a:ext uri="{FF2B5EF4-FFF2-40B4-BE49-F238E27FC236}">
                  <a16:creationId xmlns:a16="http://schemas.microsoft.com/office/drawing/2014/main" id="{F217BD99-CD9F-3441-B7D9-1A2E883C31D9}"/>
                </a:ext>
              </a:extLst>
            </p:cNvPr>
            <p:cNvGrpSpPr/>
            <p:nvPr/>
          </p:nvGrpSpPr>
          <p:grpSpPr>
            <a:xfrm>
              <a:off x="1893242" y="1806878"/>
              <a:ext cx="1973294" cy="484087"/>
              <a:chOff x="2020882" y="1796512"/>
              <a:chExt cx="1973294" cy="484087"/>
            </a:xfrm>
          </p:grpSpPr>
          <p:sp>
            <p:nvSpPr>
              <p:cNvPr id="67" name="TextBox 66"/>
              <p:cNvSpPr txBox="1"/>
              <p:nvPr/>
            </p:nvSpPr>
            <p:spPr>
              <a:xfrm>
                <a:off x="2711931" y="1842013"/>
                <a:ext cx="1282245" cy="438586"/>
              </a:xfrm>
              <a:prstGeom prst="rect">
                <a:avLst/>
              </a:prstGeom>
              <a:noFill/>
            </p:spPr>
            <p:txBody>
              <a:bodyPr wrap="square" lIns="68583" tIns="34292" rIns="68583" bIns="34292"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200" b="1" kern="0" dirty="0">
                    <a:solidFill>
                      <a:srgbClr val="4D4D4D">
                        <a:lumMod val="10000"/>
                      </a:srgbClr>
                    </a:solidFill>
                    <a:latin typeface="Arial" panose="020B0604020202020204"/>
                    <a:ea typeface="Roboto" panose="02000000000000000000" pitchFamily="2" charset="0"/>
                    <a:cs typeface="Arial" panose="020B0604020202020204" pitchFamily="34" charset="0"/>
                    <a:sym typeface="Arial"/>
                  </a:rPr>
                  <a:t>SYRIA</a:t>
                </a:r>
                <a:endParaRPr kumimoji="0" lang="en-US" sz="1200" b="1"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Rank change: </a:t>
                </a:r>
                <a:endParaRPr kumimoji="0" lang="en-US" sz="1200" b="0"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endParaRPr>
              </a:p>
            </p:txBody>
          </p:sp>
          <p:sp>
            <p:nvSpPr>
              <p:cNvPr id="68" name="Oval 67">
                <a:extLst>
                  <a:ext uri="{FF2B5EF4-FFF2-40B4-BE49-F238E27FC236}">
                    <a16:creationId xmlns:a16="http://schemas.microsoft.com/office/drawing/2014/main" id="{5661B3AF-D373-824C-B637-7D931D37C062}"/>
                  </a:ext>
                </a:extLst>
              </p:cNvPr>
              <p:cNvSpPr/>
              <p:nvPr/>
            </p:nvSpPr>
            <p:spPr>
              <a:xfrm>
                <a:off x="2155802" y="1796512"/>
                <a:ext cx="460827" cy="46082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69" name="TextBox 68">
                <a:extLst>
                  <a:ext uri="{FF2B5EF4-FFF2-40B4-BE49-F238E27FC236}">
                    <a16:creationId xmlns:a16="http://schemas.microsoft.com/office/drawing/2014/main" id="{61871C0D-FE3E-1347-8FDF-1A166A90A904}"/>
                  </a:ext>
                </a:extLst>
              </p:cNvPr>
              <p:cNvSpPr txBox="1"/>
              <p:nvPr/>
            </p:nvSpPr>
            <p:spPr>
              <a:xfrm>
                <a:off x="2020882" y="1848623"/>
                <a:ext cx="71660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150" normalizeH="0" baseline="0" noProof="0" dirty="0">
                    <a:ln>
                      <a:noFill/>
                    </a:ln>
                    <a:solidFill>
                      <a:srgbClr val="FFFFFF"/>
                    </a:solidFill>
                    <a:effectLst/>
                    <a:uLnTx/>
                    <a:uFillTx/>
                    <a:latin typeface="Arial" panose="020B0604020202020204"/>
                    <a:ea typeface="Roboto" panose="02000000000000000000" pitchFamily="2" charset="0"/>
                    <a:cs typeface="Arial" panose="020B0604020202020204" pitchFamily="34" charset="0"/>
                    <a:sym typeface="Arial"/>
                  </a:rPr>
                  <a:t>161</a:t>
                </a:r>
              </a:p>
            </p:txBody>
          </p:sp>
        </p:grpSp>
        <p:sp>
          <p:nvSpPr>
            <p:cNvPr id="66" name="Left-Right Arrow 65">
              <a:extLst>
                <a:ext uri="{FF2B5EF4-FFF2-40B4-BE49-F238E27FC236}">
                  <a16:creationId xmlns:a16="http://schemas.microsoft.com/office/drawing/2014/main" id="{943BFF49-0ECA-F046-9FFA-F5C466D1427F}"/>
                </a:ext>
              </a:extLst>
            </p:cNvPr>
            <p:cNvSpPr/>
            <p:nvPr/>
          </p:nvSpPr>
          <p:spPr>
            <a:xfrm>
              <a:off x="3631153" y="2120642"/>
              <a:ext cx="204652" cy="104763"/>
            </a:xfrm>
            <a:prstGeom prst="leftRightArrow">
              <a:avLst/>
            </a:prstGeom>
            <a:solidFill>
              <a:srgbClr val="4D4D4D">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nvGrpSpPr>
          <p:cNvPr id="70" name="Group 69"/>
          <p:cNvGrpSpPr/>
          <p:nvPr/>
        </p:nvGrpSpPr>
        <p:grpSpPr>
          <a:xfrm>
            <a:off x="4580496" y="1832188"/>
            <a:ext cx="1954689" cy="469114"/>
            <a:chOff x="1933586" y="3082785"/>
            <a:chExt cx="1954689" cy="469114"/>
          </a:xfrm>
        </p:grpSpPr>
        <p:grpSp>
          <p:nvGrpSpPr>
            <p:cNvPr id="71" name="Group 70">
              <a:extLst>
                <a:ext uri="{FF2B5EF4-FFF2-40B4-BE49-F238E27FC236}">
                  <a16:creationId xmlns:a16="http://schemas.microsoft.com/office/drawing/2014/main" id="{40CB573B-53FC-9345-92B4-0A0A6F69D6A5}"/>
                </a:ext>
              </a:extLst>
            </p:cNvPr>
            <p:cNvGrpSpPr/>
            <p:nvPr/>
          </p:nvGrpSpPr>
          <p:grpSpPr>
            <a:xfrm>
              <a:off x="1933586" y="3082785"/>
              <a:ext cx="1932950" cy="469114"/>
              <a:chOff x="2061226" y="3072419"/>
              <a:chExt cx="1932950" cy="469114"/>
            </a:xfrm>
          </p:grpSpPr>
          <p:sp>
            <p:nvSpPr>
              <p:cNvPr id="73" name="TextBox 72"/>
              <p:cNvSpPr txBox="1"/>
              <p:nvPr/>
            </p:nvSpPr>
            <p:spPr>
              <a:xfrm>
                <a:off x="2711932" y="3102947"/>
                <a:ext cx="1282244" cy="438586"/>
              </a:xfrm>
              <a:prstGeom prst="rect">
                <a:avLst/>
              </a:prstGeom>
              <a:noFill/>
            </p:spPr>
            <p:txBody>
              <a:bodyPr wrap="square" lIns="68583" tIns="34292" rIns="68583" bIns="34292"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IRAQ</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Rank change: </a:t>
                </a:r>
                <a:r>
                  <a:rPr kumimoji="0" lang="en-AU" sz="1200" b="1" i="0" u="none" strike="noStrike" kern="0" cap="none" spc="0" normalizeH="0" baseline="0" noProof="0" dirty="0">
                    <a:ln>
                      <a:noFill/>
                    </a:ln>
                    <a:solidFill>
                      <a:srgbClr val="4D4D4D">
                        <a:lumMod val="75000"/>
                      </a:srgbClr>
                    </a:solidFill>
                    <a:effectLst/>
                    <a:uLnTx/>
                    <a:uFillTx/>
                    <a:latin typeface="Arial" panose="020B0604020202020204"/>
                    <a:ea typeface="Roboto" panose="02000000000000000000" pitchFamily="2" charset="0"/>
                    <a:cs typeface="Arial" panose="020B0604020202020204" pitchFamily="34" charset="0"/>
                    <a:sym typeface="Arial"/>
                  </a:rPr>
                  <a:t>2</a:t>
                </a:r>
                <a:endParaRPr kumimoji="0" lang="en-US" sz="1200" b="1" i="0" u="none" strike="noStrike" kern="0" cap="none" spc="0" normalizeH="0" baseline="0" noProof="0" dirty="0">
                  <a:ln>
                    <a:noFill/>
                  </a:ln>
                  <a:solidFill>
                    <a:srgbClr val="4D4D4D">
                      <a:lumMod val="75000"/>
                    </a:srgbClr>
                  </a:solidFill>
                  <a:effectLst/>
                  <a:uLnTx/>
                  <a:uFillTx/>
                  <a:latin typeface="Arial" panose="020B0604020202020204"/>
                  <a:ea typeface="Roboto" panose="02000000000000000000" pitchFamily="2" charset="0"/>
                  <a:cs typeface="Arial" panose="020B0604020202020204" pitchFamily="34" charset="0"/>
                  <a:sym typeface="Arial"/>
                </a:endParaRPr>
              </a:p>
            </p:txBody>
          </p:sp>
          <p:sp>
            <p:nvSpPr>
              <p:cNvPr id="74" name="Oval 73">
                <a:extLst>
                  <a:ext uri="{FF2B5EF4-FFF2-40B4-BE49-F238E27FC236}">
                    <a16:creationId xmlns:a16="http://schemas.microsoft.com/office/drawing/2014/main" id="{B2625F2D-5856-4944-8213-92B80ADBFFB3}"/>
                  </a:ext>
                </a:extLst>
              </p:cNvPr>
              <p:cNvSpPr/>
              <p:nvPr/>
            </p:nvSpPr>
            <p:spPr>
              <a:xfrm>
                <a:off x="2155802" y="3072419"/>
                <a:ext cx="460827" cy="46082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75" name="TextBox 74">
                <a:extLst>
                  <a:ext uri="{FF2B5EF4-FFF2-40B4-BE49-F238E27FC236}">
                    <a16:creationId xmlns:a16="http://schemas.microsoft.com/office/drawing/2014/main" id="{6600A08F-2C82-6B4F-95AD-E0353C8CDAC5}"/>
                  </a:ext>
                </a:extLst>
              </p:cNvPr>
              <p:cNvSpPr txBox="1"/>
              <p:nvPr/>
            </p:nvSpPr>
            <p:spPr>
              <a:xfrm>
                <a:off x="2061226" y="3119134"/>
                <a:ext cx="61493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150" normalizeH="0" baseline="0" noProof="0" dirty="0">
                    <a:ln>
                      <a:noFill/>
                    </a:ln>
                    <a:solidFill>
                      <a:srgbClr val="FFFFFF"/>
                    </a:solidFill>
                    <a:effectLst/>
                    <a:uLnTx/>
                    <a:uFillTx/>
                    <a:latin typeface="Arial" panose="020B0604020202020204"/>
                    <a:ea typeface="Roboto" panose="02000000000000000000" pitchFamily="2" charset="0"/>
                    <a:cs typeface="Arial" panose="020B0604020202020204" pitchFamily="34" charset="0"/>
                    <a:sym typeface="Arial"/>
                  </a:rPr>
                  <a:t>157</a:t>
                </a:r>
              </a:p>
            </p:txBody>
          </p:sp>
        </p:grpSp>
        <p:sp>
          <p:nvSpPr>
            <p:cNvPr id="72" name="Up Arrow 71">
              <a:extLst>
                <a:ext uri="{FF2B5EF4-FFF2-40B4-BE49-F238E27FC236}">
                  <a16:creationId xmlns:a16="http://schemas.microsoft.com/office/drawing/2014/main" id="{B320F6D5-0A84-F448-A12C-8A9D76BCF51B}"/>
                </a:ext>
              </a:extLst>
            </p:cNvPr>
            <p:cNvSpPr/>
            <p:nvPr/>
          </p:nvSpPr>
          <p:spPr>
            <a:xfrm>
              <a:off x="3760956" y="3348073"/>
              <a:ext cx="127319" cy="153734"/>
            </a:xfrm>
            <a:prstGeom prst="upArrow">
              <a:avLst/>
            </a:prstGeom>
            <a:solidFill>
              <a:srgbClr val="55C1A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nvGrpSpPr>
          <p:cNvPr id="76" name="Group 75"/>
          <p:cNvGrpSpPr/>
          <p:nvPr/>
        </p:nvGrpSpPr>
        <p:grpSpPr>
          <a:xfrm>
            <a:off x="4574658" y="2465492"/>
            <a:ext cx="1954689" cy="469114"/>
            <a:chOff x="1933586" y="3082785"/>
            <a:chExt cx="1954689" cy="469114"/>
          </a:xfrm>
        </p:grpSpPr>
        <p:grpSp>
          <p:nvGrpSpPr>
            <p:cNvPr id="77" name="Group 76">
              <a:extLst>
                <a:ext uri="{FF2B5EF4-FFF2-40B4-BE49-F238E27FC236}">
                  <a16:creationId xmlns:a16="http://schemas.microsoft.com/office/drawing/2014/main" id="{40CB573B-53FC-9345-92B4-0A0A6F69D6A5}"/>
                </a:ext>
              </a:extLst>
            </p:cNvPr>
            <p:cNvGrpSpPr/>
            <p:nvPr/>
          </p:nvGrpSpPr>
          <p:grpSpPr>
            <a:xfrm>
              <a:off x="1933586" y="3082785"/>
              <a:ext cx="1932950" cy="469114"/>
              <a:chOff x="2061226" y="3072419"/>
              <a:chExt cx="1932950" cy="469114"/>
            </a:xfrm>
          </p:grpSpPr>
          <p:sp>
            <p:nvSpPr>
              <p:cNvPr id="130" name="TextBox 129"/>
              <p:cNvSpPr txBox="1"/>
              <p:nvPr/>
            </p:nvSpPr>
            <p:spPr>
              <a:xfrm>
                <a:off x="2711932" y="3102947"/>
                <a:ext cx="1282244" cy="438586"/>
              </a:xfrm>
              <a:prstGeom prst="rect">
                <a:avLst/>
              </a:prstGeom>
              <a:noFill/>
            </p:spPr>
            <p:txBody>
              <a:bodyPr wrap="square" lIns="68583" tIns="34292" rIns="68583" bIns="34292"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SOMALIA</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Rank change: </a:t>
                </a:r>
                <a:r>
                  <a:rPr kumimoji="0" lang="en-AU" sz="1200" b="1" i="0" u="none" strike="noStrike" kern="0" cap="none" spc="0" normalizeH="0" baseline="0" noProof="0" dirty="0">
                    <a:ln>
                      <a:noFill/>
                    </a:ln>
                    <a:solidFill>
                      <a:srgbClr val="4D4D4D">
                        <a:lumMod val="75000"/>
                      </a:srgbClr>
                    </a:solidFill>
                    <a:effectLst/>
                    <a:uLnTx/>
                    <a:uFillTx/>
                    <a:latin typeface="Arial" panose="020B0604020202020204"/>
                    <a:ea typeface="Roboto" panose="02000000000000000000" pitchFamily="2" charset="0"/>
                    <a:cs typeface="Arial" panose="020B0604020202020204" pitchFamily="34" charset="0"/>
                    <a:sym typeface="Arial"/>
                  </a:rPr>
                  <a:t>2</a:t>
                </a:r>
                <a:endParaRPr kumimoji="0" lang="en-US" sz="1200" b="1" i="0" u="none" strike="noStrike" kern="0" cap="none" spc="0" normalizeH="0" baseline="0" noProof="0" dirty="0">
                  <a:ln>
                    <a:noFill/>
                  </a:ln>
                  <a:solidFill>
                    <a:srgbClr val="4D4D4D">
                      <a:lumMod val="75000"/>
                    </a:srgbClr>
                  </a:solidFill>
                  <a:effectLst/>
                  <a:uLnTx/>
                  <a:uFillTx/>
                  <a:latin typeface="Arial" panose="020B0604020202020204"/>
                  <a:ea typeface="Roboto" panose="02000000000000000000" pitchFamily="2" charset="0"/>
                  <a:cs typeface="Arial" panose="020B0604020202020204" pitchFamily="34" charset="0"/>
                  <a:sym typeface="Arial"/>
                </a:endParaRPr>
              </a:p>
            </p:txBody>
          </p:sp>
          <p:sp>
            <p:nvSpPr>
              <p:cNvPr id="131" name="Oval 130">
                <a:extLst>
                  <a:ext uri="{FF2B5EF4-FFF2-40B4-BE49-F238E27FC236}">
                    <a16:creationId xmlns:a16="http://schemas.microsoft.com/office/drawing/2014/main" id="{B2625F2D-5856-4944-8213-92B80ADBFFB3}"/>
                  </a:ext>
                </a:extLst>
              </p:cNvPr>
              <p:cNvSpPr/>
              <p:nvPr/>
            </p:nvSpPr>
            <p:spPr>
              <a:xfrm>
                <a:off x="2155802" y="3072419"/>
                <a:ext cx="460827" cy="46082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32" name="TextBox 131">
                <a:extLst>
                  <a:ext uri="{FF2B5EF4-FFF2-40B4-BE49-F238E27FC236}">
                    <a16:creationId xmlns:a16="http://schemas.microsoft.com/office/drawing/2014/main" id="{6600A08F-2C82-6B4F-95AD-E0353C8CDAC5}"/>
                  </a:ext>
                </a:extLst>
              </p:cNvPr>
              <p:cNvSpPr txBox="1"/>
              <p:nvPr/>
            </p:nvSpPr>
            <p:spPr>
              <a:xfrm>
                <a:off x="2061226" y="3119134"/>
                <a:ext cx="61493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150" normalizeH="0" baseline="0" noProof="0" dirty="0">
                    <a:ln>
                      <a:noFill/>
                    </a:ln>
                    <a:solidFill>
                      <a:srgbClr val="FFFFFF"/>
                    </a:solidFill>
                    <a:effectLst/>
                    <a:uLnTx/>
                    <a:uFillTx/>
                    <a:latin typeface="Arial" panose="020B0604020202020204"/>
                    <a:ea typeface="Roboto" panose="02000000000000000000" pitchFamily="2" charset="0"/>
                    <a:cs typeface="Arial" panose="020B0604020202020204" pitchFamily="34" charset="0"/>
                    <a:sym typeface="Arial"/>
                  </a:rPr>
                  <a:t>156</a:t>
                </a:r>
              </a:p>
            </p:txBody>
          </p:sp>
        </p:grpSp>
        <p:sp>
          <p:nvSpPr>
            <p:cNvPr id="78" name="Up Arrow 77">
              <a:extLst>
                <a:ext uri="{FF2B5EF4-FFF2-40B4-BE49-F238E27FC236}">
                  <a16:creationId xmlns:a16="http://schemas.microsoft.com/office/drawing/2014/main" id="{B320F6D5-0A84-F448-A12C-8A9D76BCF51B}"/>
                </a:ext>
              </a:extLst>
            </p:cNvPr>
            <p:cNvSpPr/>
            <p:nvPr/>
          </p:nvSpPr>
          <p:spPr>
            <a:xfrm>
              <a:off x="3760956" y="3348073"/>
              <a:ext cx="127319" cy="153734"/>
            </a:xfrm>
            <a:prstGeom prst="upArrow">
              <a:avLst/>
            </a:prstGeom>
            <a:solidFill>
              <a:srgbClr val="55C1A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nvGrpSpPr>
          <p:cNvPr id="133" name="Group 132"/>
          <p:cNvGrpSpPr/>
          <p:nvPr/>
        </p:nvGrpSpPr>
        <p:grpSpPr>
          <a:xfrm>
            <a:off x="4537505" y="3128181"/>
            <a:ext cx="3162378" cy="465929"/>
            <a:chOff x="4718211" y="1232720"/>
            <a:chExt cx="3162378" cy="465929"/>
          </a:xfrm>
        </p:grpSpPr>
        <p:grpSp>
          <p:nvGrpSpPr>
            <p:cNvPr id="134" name="Group 133">
              <a:extLst>
                <a:ext uri="{FF2B5EF4-FFF2-40B4-BE49-F238E27FC236}">
                  <a16:creationId xmlns:a16="http://schemas.microsoft.com/office/drawing/2014/main" id="{E35113D4-DA3E-5A40-82D5-49FB15338F08}"/>
                </a:ext>
              </a:extLst>
            </p:cNvPr>
            <p:cNvGrpSpPr/>
            <p:nvPr/>
          </p:nvGrpSpPr>
          <p:grpSpPr>
            <a:xfrm>
              <a:off x="4718211" y="1232720"/>
              <a:ext cx="3162378" cy="465929"/>
              <a:chOff x="4845851" y="1222354"/>
              <a:chExt cx="3162378" cy="465929"/>
            </a:xfrm>
          </p:grpSpPr>
          <p:sp>
            <p:nvSpPr>
              <p:cNvPr id="136" name="TextBox 135"/>
              <p:cNvSpPr txBox="1"/>
              <p:nvPr/>
            </p:nvSpPr>
            <p:spPr>
              <a:xfrm>
                <a:off x="5529662" y="1249697"/>
                <a:ext cx="2478567" cy="438586"/>
              </a:xfrm>
              <a:prstGeom prst="rect">
                <a:avLst/>
              </a:prstGeom>
              <a:noFill/>
            </p:spPr>
            <p:txBody>
              <a:bodyPr wrap="square" lIns="68583" tIns="34292" rIns="68583" bIns="34292"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200" b="1" kern="0" noProof="0" dirty="0">
                    <a:solidFill>
                      <a:srgbClr val="4D4D4D">
                        <a:lumMod val="10000"/>
                      </a:srgbClr>
                    </a:solidFill>
                    <a:latin typeface="Arial" panose="020B0604020202020204"/>
                    <a:ea typeface="Roboto" panose="02000000000000000000" pitchFamily="2" charset="0"/>
                    <a:cs typeface="Arial" panose="020B0604020202020204" pitchFamily="34" charset="0"/>
                    <a:sym typeface="Arial"/>
                  </a:rPr>
                  <a:t>CENTRAL AFRICAN REPUBLIC</a:t>
                </a:r>
                <a:endParaRPr kumimoji="0" lang="en-US" sz="1200" b="1"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Rank change: </a:t>
                </a:r>
                <a:r>
                  <a:rPr kumimoji="0" lang="en-AU" sz="1200" b="1" i="0" u="none" strike="noStrike" kern="0" cap="none" spc="0" normalizeH="0" baseline="0" noProof="0" dirty="0">
                    <a:ln>
                      <a:noFill/>
                    </a:ln>
                    <a:solidFill>
                      <a:srgbClr val="969696">
                        <a:lumMod val="50000"/>
                      </a:srgbClr>
                    </a:solidFill>
                    <a:effectLst/>
                    <a:uLnTx/>
                    <a:uFillTx/>
                    <a:latin typeface="Arial"/>
                    <a:ea typeface="Roboto" panose="02000000000000000000" pitchFamily="2" charset="0"/>
                    <a:cs typeface="Arial" panose="020B0604020202020204" pitchFamily="34" charset="0"/>
                    <a:sym typeface="Arial"/>
                  </a:rPr>
                  <a:t>1</a:t>
                </a:r>
                <a:endParaRPr kumimoji="0" lang="en-US" sz="1200" b="0" i="0" u="none" strike="noStrike" kern="0" cap="none" spc="0" normalizeH="0" baseline="0" noProof="0" dirty="0">
                  <a:ln>
                    <a:noFill/>
                  </a:ln>
                  <a:solidFill>
                    <a:srgbClr val="2C3744"/>
                  </a:solidFill>
                  <a:effectLst/>
                  <a:uLnTx/>
                  <a:uFillTx/>
                  <a:latin typeface="Arial" panose="020B0604020202020204"/>
                  <a:ea typeface="Roboto" panose="02000000000000000000" pitchFamily="2" charset="0"/>
                  <a:cs typeface="Arial" panose="020B0604020202020204" pitchFamily="34" charset="0"/>
                  <a:sym typeface="Arial"/>
                </a:endParaRPr>
              </a:p>
            </p:txBody>
          </p:sp>
          <p:sp>
            <p:nvSpPr>
              <p:cNvPr id="137" name="Oval 136">
                <a:extLst>
                  <a:ext uri="{FF2B5EF4-FFF2-40B4-BE49-F238E27FC236}">
                    <a16:creationId xmlns:a16="http://schemas.microsoft.com/office/drawing/2014/main" id="{7890D263-F5DA-0542-81E8-5C56F3796094}"/>
                  </a:ext>
                </a:extLst>
              </p:cNvPr>
              <p:cNvSpPr/>
              <p:nvPr/>
            </p:nvSpPr>
            <p:spPr>
              <a:xfrm>
                <a:off x="4973430" y="1222354"/>
                <a:ext cx="460827" cy="46082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38" name="TextBox 137">
                <a:extLst>
                  <a:ext uri="{FF2B5EF4-FFF2-40B4-BE49-F238E27FC236}">
                    <a16:creationId xmlns:a16="http://schemas.microsoft.com/office/drawing/2014/main" id="{EA83CC3F-1432-CE4B-BC37-D53041FB4A38}"/>
                  </a:ext>
                </a:extLst>
              </p:cNvPr>
              <p:cNvSpPr txBox="1"/>
              <p:nvPr/>
            </p:nvSpPr>
            <p:spPr>
              <a:xfrm>
                <a:off x="4845851" y="1269473"/>
                <a:ext cx="6814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150" normalizeH="0" baseline="0" noProof="0" dirty="0">
                    <a:ln>
                      <a:noFill/>
                    </a:ln>
                    <a:solidFill>
                      <a:srgbClr val="FFFFFF"/>
                    </a:solidFill>
                    <a:effectLst/>
                    <a:uLnTx/>
                    <a:uFillTx/>
                    <a:latin typeface="Arial" panose="020B0604020202020204"/>
                    <a:ea typeface="Roboto" panose="02000000000000000000" pitchFamily="2" charset="0"/>
                    <a:cs typeface="Arial" panose="020B0604020202020204" pitchFamily="34" charset="0"/>
                    <a:sym typeface="Arial"/>
                  </a:rPr>
                  <a:t>155</a:t>
                </a:r>
              </a:p>
            </p:txBody>
          </p:sp>
        </p:grpSp>
        <p:sp>
          <p:nvSpPr>
            <p:cNvPr id="135" name="Up Arrow 134">
              <a:extLst>
                <a:ext uri="{FF2B5EF4-FFF2-40B4-BE49-F238E27FC236}">
                  <a16:creationId xmlns:a16="http://schemas.microsoft.com/office/drawing/2014/main" id="{2D23AC13-0B05-944E-B6FA-908204E953D8}"/>
                </a:ext>
              </a:extLst>
            </p:cNvPr>
            <p:cNvSpPr/>
            <p:nvPr/>
          </p:nvSpPr>
          <p:spPr>
            <a:xfrm rot="10800000">
              <a:off x="6566683" y="1500220"/>
              <a:ext cx="127319" cy="153734"/>
            </a:xfrm>
            <a:prstGeom prst="upArrow">
              <a:avLst/>
            </a:prstGeom>
            <a:solidFill>
              <a:srgbClr val="DA21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nvGrpSpPr>
          <p:cNvPr id="139" name="Group 138"/>
          <p:cNvGrpSpPr/>
          <p:nvPr/>
        </p:nvGrpSpPr>
        <p:grpSpPr>
          <a:xfrm>
            <a:off x="4537505" y="3771584"/>
            <a:ext cx="3162378" cy="465929"/>
            <a:chOff x="4718211" y="1232720"/>
            <a:chExt cx="3162378" cy="465929"/>
          </a:xfrm>
        </p:grpSpPr>
        <p:grpSp>
          <p:nvGrpSpPr>
            <p:cNvPr id="140" name="Group 139">
              <a:extLst>
                <a:ext uri="{FF2B5EF4-FFF2-40B4-BE49-F238E27FC236}">
                  <a16:creationId xmlns:a16="http://schemas.microsoft.com/office/drawing/2014/main" id="{E35113D4-DA3E-5A40-82D5-49FB15338F08}"/>
                </a:ext>
              </a:extLst>
            </p:cNvPr>
            <p:cNvGrpSpPr/>
            <p:nvPr/>
          </p:nvGrpSpPr>
          <p:grpSpPr>
            <a:xfrm>
              <a:off x="4718211" y="1232720"/>
              <a:ext cx="3162378" cy="465929"/>
              <a:chOff x="4845851" y="1222354"/>
              <a:chExt cx="3162378" cy="465929"/>
            </a:xfrm>
          </p:grpSpPr>
          <p:sp>
            <p:nvSpPr>
              <p:cNvPr id="142" name="TextBox 141"/>
              <p:cNvSpPr txBox="1"/>
              <p:nvPr/>
            </p:nvSpPr>
            <p:spPr>
              <a:xfrm>
                <a:off x="5529662" y="1249697"/>
                <a:ext cx="2478567" cy="438586"/>
              </a:xfrm>
              <a:prstGeom prst="rect">
                <a:avLst/>
              </a:prstGeom>
              <a:noFill/>
            </p:spPr>
            <p:txBody>
              <a:bodyPr wrap="square" lIns="68583" tIns="34292" rIns="68583" bIns="34292"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200" b="1" kern="0" noProof="0" dirty="0">
                    <a:solidFill>
                      <a:srgbClr val="4D4D4D">
                        <a:lumMod val="10000"/>
                      </a:srgbClr>
                    </a:solidFill>
                    <a:latin typeface="Arial" panose="020B0604020202020204"/>
                    <a:ea typeface="Roboto" panose="02000000000000000000" pitchFamily="2" charset="0"/>
                    <a:cs typeface="Arial" panose="020B0604020202020204" pitchFamily="34" charset="0"/>
                    <a:sym typeface="Arial"/>
                  </a:rPr>
                  <a:t>SUDAN</a:t>
                </a:r>
                <a:endParaRPr kumimoji="0" lang="en-US" sz="1200" b="1" i="0"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4D4D4D">
                        <a:lumMod val="10000"/>
                      </a:srgbClr>
                    </a:solidFill>
                    <a:effectLst/>
                    <a:uLnTx/>
                    <a:uFillTx/>
                    <a:latin typeface="Arial" panose="020B0604020202020204"/>
                    <a:ea typeface="Roboto" panose="02000000000000000000" pitchFamily="2" charset="0"/>
                    <a:cs typeface="Arial" panose="020B0604020202020204" pitchFamily="34" charset="0"/>
                    <a:sym typeface="Arial"/>
                  </a:rPr>
                  <a:t>Rank change: </a:t>
                </a:r>
                <a:r>
                  <a:rPr kumimoji="0" lang="en-AU" sz="1200" b="1" i="0" u="none" strike="noStrike" kern="0" cap="none" spc="0" normalizeH="0" baseline="0" noProof="0" dirty="0">
                    <a:ln>
                      <a:noFill/>
                    </a:ln>
                    <a:solidFill>
                      <a:srgbClr val="969696">
                        <a:lumMod val="50000"/>
                      </a:srgbClr>
                    </a:solidFill>
                    <a:effectLst/>
                    <a:uLnTx/>
                    <a:uFillTx/>
                    <a:latin typeface="Arial"/>
                    <a:ea typeface="Roboto" panose="02000000000000000000" pitchFamily="2" charset="0"/>
                    <a:cs typeface="Arial" panose="020B0604020202020204" pitchFamily="34" charset="0"/>
                    <a:sym typeface="Arial"/>
                  </a:rPr>
                  <a:t>2</a:t>
                </a:r>
                <a:endParaRPr kumimoji="0" lang="en-US" sz="1200" b="0" i="0" u="none" strike="noStrike" kern="0" cap="none" spc="0" normalizeH="0" baseline="0" noProof="0" dirty="0">
                  <a:ln>
                    <a:noFill/>
                  </a:ln>
                  <a:solidFill>
                    <a:srgbClr val="2C3744"/>
                  </a:solidFill>
                  <a:effectLst/>
                  <a:uLnTx/>
                  <a:uFillTx/>
                  <a:latin typeface="Arial" panose="020B0604020202020204"/>
                  <a:ea typeface="Roboto" panose="02000000000000000000" pitchFamily="2" charset="0"/>
                  <a:cs typeface="Arial" panose="020B0604020202020204" pitchFamily="34" charset="0"/>
                  <a:sym typeface="Arial"/>
                </a:endParaRPr>
              </a:p>
            </p:txBody>
          </p:sp>
          <p:sp>
            <p:nvSpPr>
              <p:cNvPr id="143" name="Oval 142">
                <a:extLst>
                  <a:ext uri="{FF2B5EF4-FFF2-40B4-BE49-F238E27FC236}">
                    <a16:creationId xmlns:a16="http://schemas.microsoft.com/office/drawing/2014/main" id="{7890D263-F5DA-0542-81E8-5C56F3796094}"/>
                  </a:ext>
                </a:extLst>
              </p:cNvPr>
              <p:cNvSpPr/>
              <p:nvPr/>
            </p:nvSpPr>
            <p:spPr>
              <a:xfrm>
                <a:off x="4973430" y="1222354"/>
                <a:ext cx="460827" cy="460827"/>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144" name="TextBox 143">
                <a:extLst>
                  <a:ext uri="{FF2B5EF4-FFF2-40B4-BE49-F238E27FC236}">
                    <a16:creationId xmlns:a16="http://schemas.microsoft.com/office/drawing/2014/main" id="{EA83CC3F-1432-CE4B-BC37-D53041FB4A38}"/>
                  </a:ext>
                </a:extLst>
              </p:cNvPr>
              <p:cNvSpPr txBox="1"/>
              <p:nvPr/>
            </p:nvSpPr>
            <p:spPr>
              <a:xfrm>
                <a:off x="4845851" y="1269473"/>
                <a:ext cx="68144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150" normalizeH="0" baseline="0" noProof="0" dirty="0">
                    <a:ln>
                      <a:noFill/>
                    </a:ln>
                    <a:solidFill>
                      <a:srgbClr val="FFFFFF"/>
                    </a:solidFill>
                    <a:effectLst/>
                    <a:uLnTx/>
                    <a:uFillTx/>
                    <a:latin typeface="Arial" panose="020B0604020202020204"/>
                    <a:ea typeface="Roboto" panose="02000000000000000000" pitchFamily="2" charset="0"/>
                    <a:cs typeface="Arial" panose="020B0604020202020204" pitchFamily="34" charset="0"/>
                    <a:sym typeface="Arial"/>
                  </a:rPr>
                  <a:t>154</a:t>
                </a:r>
              </a:p>
            </p:txBody>
          </p:sp>
        </p:grpSp>
        <p:sp>
          <p:nvSpPr>
            <p:cNvPr id="141" name="Up Arrow 140">
              <a:extLst>
                <a:ext uri="{FF2B5EF4-FFF2-40B4-BE49-F238E27FC236}">
                  <a16:creationId xmlns:a16="http://schemas.microsoft.com/office/drawing/2014/main" id="{2D23AC13-0B05-944E-B6FA-908204E953D8}"/>
                </a:ext>
              </a:extLst>
            </p:cNvPr>
            <p:cNvSpPr/>
            <p:nvPr/>
          </p:nvSpPr>
          <p:spPr>
            <a:xfrm rot="10800000">
              <a:off x="6566683" y="1500220"/>
              <a:ext cx="127319" cy="153734"/>
            </a:xfrm>
            <a:prstGeom prst="upArrow">
              <a:avLst/>
            </a:prstGeom>
            <a:solidFill>
              <a:srgbClr val="DA21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spTree>
    <p:extLst>
      <p:ext uri="{BB962C8B-B14F-4D97-AF65-F5344CB8AC3E}">
        <p14:creationId xmlns:p14="http://schemas.microsoft.com/office/powerpoint/2010/main" val="2719455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ppt_x"/>
                                          </p:val>
                                        </p:tav>
                                        <p:tav tm="100000">
                                          <p:val>
                                            <p:strVal val="#ppt_x"/>
                                          </p:val>
                                        </p:tav>
                                      </p:tavLst>
                                    </p:anim>
                                    <p:anim calcmode="lin" valueType="num">
                                      <p:cBhvr additive="base">
                                        <p:cTn id="16" dur="1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ppt_x"/>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ppt_x"/>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1500" fill="hold"/>
                                        <p:tgtEl>
                                          <p:spTgt spid="64"/>
                                        </p:tgtEl>
                                        <p:attrNameLst>
                                          <p:attrName>ppt_x</p:attrName>
                                        </p:attrNameLst>
                                      </p:cBhvr>
                                      <p:tavLst>
                                        <p:tav tm="0">
                                          <p:val>
                                            <p:strVal val="#ppt_x"/>
                                          </p:val>
                                        </p:tav>
                                        <p:tav tm="100000">
                                          <p:val>
                                            <p:strVal val="#ppt_x"/>
                                          </p:val>
                                        </p:tav>
                                      </p:tavLst>
                                    </p:anim>
                                    <p:anim calcmode="lin" valueType="num">
                                      <p:cBhvr additive="base">
                                        <p:cTn id="28" dur="1500" fill="hold"/>
                                        <p:tgtEl>
                                          <p:spTgt spid="6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1500" fill="hold"/>
                                        <p:tgtEl>
                                          <p:spTgt spid="70"/>
                                        </p:tgtEl>
                                        <p:attrNameLst>
                                          <p:attrName>ppt_x</p:attrName>
                                        </p:attrNameLst>
                                      </p:cBhvr>
                                      <p:tavLst>
                                        <p:tav tm="0">
                                          <p:val>
                                            <p:strVal val="#ppt_x"/>
                                          </p:val>
                                        </p:tav>
                                        <p:tav tm="100000">
                                          <p:val>
                                            <p:strVal val="#ppt_x"/>
                                          </p:val>
                                        </p:tav>
                                      </p:tavLst>
                                    </p:anim>
                                    <p:anim calcmode="lin" valueType="num">
                                      <p:cBhvr additive="base">
                                        <p:cTn id="32" dur="1500" fill="hold"/>
                                        <p:tgtEl>
                                          <p:spTgt spid="7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1500" fill="hold"/>
                                        <p:tgtEl>
                                          <p:spTgt spid="76"/>
                                        </p:tgtEl>
                                        <p:attrNameLst>
                                          <p:attrName>ppt_x</p:attrName>
                                        </p:attrNameLst>
                                      </p:cBhvr>
                                      <p:tavLst>
                                        <p:tav tm="0">
                                          <p:val>
                                            <p:strVal val="#ppt_x"/>
                                          </p:val>
                                        </p:tav>
                                        <p:tav tm="100000">
                                          <p:val>
                                            <p:strVal val="#ppt_x"/>
                                          </p:val>
                                        </p:tav>
                                      </p:tavLst>
                                    </p:anim>
                                    <p:anim calcmode="lin" valueType="num">
                                      <p:cBhvr additive="base">
                                        <p:cTn id="36" dur="1500" fill="hold"/>
                                        <p:tgtEl>
                                          <p:spTgt spid="7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3"/>
                                        </p:tgtEl>
                                        <p:attrNameLst>
                                          <p:attrName>style.visibility</p:attrName>
                                        </p:attrNameLst>
                                      </p:cBhvr>
                                      <p:to>
                                        <p:strVal val="visible"/>
                                      </p:to>
                                    </p:set>
                                    <p:anim calcmode="lin" valueType="num">
                                      <p:cBhvr additive="base">
                                        <p:cTn id="39" dur="1500" fill="hold"/>
                                        <p:tgtEl>
                                          <p:spTgt spid="133"/>
                                        </p:tgtEl>
                                        <p:attrNameLst>
                                          <p:attrName>ppt_x</p:attrName>
                                        </p:attrNameLst>
                                      </p:cBhvr>
                                      <p:tavLst>
                                        <p:tav tm="0">
                                          <p:val>
                                            <p:strVal val="#ppt_x"/>
                                          </p:val>
                                        </p:tav>
                                        <p:tav tm="100000">
                                          <p:val>
                                            <p:strVal val="#ppt_x"/>
                                          </p:val>
                                        </p:tav>
                                      </p:tavLst>
                                    </p:anim>
                                    <p:anim calcmode="lin" valueType="num">
                                      <p:cBhvr additive="base">
                                        <p:cTn id="40" dur="1500" fill="hold"/>
                                        <p:tgtEl>
                                          <p:spTgt spid="1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9"/>
                                        </p:tgtEl>
                                        <p:attrNameLst>
                                          <p:attrName>style.visibility</p:attrName>
                                        </p:attrNameLst>
                                      </p:cBhvr>
                                      <p:to>
                                        <p:strVal val="visible"/>
                                      </p:to>
                                    </p:set>
                                    <p:anim calcmode="lin" valueType="num">
                                      <p:cBhvr additive="base">
                                        <p:cTn id="43" dur="1500" fill="hold"/>
                                        <p:tgtEl>
                                          <p:spTgt spid="139"/>
                                        </p:tgtEl>
                                        <p:attrNameLst>
                                          <p:attrName>ppt_x</p:attrName>
                                        </p:attrNameLst>
                                      </p:cBhvr>
                                      <p:tavLst>
                                        <p:tav tm="0">
                                          <p:val>
                                            <p:strVal val="#ppt_x"/>
                                          </p:val>
                                        </p:tav>
                                        <p:tav tm="100000">
                                          <p:val>
                                            <p:strVal val="#ppt_x"/>
                                          </p:val>
                                        </p:tav>
                                      </p:tavLst>
                                    </p:anim>
                                    <p:anim calcmode="lin" valueType="num">
                                      <p:cBhvr additive="base">
                                        <p:cTn id="44" dur="1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pSp>
        <p:nvGrpSpPr>
          <p:cNvPr id="38" name="Group 37"/>
          <p:cNvGrpSpPr/>
          <p:nvPr/>
        </p:nvGrpSpPr>
        <p:grpSpPr>
          <a:xfrm>
            <a:off x="5546424" y="2071607"/>
            <a:ext cx="2064304" cy="680838"/>
            <a:chOff x="94099" y="840794"/>
            <a:chExt cx="2064304" cy="680838"/>
          </a:xfrm>
        </p:grpSpPr>
        <p:sp>
          <p:nvSpPr>
            <p:cNvPr id="39" name="TextBox 38"/>
            <p:cNvSpPr txBox="1"/>
            <p:nvPr/>
          </p:nvSpPr>
          <p:spPr>
            <a:xfrm>
              <a:off x="94099" y="840794"/>
              <a:ext cx="2002629" cy="350055"/>
            </a:xfrm>
            <a:prstGeom prst="rect">
              <a:avLst/>
            </a:prstGeom>
            <a:noFill/>
          </p:spPr>
          <p:txBody>
            <a:bodyPr wrap="squar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SAUDI ARABIA</a:t>
              </a:r>
              <a:endPar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372794" y="1055099"/>
              <a:ext cx="1253894" cy="338554"/>
            </a:xfrm>
            <a:prstGeom prst="rect">
              <a:avLst/>
            </a:prstGeom>
            <a:noFill/>
          </p:spPr>
          <p:txBody>
            <a:bodyPr wrap="square" rtlCol="0">
              <a:spAutoFit/>
            </a:bodyPr>
            <a:lstStyle/>
            <a:p>
              <a:pPr marL="0" marR="0" lvl="0" indent="0" algn="r"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5C1AA"/>
                  </a:solidFill>
                  <a:effectLst/>
                  <a:uLnTx/>
                  <a:uFillTx/>
                  <a:latin typeface="Arial" panose="020B0604020202020204" pitchFamily="34" charset="0"/>
                  <a:ea typeface="+mn-ea"/>
                  <a:cs typeface="Arial" panose="020B0604020202020204" pitchFamily="34" charset="0"/>
                </a:rPr>
                <a:t>RANK: 119</a:t>
              </a:r>
              <a:endParaRPr kumimoji="0" lang="en-AU" sz="1600" b="1" i="0" u="none" strike="noStrike" kern="1200" cap="none" spc="0" normalizeH="0" baseline="0" noProof="0" dirty="0">
                <a:ln>
                  <a:noFill/>
                </a:ln>
                <a:solidFill>
                  <a:srgbClr val="55C1AA"/>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id="{DC1FD368-C1E7-0C48-B52D-26A5A3C25855}"/>
                </a:ext>
              </a:extLst>
            </p:cNvPr>
            <p:cNvSpPr txBox="1"/>
            <p:nvPr/>
          </p:nvSpPr>
          <p:spPr>
            <a:xfrm>
              <a:off x="467654" y="1312554"/>
              <a:ext cx="1276073" cy="209078"/>
            </a:xfrm>
            <a:prstGeom prst="rect">
              <a:avLst/>
            </a:prstGeom>
            <a:noFill/>
          </p:spPr>
          <p:txBody>
            <a:bodyPr vert="horz" wrap="none" lIns="0" tIns="0" rIns="0" bIns="0" rtlCol="0" anchor="t" anchorCtr="0">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Rose 8 places</a:t>
              </a:r>
            </a:p>
          </p:txBody>
        </p:sp>
        <p:pic>
          <p:nvPicPr>
            <p:cNvPr id="42" name="Graphic 5">
              <a:extLst>
                <a:ext uri="{FF2B5EF4-FFF2-40B4-BE49-F238E27FC236}">
                  <a16:creationId xmlns:a16="http://schemas.microsoft.com/office/drawing/2014/main" id="{50E7D419-A7F5-7848-B258-3D1FA56A878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88363" y="874283"/>
              <a:ext cx="470040" cy="412218"/>
            </a:xfrm>
            <a:prstGeom prst="rect">
              <a:avLst/>
            </a:prstGeom>
          </p:spPr>
        </p:pic>
      </p:grpSp>
      <p:sp>
        <p:nvSpPr>
          <p:cNvPr id="33" name="Google Shape;2296;p333">
            <a:extLst>
              <a:ext uri="{FF2B5EF4-FFF2-40B4-BE49-F238E27FC236}">
                <a16:creationId xmlns:a16="http://schemas.microsoft.com/office/drawing/2014/main" id="{E3FD7A65-22BD-F54E-AEDF-61999720FBE3}"/>
              </a:ext>
            </a:extLst>
          </p:cNvPr>
          <p:cNvSpPr txBox="1"/>
          <p:nvPr/>
        </p:nvSpPr>
        <p:spPr>
          <a:xfrm>
            <a:off x="299905" y="205786"/>
            <a:ext cx="4063990" cy="275299"/>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700"/>
              <a:buFont typeface="Arial"/>
              <a:buNone/>
              <a:tabLst/>
              <a:defRPr/>
            </a:pPr>
            <a:r>
              <a:rPr kumimoji="0" lang="en" sz="2000" b="1" i="0" u="none" strike="noStrike" kern="0" cap="none" spc="0" normalizeH="0" baseline="0" noProof="0" dirty="0">
                <a:ln>
                  <a:noFill/>
                </a:ln>
                <a:solidFill>
                  <a:srgbClr val="4D4D4D">
                    <a:lumMod val="50000"/>
                  </a:srgbClr>
                </a:solidFill>
                <a:effectLst/>
                <a:uLnTx/>
                <a:uFillTx/>
                <a:latin typeface="Arial" panose="020B0604020202020204"/>
                <a:ea typeface="+mn-ea"/>
                <a:cs typeface="Arial"/>
                <a:sym typeface="Arial"/>
              </a:rPr>
              <a:t>5 most improved countries</a:t>
            </a:r>
            <a:endParaRPr kumimoji="0" sz="2000" b="1" i="0" u="none" strike="noStrike" kern="0" cap="none" spc="0" normalizeH="0" baseline="0" noProof="0" dirty="0">
              <a:ln>
                <a:noFill/>
              </a:ln>
              <a:solidFill>
                <a:srgbClr val="4D4D4D">
                  <a:lumMod val="50000"/>
                </a:srgbClr>
              </a:solidFill>
              <a:effectLst/>
              <a:uLnTx/>
              <a:uFillTx/>
              <a:latin typeface="Arial" panose="020B0604020202020204"/>
              <a:ea typeface="+mn-ea"/>
              <a:cs typeface="Arial"/>
              <a:sym typeface="Arial"/>
            </a:endParaRPr>
          </a:p>
        </p:txBody>
      </p:sp>
      <p:pic>
        <p:nvPicPr>
          <p:cNvPr id="4" name="Graphic 3">
            <a:extLst>
              <a:ext uri="{FF2B5EF4-FFF2-40B4-BE49-F238E27FC236}">
                <a16:creationId xmlns:a16="http://schemas.microsoft.com/office/drawing/2014/main" id="{D1AACF18-810B-B949-9D9D-CB4E7919832A}"/>
              </a:ext>
            </a:extLst>
          </p:cNvPr>
          <p:cNvPicPr>
            <a:picLocks noChangeAspect="1"/>
          </p:cNvPicPr>
          <p:nvPr/>
        </p:nvPicPr>
        <p:blipFill rotWithShape="1">
          <a:blip r:embed="rId5" cstate="email">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t="54905"/>
          <a:stretch/>
        </p:blipFill>
        <p:spPr>
          <a:xfrm>
            <a:off x="438777" y="2940908"/>
            <a:ext cx="7575721" cy="1978828"/>
          </a:xfrm>
          <a:prstGeom prst="rect">
            <a:avLst/>
          </a:prstGeom>
        </p:spPr>
      </p:pic>
      <p:pic>
        <p:nvPicPr>
          <p:cNvPr id="13" name="Graphic 12">
            <a:extLst>
              <a:ext uri="{FF2B5EF4-FFF2-40B4-BE49-F238E27FC236}">
                <a16:creationId xmlns:a16="http://schemas.microsoft.com/office/drawing/2014/main" id="{3BD3889C-3A41-E048-9849-808B90E36F2E}"/>
              </a:ext>
            </a:extLst>
          </p:cNvPr>
          <p:cNvPicPr>
            <a:picLocks noChangeAspect="1"/>
          </p:cNvPicPr>
          <p:nvPr/>
        </p:nvPicPr>
        <p:blipFill rotWithShape="1">
          <a:blip r:embed="rId7" cstate="email">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49992" t="50878" r="44067"/>
          <a:stretch/>
        </p:blipFill>
        <p:spPr>
          <a:xfrm>
            <a:off x="6131797" y="2899229"/>
            <a:ext cx="463286" cy="1763888"/>
          </a:xfrm>
          <a:prstGeom prst="rect">
            <a:avLst/>
          </a:prstGeom>
        </p:spPr>
      </p:pic>
      <p:pic>
        <p:nvPicPr>
          <p:cNvPr id="16" name="Graphic 15">
            <a:extLst>
              <a:ext uri="{FF2B5EF4-FFF2-40B4-BE49-F238E27FC236}">
                <a16:creationId xmlns:a16="http://schemas.microsoft.com/office/drawing/2014/main" id="{AD7DE8B1-ADE6-534C-B3CF-55F355676E36}"/>
              </a:ext>
            </a:extLst>
          </p:cNvPr>
          <p:cNvPicPr>
            <a:picLocks noChangeAspect="1"/>
          </p:cNvPicPr>
          <p:nvPr/>
        </p:nvPicPr>
        <p:blipFill rotWithShape="1">
          <a:blip r:embed="rId9" cstate="email">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59256" t="37096" r="34163" b="19429"/>
          <a:stretch/>
        </p:blipFill>
        <p:spPr>
          <a:xfrm>
            <a:off x="4513235" y="1423059"/>
            <a:ext cx="548640" cy="2572822"/>
          </a:xfrm>
          <a:prstGeom prst="rect">
            <a:avLst/>
          </a:prstGeom>
        </p:spPr>
      </p:pic>
      <p:pic>
        <p:nvPicPr>
          <p:cNvPr id="15" name="Graphic 14">
            <a:extLst>
              <a:ext uri="{FF2B5EF4-FFF2-40B4-BE49-F238E27FC236}">
                <a16:creationId xmlns:a16="http://schemas.microsoft.com/office/drawing/2014/main" id="{85667287-9B2E-7F43-B353-17EC9650F456}"/>
              </a:ext>
            </a:extLst>
          </p:cNvPr>
          <p:cNvPicPr>
            <a:picLocks noChangeAspect="1"/>
          </p:cNvPicPr>
          <p:nvPr/>
        </p:nvPicPr>
        <p:blipFill rotWithShape="1">
          <a:blip r:embed="rId11" cstate="email">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62041" t="54366" r="30924" b="15667"/>
          <a:stretch/>
        </p:blipFill>
        <p:spPr>
          <a:xfrm>
            <a:off x="4997784" y="2386166"/>
            <a:ext cx="746745" cy="1619990"/>
          </a:xfrm>
          <a:prstGeom prst="rect">
            <a:avLst/>
          </a:prstGeom>
        </p:spPr>
      </p:pic>
      <p:grpSp>
        <p:nvGrpSpPr>
          <p:cNvPr id="5" name="Group 4"/>
          <p:cNvGrpSpPr/>
          <p:nvPr/>
        </p:nvGrpSpPr>
        <p:grpSpPr>
          <a:xfrm>
            <a:off x="1735776" y="2412915"/>
            <a:ext cx="1785609" cy="702147"/>
            <a:chOff x="372794" y="819485"/>
            <a:chExt cx="1785609" cy="702147"/>
          </a:xfrm>
        </p:grpSpPr>
        <p:sp>
          <p:nvSpPr>
            <p:cNvPr id="3" name="TextBox 2"/>
            <p:cNvSpPr txBox="1"/>
            <p:nvPr/>
          </p:nvSpPr>
          <p:spPr>
            <a:xfrm>
              <a:off x="391565" y="819485"/>
              <a:ext cx="1106393" cy="338554"/>
            </a:xfrm>
            <a:prstGeom prst="rect">
              <a:avLst/>
            </a:prstGeom>
            <a:no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ALGERIA</a:t>
              </a:r>
              <a:endPar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372794" y="1055099"/>
              <a:ext cx="1231299" cy="338554"/>
            </a:xfrm>
            <a:prstGeom prst="rect">
              <a:avLst/>
            </a:prstGeom>
            <a:no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5C1AA"/>
                  </a:solidFill>
                  <a:effectLst/>
                  <a:uLnTx/>
                  <a:uFillTx/>
                  <a:latin typeface="Arial" panose="020B0604020202020204" pitchFamily="34" charset="0"/>
                  <a:ea typeface="+mn-ea"/>
                  <a:cs typeface="Arial" panose="020B0604020202020204" pitchFamily="34" charset="0"/>
                </a:rPr>
                <a:t>RANK: 109</a:t>
              </a:r>
              <a:endParaRPr kumimoji="0" lang="en-AU" sz="1600" b="1" i="0" u="none" strike="noStrike" kern="1200" cap="none" spc="0" normalizeH="0" baseline="0" noProof="0" dirty="0">
                <a:ln>
                  <a:noFill/>
                </a:ln>
                <a:solidFill>
                  <a:srgbClr val="55C1AA"/>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DC1FD368-C1E7-0C48-B52D-26A5A3C25855}"/>
                </a:ext>
              </a:extLst>
            </p:cNvPr>
            <p:cNvSpPr txBox="1"/>
            <p:nvPr/>
          </p:nvSpPr>
          <p:spPr>
            <a:xfrm>
              <a:off x="467654" y="1312554"/>
              <a:ext cx="1276073" cy="209078"/>
            </a:xfrm>
            <a:prstGeom prst="rect">
              <a:avLst/>
            </a:prstGeom>
            <a:noFill/>
          </p:spPr>
          <p:txBody>
            <a:bodyPr vert="horz" wrap="none" lIns="0" tIns="0" rIns="0" bIns="0" rtlCol="0" anchor="t" anchorCtr="0">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Rose 10 places</a:t>
              </a:r>
            </a:p>
          </p:txBody>
        </p:sp>
        <p:pic>
          <p:nvPicPr>
            <p:cNvPr id="25" name="Graphic 5">
              <a:extLst>
                <a:ext uri="{FF2B5EF4-FFF2-40B4-BE49-F238E27FC236}">
                  <a16:creationId xmlns:a16="http://schemas.microsoft.com/office/drawing/2014/main" id="{50E7D419-A7F5-7848-B258-3D1FA56A878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88363" y="874283"/>
              <a:ext cx="470040" cy="412218"/>
            </a:xfrm>
            <a:prstGeom prst="rect">
              <a:avLst/>
            </a:prstGeom>
          </p:spPr>
        </p:pic>
      </p:grpSp>
      <p:grpSp>
        <p:nvGrpSpPr>
          <p:cNvPr id="27" name="Group 26"/>
          <p:cNvGrpSpPr/>
          <p:nvPr/>
        </p:nvGrpSpPr>
        <p:grpSpPr>
          <a:xfrm>
            <a:off x="6479537" y="2825565"/>
            <a:ext cx="1894535" cy="647349"/>
            <a:chOff x="263868" y="874283"/>
            <a:chExt cx="1894535" cy="647349"/>
          </a:xfrm>
        </p:grpSpPr>
        <p:sp>
          <p:nvSpPr>
            <p:cNvPr id="28" name="TextBox 27"/>
            <p:cNvSpPr txBox="1"/>
            <p:nvPr/>
          </p:nvSpPr>
          <p:spPr>
            <a:xfrm>
              <a:off x="263868" y="874283"/>
              <a:ext cx="1581957" cy="338554"/>
            </a:xfrm>
            <a:prstGeom prst="rect">
              <a:avLst/>
            </a:prstGeom>
            <a:noFill/>
          </p:spPr>
          <p:txBody>
            <a:bodyPr wrap="squar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PHILIPPINES</a:t>
              </a:r>
              <a:endPar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72794" y="1055099"/>
              <a:ext cx="1242648" cy="338554"/>
            </a:xfrm>
            <a:prstGeom prst="rect">
              <a:avLst/>
            </a:prstGeom>
            <a:no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5C1AA"/>
                  </a:solidFill>
                  <a:effectLst/>
                  <a:uLnTx/>
                  <a:uFillTx/>
                  <a:latin typeface="Arial" panose="020B0604020202020204" pitchFamily="34" charset="0"/>
                  <a:ea typeface="+mn-ea"/>
                  <a:cs typeface="Arial" panose="020B0604020202020204" pitchFamily="34" charset="0"/>
                </a:rPr>
                <a:t>RANK: 125</a:t>
              </a:r>
              <a:endParaRPr kumimoji="0" lang="en-AU" sz="1600" b="1" i="0" u="none" strike="noStrike" kern="1200" cap="none" spc="0" normalizeH="0" baseline="0" noProof="0" dirty="0">
                <a:ln>
                  <a:noFill/>
                </a:ln>
                <a:solidFill>
                  <a:srgbClr val="55C1AA"/>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DC1FD368-C1E7-0C48-B52D-26A5A3C25855}"/>
                </a:ext>
              </a:extLst>
            </p:cNvPr>
            <p:cNvSpPr txBox="1"/>
            <p:nvPr/>
          </p:nvSpPr>
          <p:spPr>
            <a:xfrm>
              <a:off x="467654" y="1312554"/>
              <a:ext cx="1276073" cy="209078"/>
            </a:xfrm>
            <a:prstGeom prst="rect">
              <a:avLst/>
            </a:prstGeom>
            <a:noFill/>
          </p:spPr>
          <p:txBody>
            <a:bodyPr vert="horz" wrap="none" lIns="0" tIns="0" rIns="0" bIns="0" rtlCol="0" anchor="t" anchorCtr="0">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Rose 4 places</a:t>
              </a:r>
            </a:p>
          </p:txBody>
        </p:sp>
        <p:pic>
          <p:nvPicPr>
            <p:cNvPr id="31" name="Graphic 5">
              <a:extLst>
                <a:ext uri="{FF2B5EF4-FFF2-40B4-BE49-F238E27FC236}">
                  <a16:creationId xmlns:a16="http://schemas.microsoft.com/office/drawing/2014/main" id="{50E7D419-A7F5-7848-B258-3D1FA56A878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88363" y="874283"/>
              <a:ext cx="470040" cy="412218"/>
            </a:xfrm>
            <a:prstGeom prst="rect">
              <a:avLst/>
            </a:prstGeom>
          </p:spPr>
        </p:pic>
      </p:grpSp>
      <p:grpSp>
        <p:nvGrpSpPr>
          <p:cNvPr id="32" name="Group 31"/>
          <p:cNvGrpSpPr/>
          <p:nvPr/>
        </p:nvGrpSpPr>
        <p:grpSpPr>
          <a:xfrm>
            <a:off x="5078600" y="1262489"/>
            <a:ext cx="1943640" cy="680837"/>
            <a:chOff x="372794" y="840795"/>
            <a:chExt cx="1943640" cy="680837"/>
          </a:xfrm>
        </p:grpSpPr>
        <p:sp>
          <p:nvSpPr>
            <p:cNvPr id="34" name="TextBox 33"/>
            <p:cNvSpPr txBox="1"/>
            <p:nvPr/>
          </p:nvSpPr>
          <p:spPr>
            <a:xfrm>
              <a:off x="372794" y="840795"/>
              <a:ext cx="1943640" cy="338554"/>
            </a:xfrm>
            <a:prstGeom prst="rect">
              <a:avLst/>
            </a:prstGeom>
            <a:noFill/>
          </p:spPr>
          <p:txBody>
            <a:bodyPr wrap="squar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EGYPT</a:t>
              </a:r>
              <a:endPar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p:cNvSpPr txBox="1"/>
            <p:nvPr/>
          </p:nvSpPr>
          <p:spPr>
            <a:xfrm>
              <a:off x="372794" y="1055099"/>
              <a:ext cx="1253894" cy="338554"/>
            </a:xfrm>
            <a:prstGeom prst="rect">
              <a:avLst/>
            </a:prstGeom>
            <a:noFill/>
          </p:spPr>
          <p:txBody>
            <a:bodyPr wrap="square" rtlCol="0">
              <a:spAutoFit/>
            </a:bodyPr>
            <a:lstStyle/>
            <a:p>
              <a:pPr marL="0" marR="0" lvl="0" indent="0" algn="r"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5C1AA"/>
                  </a:solidFill>
                  <a:effectLst/>
                  <a:uLnTx/>
                  <a:uFillTx/>
                  <a:latin typeface="Arial" panose="020B0604020202020204" pitchFamily="34" charset="0"/>
                  <a:ea typeface="+mn-ea"/>
                  <a:cs typeface="Arial" panose="020B0604020202020204" pitchFamily="34" charset="0"/>
                </a:rPr>
                <a:t>RANK: 126</a:t>
              </a:r>
              <a:endParaRPr kumimoji="0" lang="en-AU" sz="1600" b="1" i="0" u="none" strike="noStrike" kern="1200" cap="none" spc="0" normalizeH="0" baseline="0" noProof="0" dirty="0">
                <a:ln>
                  <a:noFill/>
                </a:ln>
                <a:solidFill>
                  <a:srgbClr val="55C1AA"/>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DC1FD368-C1E7-0C48-B52D-26A5A3C25855}"/>
                </a:ext>
              </a:extLst>
            </p:cNvPr>
            <p:cNvSpPr txBox="1"/>
            <p:nvPr/>
          </p:nvSpPr>
          <p:spPr>
            <a:xfrm>
              <a:off x="467654" y="1312554"/>
              <a:ext cx="1276073" cy="209078"/>
            </a:xfrm>
            <a:prstGeom prst="rect">
              <a:avLst/>
            </a:prstGeom>
            <a:noFill/>
          </p:spPr>
          <p:txBody>
            <a:bodyPr vert="horz" wrap="none" lIns="0" tIns="0" rIns="0" bIns="0" rtlCol="0" anchor="t" anchorCtr="0">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Rose 5 places</a:t>
              </a:r>
            </a:p>
          </p:txBody>
        </p:sp>
        <p:pic>
          <p:nvPicPr>
            <p:cNvPr id="37" name="Graphic 5">
              <a:extLst>
                <a:ext uri="{FF2B5EF4-FFF2-40B4-BE49-F238E27FC236}">
                  <a16:creationId xmlns:a16="http://schemas.microsoft.com/office/drawing/2014/main" id="{50E7D419-A7F5-7848-B258-3D1FA56A878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88363" y="874283"/>
              <a:ext cx="470040" cy="412218"/>
            </a:xfrm>
            <a:prstGeom prst="rect">
              <a:avLst/>
            </a:prstGeom>
          </p:spPr>
        </p:pic>
      </p:grpSp>
      <p:grpSp>
        <p:nvGrpSpPr>
          <p:cNvPr id="54" name="Group 53"/>
          <p:cNvGrpSpPr/>
          <p:nvPr/>
        </p:nvGrpSpPr>
        <p:grpSpPr>
          <a:xfrm>
            <a:off x="2748965" y="1246766"/>
            <a:ext cx="1785609" cy="680837"/>
            <a:chOff x="372794" y="840795"/>
            <a:chExt cx="1785609" cy="680837"/>
          </a:xfrm>
        </p:grpSpPr>
        <p:sp>
          <p:nvSpPr>
            <p:cNvPr id="55" name="TextBox 54"/>
            <p:cNvSpPr txBox="1"/>
            <p:nvPr/>
          </p:nvSpPr>
          <p:spPr>
            <a:xfrm>
              <a:off x="408654" y="840795"/>
              <a:ext cx="1554029" cy="338554"/>
            </a:xfrm>
            <a:prstGeom prst="rect">
              <a:avLst/>
            </a:prstGeom>
            <a:noFill/>
          </p:spPr>
          <p:txBody>
            <a:bodyPr wrap="squar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LIBYA</a:t>
              </a:r>
              <a:endPar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TextBox 55"/>
            <p:cNvSpPr txBox="1"/>
            <p:nvPr/>
          </p:nvSpPr>
          <p:spPr>
            <a:xfrm>
              <a:off x="372794" y="1055099"/>
              <a:ext cx="1253894" cy="338554"/>
            </a:xfrm>
            <a:prstGeom prst="rect">
              <a:avLst/>
            </a:prstGeom>
            <a:noFill/>
          </p:spPr>
          <p:txBody>
            <a:bodyPr wrap="square" rtlCol="0">
              <a:spAutoFit/>
            </a:bodyPr>
            <a:lstStyle/>
            <a:p>
              <a:pPr marL="0" marR="0" lvl="0" indent="0" algn="r"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5C1AA"/>
                  </a:solidFill>
                  <a:effectLst/>
                  <a:uLnTx/>
                  <a:uFillTx/>
                  <a:latin typeface="Arial" panose="020B0604020202020204" pitchFamily="34" charset="0"/>
                  <a:ea typeface="+mn-ea"/>
                  <a:cs typeface="Arial" panose="020B0604020202020204" pitchFamily="34" charset="0"/>
                </a:rPr>
                <a:t>RANK: 151</a:t>
              </a:r>
              <a:endParaRPr kumimoji="0" lang="en-AU" sz="1600" b="1" i="0" u="none" strike="noStrike" kern="1200" cap="none" spc="0" normalizeH="0" baseline="0" noProof="0" dirty="0">
                <a:ln>
                  <a:noFill/>
                </a:ln>
                <a:solidFill>
                  <a:srgbClr val="55C1AA"/>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id="{DC1FD368-C1E7-0C48-B52D-26A5A3C25855}"/>
                </a:ext>
              </a:extLst>
            </p:cNvPr>
            <p:cNvSpPr txBox="1"/>
            <p:nvPr/>
          </p:nvSpPr>
          <p:spPr>
            <a:xfrm>
              <a:off x="467654" y="1312554"/>
              <a:ext cx="1276073" cy="209078"/>
            </a:xfrm>
            <a:prstGeom prst="rect">
              <a:avLst/>
            </a:prstGeom>
            <a:noFill/>
          </p:spPr>
          <p:txBody>
            <a:bodyPr vert="horz" wrap="none" lIns="0" tIns="0" rIns="0" bIns="0" rtlCol="0" anchor="t" anchorCtr="0">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Rose 5 places</a:t>
              </a:r>
            </a:p>
          </p:txBody>
        </p:sp>
        <p:pic>
          <p:nvPicPr>
            <p:cNvPr id="58" name="Graphic 5">
              <a:extLst>
                <a:ext uri="{FF2B5EF4-FFF2-40B4-BE49-F238E27FC236}">
                  <a16:creationId xmlns:a16="http://schemas.microsoft.com/office/drawing/2014/main" id="{50E7D419-A7F5-7848-B258-3D1FA56A878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88363" y="874283"/>
              <a:ext cx="470040" cy="412218"/>
            </a:xfrm>
            <a:prstGeom prst="rect">
              <a:avLst/>
            </a:prstGeom>
          </p:spPr>
        </p:pic>
      </p:grpSp>
      <p:pic>
        <p:nvPicPr>
          <p:cNvPr id="43" name="Graphic 14">
            <a:extLst>
              <a:ext uri="{FF2B5EF4-FFF2-40B4-BE49-F238E27FC236}">
                <a16:creationId xmlns:a16="http://schemas.microsoft.com/office/drawing/2014/main" id="{85667287-9B2E-7F43-B353-17EC9650F456}"/>
              </a:ext>
            </a:extLst>
          </p:cNvPr>
          <p:cNvPicPr>
            <a:picLocks noChangeAspect="1"/>
          </p:cNvPicPr>
          <p:nvPr/>
        </p:nvPicPr>
        <p:blipFill rotWithShape="1">
          <a:blip r:embed="rId11" cstate="email">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62041" t="54366" r="30924" b="15667"/>
          <a:stretch/>
        </p:blipFill>
        <p:spPr>
          <a:xfrm flipH="1">
            <a:off x="3543913" y="2595608"/>
            <a:ext cx="649620" cy="1253898"/>
          </a:xfrm>
          <a:prstGeom prst="rect">
            <a:avLst/>
          </a:prstGeom>
        </p:spPr>
      </p:pic>
      <p:pic>
        <p:nvPicPr>
          <p:cNvPr id="46" name="Graphic 12">
            <a:extLst>
              <a:ext uri="{FF2B5EF4-FFF2-40B4-BE49-F238E27FC236}">
                <a16:creationId xmlns:a16="http://schemas.microsoft.com/office/drawing/2014/main" id="{3BD3889C-3A41-E048-9849-808B90E36F2E}"/>
              </a:ext>
            </a:extLst>
          </p:cNvPr>
          <p:cNvPicPr>
            <a:picLocks noChangeAspect="1"/>
          </p:cNvPicPr>
          <p:nvPr/>
        </p:nvPicPr>
        <p:blipFill rotWithShape="1">
          <a:blip r:embed="rId7" cstate="email">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49992" t="50878" r="44067"/>
          <a:stretch/>
        </p:blipFill>
        <p:spPr>
          <a:xfrm>
            <a:off x="4153661" y="1538744"/>
            <a:ext cx="463286" cy="2285082"/>
          </a:xfrm>
          <a:prstGeom prst="rect">
            <a:avLst/>
          </a:prstGeom>
        </p:spPr>
      </p:pic>
    </p:spTree>
    <p:extLst>
      <p:ext uri="{BB962C8B-B14F-4D97-AF65-F5344CB8AC3E}">
        <p14:creationId xmlns:p14="http://schemas.microsoft.com/office/powerpoint/2010/main" val="50993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anim calcmode="lin" valueType="num">
                                      <p:cBhvr>
                                        <p:cTn id="53" dur="1000" fill="hold"/>
                                        <p:tgtEl>
                                          <p:spTgt spid="46"/>
                                        </p:tgtEl>
                                        <p:attrNameLst>
                                          <p:attrName>ppt_x</p:attrName>
                                        </p:attrNameLst>
                                      </p:cBhvr>
                                      <p:tavLst>
                                        <p:tav tm="0">
                                          <p:val>
                                            <p:strVal val="#ppt_x"/>
                                          </p:val>
                                        </p:tav>
                                        <p:tav tm="100000">
                                          <p:val>
                                            <p:strVal val="#ppt_x"/>
                                          </p:val>
                                        </p:tav>
                                      </p:tavLst>
                                    </p:anim>
                                    <p:anim calcmode="lin" valueType="num">
                                      <p:cBhvr>
                                        <p:cTn id="5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33" name="Google Shape;2296;p333">
            <a:extLst>
              <a:ext uri="{FF2B5EF4-FFF2-40B4-BE49-F238E27FC236}">
                <a16:creationId xmlns:a16="http://schemas.microsoft.com/office/drawing/2014/main" id="{E3FD7A65-22BD-F54E-AEDF-61999720FBE3}"/>
              </a:ext>
            </a:extLst>
          </p:cNvPr>
          <p:cNvSpPr txBox="1"/>
          <p:nvPr/>
        </p:nvSpPr>
        <p:spPr>
          <a:xfrm>
            <a:off x="299905" y="205786"/>
            <a:ext cx="4063990" cy="275299"/>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2700"/>
              <a:buFont typeface="Arial"/>
              <a:buNone/>
              <a:tabLst/>
              <a:defRPr/>
            </a:pPr>
            <a:r>
              <a:rPr kumimoji="0" lang="en" sz="2000" b="1" i="0" u="none" strike="noStrike" kern="0" cap="none" spc="0" normalizeH="0" baseline="0" noProof="0" dirty="0">
                <a:ln>
                  <a:noFill/>
                </a:ln>
                <a:solidFill>
                  <a:srgbClr val="4D4D4D">
                    <a:lumMod val="50000"/>
                  </a:srgbClr>
                </a:solidFill>
                <a:effectLst/>
                <a:uLnTx/>
                <a:uFillTx/>
                <a:latin typeface="Arial" panose="020B0604020202020204"/>
                <a:ea typeface="+mn-ea"/>
                <a:cs typeface="Arial"/>
                <a:sym typeface="Arial"/>
              </a:rPr>
              <a:t>5 most deteriorated countries</a:t>
            </a:r>
            <a:endParaRPr kumimoji="0" sz="2000" b="1" i="0" u="none" strike="noStrike" kern="0" cap="none" spc="0" normalizeH="0" baseline="0" noProof="0" dirty="0">
              <a:ln>
                <a:noFill/>
              </a:ln>
              <a:solidFill>
                <a:srgbClr val="4D4D4D">
                  <a:lumMod val="50000"/>
                </a:srgbClr>
              </a:solidFill>
              <a:effectLst/>
              <a:uLnTx/>
              <a:uFillTx/>
              <a:latin typeface="Arial" panose="020B0604020202020204"/>
              <a:ea typeface="+mn-ea"/>
              <a:cs typeface="Arial"/>
              <a:sym typeface="Arial"/>
            </a:endParaRPr>
          </a:p>
        </p:txBody>
      </p:sp>
      <p:pic>
        <p:nvPicPr>
          <p:cNvPr id="4" name="Graphic 3">
            <a:extLst>
              <a:ext uri="{FF2B5EF4-FFF2-40B4-BE49-F238E27FC236}">
                <a16:creationId xmlns:a16="http://schemas.microsoft.com/office/drawing/2014/main" id="{3B15B012-92CA-FF4D-BE8A-D58A934C3412}"/>
              </a:ext>
            </a:extLst>
          </p:cNvPr>
          <p:cNvPicPr>
            <a:picLocks noChangeAspect="1"/>
          </p:cNvPicPr>
          <p:nvPr/>
        </p:nvPicPr>
        <p:blipFill rotWithShape="1">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54905"/>
          <a:stretch/>
        </p:blipFill>
        <p:spPr>
          <a:xfrm>
            <a:off x="660437" y="2945561"/>
            <a:ext cx="7575721" cy="1978828"/>
          </a:xfrm>
          <a:prstGeom prst="rect">
            <a:avLst/>
          </a:prstGeom>
        </p:spPr>
      </p:pic>
      <p:grpSp>
        <p:nvGrpSpPr>
          <p:cNvPr id="2" name="Group 1"/>
          <p:cNvGrpSpPr/>
          <p:nvPr/>
        </p:nvGrpSpPr>
        <p:grpSpPr>
          <a:xfrm>
            <a:off x="7207596" y="2916379"/>
            <a:ext cx="1760417" cy="680837"/>
            <a:chOff x="6144127" y="264155"/>
            <a:chExt cx="1760417" cy="680837"/>
          </a:xfrm>
        </p:grpSpPr>
        <p:pic>
          <p:nvPicPr>
            <p:cNvPr id="14" name="Graphic 3">
              <a:extLst>
                <a:ext uri="{FF2B5EF4-FFF2-40B4-BE49-F238E27FC236}">
                  <a16:creationId xmlns:a16="http://schemas.microsoft.com/office/drawing/2014/main" id="{DC85FE21-F54A-A345-A751-1995B9753C2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390157" y="300045"/>
              <a:ext cx="514387" cy="422468"/>
            </a:xfrm>
            <a:prstGeom prst="rect">
              <a:avLst/>
            </a:prstGeom>
          </p:spPr>
        </p:pic>
        <p:grpSp>
          <p:nvGrpSpPr>
            <p:cNvPr id="15" name="Group 14"/>
            <p:cNvGrpSpPr/>
            <p:nvPr/>
          </p:nvGrpSpPr>
          <p:grpSpPr>
            <a:xfrm>
              <a:off x="6144127" y="264155"/>
              <a:ext cx="1370933" cy="680837"/>
              <a:chOff x="372794" y="840795"/>
              <a:chExt cx="1370933" cy="680837"/>
            </a:xfrm>
          </p:grpSpPr>
          <p:sp>
            <p:nvSpPr>
              <p:cNvPr id="17" name="TextBox 16"/>
              <p:cNvSpPr txBox="1"/>
              <p:nvPr/>
            </p:nvSpPr>
            <p:spPr>
              <a:xfrm>
                <a:off x="527755" y="840795"/>
                <a:ext cx="1087687" cy="338554"/>
              </a:xfrm>
              <a:prstGeom prst="rect">
                <a:avLst/>
              </a:prstGeom>
              <a:noFill/>
            </p:spPr>
            <p:txBody>
              <a:bodyPr wrap="squar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RUSSIA</a:t>
                </a:r>
                <a:endPar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372794" y="1055099"/>
                <a:ext cx="1242648" cy="338554"/>
              </a:xfrm>
              <a:prstGeom prst="rect">
                <a:avLst/>
              </a:prstGeom>
              <a:no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D1C24"/>
                    </a:solidFill>
                    <a:effectLst/>
                    <a:uLnTx/>
                    <a:uFillTx/>
                    <a:latin typeface="Arial" panose="020B0604020202020204" pitchFamily="34" charset="0"/>
                    <a:ea typeface="+mn-ea"/>
                    <a:cs typeface="Arial" panose="020B0604020202020204" pitchFamily="34" charset="0"/>
                  </a:rPr>
                  <a:t>RANK: 160</a:t>
                </a:r>
                <a:endParaRPr kumimoji="0" lang="en-AU" sz="1600" b="1" i="0" u="none" strike="noStrike" kern="1200" cap="none" spc="0" normalizeH="0" baseline="0" noProof="0" dirty="0">
                  <a:ln>
                    <a:noFill/>
                  </a:ln>
                  <a:solidFill>
                    <a:srgbClr val="ED1C24"/>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DC1FD368-C1E7-0C48-B52D-26A5A3C25855}"/>
                  </a:ext>
                </a:extLst>
              </p:cNvPr>
              <p:cNvSpPr txBox="1"/>
              <p:nvPr/>
            </p:nvSpPr>
            <p:spPr>
              <a:xfrm>
                <a:off x="467654" y="1312554"/>
                <a:ext cx="1276073" cy="209078"/>
              </a:xfrm>
              <a:prstGeom prst="rect">
                <a:avLst/>
              </a:prstGeom>
              <a:noFill/>
            </p:spPr>
            <p:txBody>
              <a:bodyPr vert="horz" wrap="none" lIns="0" tIns="0" rIns="0" bIns="0" rtlCol="0" anchor="t" anchorCtr="0">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Fell 5 places</a:t>
                </a:r>
              </a:p>
            </p:txBody>
          </p:sp>
        </p:grpSp>
      </p:grpSp>
      <p:grpSp>
        <p:nvGrpSpPr>
          <p:cNvPr id="25" name="Group 24"/>
          <p:cNvGrpSpPr/>
          <p:nvPr/>
        </p:nvGrpSpPr>
        <p:grpSpPr>
          <a:xfrm>
            <a:off x="571483" y="2444620"/>
            <a:ext cx="1760417" cy="680837"/>
            <a:chOff x="6144127" y="264155"/>
            <a:chExt cx="1760417" cy="680837"/>
          </a:xfrm>
        </p:grpSpPr>
        <p:pic>
          <p:nvPicPr>
            <p:cNvPr id="26" name="Graphic 3">
              <a:extLst>
                <a:ext uri="{FF2B5EF4-FFF2-40B4-BE49-F238E27FC236}">
                  <a16:creationId xmlns:a16="http://schemas.microsoft.com/office/drawing/2014/main" id="{DC85FE21-F54A-A345-A751-1995B9753C2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390157" y="300045"/>
              <a:ext cx="514387" cy="422468"/>
            </a:xfrm>
            <a:prstGeom prst="rect">
              <a:avLst/>
            </a:prstGeom>
          </p:spPr>
        </p:pic>
        <p:grpSp>
          <p:nvGrpSpPr>
            <p:cNvPr id="27" name="Group 26"/>
            <p:cNvGrpSpPr/>
            <p:nvPr/>
          </p:nvGrpSpPr>
          <p:grpSpPr>
            <a:xfrm>
              <a:off x="6144127" y="264155"/>
              <a:ext cx="1370933" cy="680837"/>
              <a:chOff x="372794" y="840795"/>
              <a:chExt cx="1370933" cy="680837"/>
            </a:xfrm>
          </p:grpSpPr>
          <p:sp>
            <p:nvSpPr>
              <p:cNvPr id="28" name="TextBox 27"/>
              <p:cNvSpPr txBox="1"/>
              <p:nvPr/>
            </p:nvSpPr>
            <p:spPr>
              <a:xfrm>
                <a:off x="632033" y="840795"/>
                <a:ext cx="831076" cy="338554"/>
              </a:xfrm>
              <a:prstGeom prst="rect">
                <a:avLst/>
              </a:prstGeom>
              <a:noFill/>
            </p:spPr>
            <p:txBody>
              <a:bodyPr wrap="squar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HAITI</a:t>
                </a:r>
                <a:endPar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72794" y="1055099"/>
                <a:ext cx="1231299" cy="338554"/>
              </a:xfrm>
              <a:prstGeom prst="rect">
                <a:avLst/>
              </a:prstGeom>
              <a:no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D1C24"/>
                    </a:solidFill>
                    <a:effectLst/>
                    <a:uLnTx/>
                    <a:uFillTx/>
                    <a:latin typeface="Arial" panose="020B0604020202020204" pitchFamily="34" charset="0"/>
                    <a:ea typeface="+mn-ea"/>
                    <a:cs typeface="Arial" panose="020B0604020202020204" pitchFamily="34" charset="0"/>
                  </a:rPr>
                  <a:t>RANK: 115</a:t>
                </a:r>
                <a:endParaRPr kumimoji="0" lang="en-AU" sz="1600" b="1" i="0" u="none" strike="noStrike" kern="1200" cap="none" spc="0" normalizeH="0" baseline="0" noProof="0" dirty="0">
                  <a:ln>
                    <a:noFill/>
                  </a:ln>
                  <a:solidFill>
                    <a:srgbClr val="ED1C24"/>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DC1FD368-C1E7-0C48-B52D-26A5A3C25855}"/>
                  </a:ext>
                </a:extLst>
              </p:cNvPr>
              <p:cNvSpPr txBox="1"/>
              <p:nvPr/>
            </p:nvSpPr>
            <p:spPr>
              <a:xfrm>
                <a:off x="467654" y="1312554"/>
                <a:ext cx="1276073" cy="209078"/>
              </a:xfrm>
              <a:prstGeom prst="rect">
                <a:avLst/>
              </a:prstGeom>
              <a:noFill/>
            </p:spPr>
            <p:txBody>
              <a:bodyPr vert="horz" wrap="none" lIns="0" tIns="0" rIns="0" bIns="0" rtlCol="0" anchor="t" anchorCtr="0">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Fell 16 places</a:t>
                </a:r>
              </a:p>
            </p:txBody>
          </p:sp>
        </p:grpSp>
      </p:grpSp>
      <p:grpSp>
        <p:nvGrpSpPr>
          <p:cNvPr id="31" name="Group 30"/>
          <p:cNvGrpSpPr/>
          <p:nvPr/>
        </p:nvGrpSpPr>
        <p:grpSpPr>
          <a:xfrm>
            <a:off x="2179265" y="1606060"/>
            <a:ext cx="1766492" cy="712168"/>
            <a:chOff x="6092628" y="372643"/>
            <a:chExt cx="1766492" cy="712168"/>
          </a:xfrm>
        </p:grpSpPr>
        <p:pic>
          <p:nvPicPr>
            <p:cNvPr id="32" name="Graphic 3">
              <a:extLst>
                <a:ext uri="{FF2B5EF4-FFF2-40B4-BE49-F238E27FC236}">
                  <a16:creationId xmlns:a16="http://schemas.microsoft.com/office/drawing/2014/main" id="{DC85FE21-F54A-A345-A751-1995B9753C2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344733" y="467270"/>
              <a:ext cx="514387" cy="422468"/>
            </a:xfrm>
            <a:prstGeom prst="rect">
              <a:avLst/>
            </a:prstGeom>
          </p:spPr>
        </p:pic>
        <p:grpSp>
          <p:nvGrpSpPr>
            <p:cNvPr id="34" name="Group 33"/>
            <p:cNvGrpSpPr/>
            <p:nvPr/>
          </p:nvGrpSpPr>
          <p:grpSpPr>
            <a:xfrm>
              <a:off x="6092628" y="372643"/>
              <a:ext cx="1452643" cy="712168"/>
              <a:chOff x="321295" y="949283"/>
              <a:chExt cx="1452643" cy="712168"/>
            </a:xfrm>
          </p:grpSpPr>
          <p:sp>
            <p:nvSpPr>
              <p:cNvPr id="35" name="TextBox 34"/>
              <p:cNvSpPr txBox="1"/>
              <p:nvPr/>
            </p:nvSpPr>
            <p:spPr>
              <a:xfrm>
                <a:off x="414803" y="949283"/>
                <a:ext cx="1008199" cy="338554"/>
              </a:xfrm>
              <a:prstGeom prst="rect">
                <a:avLst/>
              </a:prstGeom>
              <a:noFill/>
            </p:spPr>
            <p:txBody>
              <a:bodyPr wrap="squar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GUINEA</a:t>
                </a:r>
                <a:endPar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p:cNvSpPr txBox="1"/>
              <p:nvPr/>
            </p:nvSpPr>
            <p:spPr>
              <a:xfrm>
                <a:off x="321295" y="1193210"/>
                <a:ext cx="1452643" cy="338554"/>
              </a:xfrm>
              <a:prstGeom prst="rect">
                <a:avLst/>
              </a:prstGeom>
              <a:noFill/>
            </p:spPr>
            <p:txBody>
              <a:bodyPr wrap="squar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D1C24"/>
                    </a:solidFill>
                    <a:effectLst/>
                    <a:uLnTx/>
                    <a:uFillTx/>
                    <a:latin typeface="Arial" panose="020B0604020202020204" pitchFamily="34" charset="0"/>
                    <a:ea typeface="+mn-ea"/>
                    <a:cs typeface="Arial" panose="020B0604020202020204" pitchFamily="34" charset="0"/>
                  </a:rPr>
                  <a:t>  RANK: </a:t>
                </a:r>
                <a:r>
                  <a:rPr lang="en-GB" sz="1600" b="1" dirty="0">
                    <a:solidFill>
                      <a:srgbClr val="ED1C24"/>
                    </a:solidFill>
                    <a:latin typeface="Arial" panose="020B0604020202020204" pitchFamily="34" charset="0"/>
                    <a:cs typeface="Arial" panose="020B0604020202020204" pitchFamily="34" charset="0"/>
                  </a:rPr>
                  <a:t>123</a:t>
                </a:r>
                <a:endParaRPr kumimoji="0" lang="en-AU" sz="1600" b="1" i="0" u="none" strike="noStrike" kern="1200" cap="none" spc="0" normalizeH="0" baseline="0" noProof="0" dirty="0">
                  <a:ln>
                    <a:noFill/>
                  </a:ln>
                  <a:solidFill>
                    <a:srgbClr val="ED1C24"/>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DC1FD368-C1E7-0C48-B52D-26A5A3C25855}"/>
                  </a:ext>
                </a:extLst>
              </p:cNvPr>
              <p:cNvSpPr txBox="1"/>
              <p:nvPr/>
            </p:nvSpPr>
            <p:spPr>
              <a:xfrm>
                <a:off x="497865" y="1452373"/>
                <a:ext cx="1276073" cy="209078"/>
              </a:xfrm>
              <a:prstGeom prst="rect">
                <a:avLst/>
              </a:prstGeom>
              <a:noFill/>
            </p:spPr>
            <p:txBody>
              <a:bodyPr vert="horz" wrap="none" lIns="0" tIns="0" rIns="0" bIns="0" rtlCol="0" anchor="t" anchorCtr="0">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Fell </a:t>
                </a:r>
                <a:r>
                  <a:rPr lang="en-US" sz="1200" b="1" dirty="0">
                    <a:solidFill>
                      <a:prstClr val="black"/>
                    </a:solidFill>
                    <a:latin typeface="Arial" panose="020B0604020202020204" pitchFamily="34" charset="0"/>
                    <a:cs typeface="Arial" panose="020B0604020202020204" pitchFamily="34" charset="0"/>
                  </a:rPr>
                  <a:t>26</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places</a:t>
                </a:r>
              </a:p>
            </p:txBody>
          </p:sp>
        </p:grpSp>
      </p:grpSp>
      <p:grpSp>
        <p:nvGrpSpPr>
          <p:cNvPr id="7" name="Group 6"/>
          <p:cNvGrpSpPr/>
          <p:nvPr/>
        </p:nvGrpSpPr>
        <p:grpSpPr>
          <a:xfrm>
            <a:off x="5709212" y="2248618"/>
            <a:ext cx="2001914" cy="712010"/>
            <a:chOff x="5709212" y="2248618"/>
            <a:chExt cx="2001914" cy="712010"/>
          </a:xfrm>
        </p:grpSpPr>
        <p:pic>
          <p:nvPicPr>
            <p:cNvPr id="45" name="Graphic 3">
              <a:extLst>
                <a:ext uri="{FF2B5EF4-FFF2-40B4-BE49-F238E27FC236}">
                  <a16:creationId xmlns:a16="http://schemas.microsoft.com/office/drawing/2014/main" id="{DC85FE21-F54A-A345-A751-1995B9753C2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071304" y="2538160"/>
              <a:ext cx="472117" cy="422468"/>
            </a:xfrm>
            <a:prstGeom prst="rect">
              <a:avLst/>
            </a:prstGeom>
          </p:spPr>
        </p:pic>
        <p:grpSp>
          <p:nvGrpSpPr>
            <p:cNvPr id="46" name="Group 45"/>
            <p:cNvGrpSpPr/>
            <p:nvPr/>
          </p:nvGrpSpPr>
          <p:grpSpPr>
            <a:xfrm>
              <a:off x="5709212" y="2248618"/>
              <a:ext cx="2001914" cy="699514"/>
              <a:chOff x="369412" y="822118"/>
              <a:chExt cx="2181150" cy="699514"/>
            </a:xfrm>
          </p:grpSpPr>
          <p:sp>
            <p:nvSpPr>
              <p:cNvPr id="47" name="TextBox 46"/>
              <p:cNvSpPr txBox="1"/>
              <p:nvPr/>
            </p:nvSpPr>
            <p:spPr>
              <a:xfrm>
                <a:off x="369412" y="822118"/>
                <a:ext cx="2181150" cy="338554"/>
              </a:xfrm>
              <a:prstGeom prst="rect">
                <a:avLst/>
              </a:prstGeom>
              <a:noFill/>
            </p:spPr>
            <p:txBody>
              <a:bodyPr wrap="squar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BURKINA FASO</a:t>
                </a:r>
                <a:endPar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TextBox 47"/>
              <p:cNvSpPr txBox="1"/>
              <p:nvPr/>
            </p:nvSpPr>
            <p:spPr>
              <a:xfrm>
                <a:off x="372794" y="1055099"/>
                <a:ext cx="1353905" cy="338554"/>
              </a:xfrm>
              <a:prstGeom prst="rect">
                <a:avLst/>
              </a:prstGeom>
              <a:no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D1C24"/>
                    </a:solidFill>
                    <a:effectLst/>
                    <a:uLnTx/>
                    <a:uFillTx/>
                    <a:latin typeface="Arial" panose="020B0604020202020204" pitchFamily="34" charset="0"/>
                    <a:ea typeface="+mn-ea"/>
                    <a:cs typeface="Arial" panose="020B0604020202020204" pitchFamily="34" charset="0"/>
                  </a:rPr>
                  <a:t>RANK: 146</a:t>
                </a:r>
                <a:endParaRPr kumimoji="0" lang="en-AU" sz="1600" b="1" i="0" u="none" strike="noStrike" kern="1200" cap="none" spc="0" normalizeH="0" baseline="0" noProof="0" dirty="0">
                  <a:ln>
                    <a:noFill/>
                  </a:ln>
                  <a:solidFill>
                    <a:srgbClr val="ED1C24"/>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id="{DC1FD368-C1E7-0C48-B52D-26A5A3C25855}"/>
                  </a:ext>
                </a:extLst>
              </p:cNvPr>
              <p:cNvSpPr txBox="1"/>
              <p:nvPr/>
            </p:nvSpPr>
            <p:spPr>
              <a:xfrm>
                <a:off x="467654" y="1312554"/>
                <a:ext cx="1276073" cy="209078"/>
              </a:xfrm>
              <a:prstGeom prst="rect">
                <a:avLst/>
              </a:prstGeom>
              <a:noFill/>
            </p:spPr>
            <p:txBody>
              <a:bodyPr vert="horz" wrap="none" lIns="0" tIns="0" rIns="0" bIns="0" rtlCol="0" anchor="t" anchorCtr="0">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Fell 12 places</a:t>
                </a:r>
              </a:p>
            </p:txBody>
          </p:sp>
        </p:grpSp>
      </p:grpSp>
      <p:grpSp>
        <p:nvGrpSpPr>
          <p:cNvPr id="50" name="Group 49"/>
          <p:cNvGrpSpPr/>
          <p:nvPr/>
        </p:nvGrpSpPr>
        <p:grpSpPr>
          <a:xfrm>
            <a:off x="4394859" y="790655"/>
            <a:ext cx="1821623" cy="708172"/>
            <a:chOff x="6082921" y="236820"/>
            <a:chExt cx="1821623" cy="708172"/>
          </a:xfrm>
        </p:grpSpPr>
        <p:pic>
          <p:nvPicPr>
            <p:cNvPr id="51" name="Graphic 3">
              <a:extLst>
                <a:ext uri="{FF2B5EF4-FFF2-40B4-BE49-F238E27FC236}">
                  <a16:creationId xmlns:a16="http://schemas.microsoft.com/office/drawing/2014/main" id="{DC85FE21-F54A-A345-A751-1995B9753C2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390157" y="300045"/>
              <a:ext cx="514387" cy="422468"/>
            </a:xfrm>
            <a:prstGeom prst="rect">
              <a:avLst/>
            </a:prstGeom>
          </p:spPr>
        </p:pic>
        <p:grpSp>
          <p:nvGrpSpPr>
            <p:cNvPr id="52" name="Group 51"/>
            <p:cNvGrpSpPr/>
            <p:nvPr/>
          </p:nvGrpSpPr>
          <p:grpSpPr>
            <a:xfrm>
              <a:off x="6082921" y="236820"/>
              <a:ext cx="1432139" cy="708172"/>
              <a:chOff x="311588" y="813460"/>
              <a:chExt cx="1432139" cy="708172"/>
            </a:xfrm>
          </p:grpSpPr>
          <p:sp>
            <p:nvSpPr>
              <p:cNvPr id="53" name="TextBox 52"/>
              <p:cNvSpPr txBox="1"/>
              <p:nvPr/>
            </p:nvSpPr>
            <p:spPr>
              <a:xfrm>
                <a:off x="311588" y="813460"/>
                <a:ext cx="1303854" cy="338554"/>
              </a:xfrm>
              <a:prstGeom prst="rect">
                <a:avLst/>
              </a:prstGeom>
              <a:noFill/>
            </p:spPr>
            <p:txBody>
              <a:bodyPr wrap="squar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UKRAINE</a:t>
                </a:r>
                <a:endParaRPr kumimoji="0" lang="en-AU"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TextBox 53"/>
              <p:cNvSpPr txBox="1"/>
              <p:nvPr/>
            </p:nvSpPr>
            <p:spPr>
              <a:xfrm>
                <a:off x="372794" y="1055099"/>
                <a:ext cx="1242648" cy="338554"/>
              </a:xfrm>
              <a:prstGeom prst="rect">
                <a:avLst/>
              </a:prstGeom>
              <a:noFill/>
            </p:spPr>
            <p:txBody>
              <a:bodyPr wrap="none" rtlCol="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D1C24"/>
                    </a:solidFill>
                    <a:effectLst/>
                    <a:uLnTx/>
                    <a:uFillTx/>
                    <a:latin typeface="Arial" panose="020B0604020202020204" pitchFamily="34" charset="0"/>
                    <a:ea typeface="+mn-ea"/>
                    <a:cs typeface="Arial" panose="020B0604020202020204" pitchFamily="34" charset="0"/>
                  </a:rPr>
                  <a:t>RANK: 153</a:t>
                </a:r>
                <a:endParaRPr kumimoji="0" lang="en-AU" sz="1600" b="1" i="0" u="none" strike="noStrike" kern="1200" cap="none" spc="0" normalizeH="0" baseline="0" noProof="0" dirty="0">
                  <a:ln>
                    <a:noFill/>
                  </a:ln>
                  <a:solidFill>
                    <a:srgbClr val="ED1C24"/>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id="{DC1FD368-C1E7-0C48-B52D-26A5A3C25855}"/>
                  </a:ext>
                </a:extLst>
              </p:cNvPr>
              <p:cNvSpPr txBox="1"/>
              <p:nvPr/>
            </p:nvSpPr>
            <p:spPr>
              <a:xfrm>
                <a:off x="467654" y="1312554"/>
                <a:ext cx="1276073" cy="209078"/>
              </a:xfrm>
              <a:prstGeom prst="rect">
                <a:avLst/>
              </a:prstGeom>
              <a:noFill/>
            </p:spPr>
            <p:txBody>
              <a:bodyPr vert="horz" wrap="none" lIns="0" tIns="0" rIns="0" bIns="0" rtlCol="0" anchor="t" anchorCtr="0">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Fell </a:t>
                </a:r>
                <a:r>
                  <a:rPr lang="en-US" sz="1200" b="1" dirty="0">
                    <a:solidFill>
                      <a:prstClr val="black"/>
                    </a:solidFill>
                    <a:latin typeface="Arial" panose="020B0604020202020204" pitchFamily="34" charset="0"/>
                    <a:cs typeface="Arial" panose="020B0604020202020204" pitchFamily="34" charset="0"/>
                  </a:rPr>
                  <a:t>17</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places</a:t>
                </a:r>
              </a:p>
            </p:txBody>
          </p:sp>
        </p:grpSp>
      </p:grpSp>
      <p:grpSp>
        <p:nvGrpSpPr>
          <p:cNvPr id="24" name="Group 23">
            <a:extLst>
              <a:ext uri="{FF2B5EF4-FFF2-40B4-BE49-F238E27FC236}">
                <a16:creationId xmlns:a16="http://schemas.microsoft.com/office/drawing/2014/main" id="{33964C36-903A-5E4B-BBC8-DAFCB4A4C536}"/>
              </a:ext>
            </a:extLst>
          </p:cNvPr>
          <p:cNvGrpSpPr/>
          <p:nvPr/>
        </p:nvGrpSpPr>
        <p:grpSpPr>
          <a:xfrm>
            <a:off x="2392344" y="2673952"/>
            <a:ext cx="488878" cy="1477522"/>
            <a:chOff x="1412427" y="4122662"/>
            <a:chExt cx="488878" cy="1477522"/>
          </a:xfrm>
        </p:grpSpPr>
        <p:sp>
          <p:nvSpPr>
            <p:cNvPr id="3" name="Oval 2">
              <a:extLst>
                <a:ext uri="{FF2B5EF4-FFF2-40B4-BE49-F238E27FC236}">
                  <a16:creationId xmlns:a16="http://schemas.microsoft.com/office/drawing/2014/main" id="{3B44726F-FF70-D947-876E-366179571B98}"/>
                </a:ext>
              </a:extLst>
            </p:cNvPr>
            <p:cNvSpPr/>
            <p:nvPr/>
          </p:nvSpPr>
          <p:spPr>
            <a:xfrm flipH="1">
              <a:off x="1412427" y="4122662"/>
              <a:ext cx="59728" cy="5972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FF4E5A3-94EC-5A4B-A0F4-036AB794D6CD}"/>
                </a:ext>
              </a:extLst>
            </p:cNvPr>
            <p:cNvCxnSpPr>
              <a:cxnSpLocks/>
              <a:stCxn id="3" idx="2"/>
            </p:cNvCxnSpPr>
            <p:nvPr/>
          </p:nvCxnSpPr>
          <p:spPr>
            <a:xfrm flipV="1">
              <a:off x="1472155" y="4140454"/>
              <a:ext cx="429150" cy="12072"/>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F2FB72-64AF-4940-9064-BED50DC6BDB4}"/>
                </a:ext>
              </a:extLst>
            </p:cNvPr>
            <p:cNvCxnSpPr>
              <a:cxnSpLocks/>
            </p:cNvCxnSpPr>
            <p:nvPr/>
          </p:nvCxnSpPr>
          <p:spPr>
            <a:xfrm>
              <a:off x="1901305" y="4140454"/>
              <a:ext cx="0" cy="145973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61" name="Graphic 12">
            <a:extLst>
              <a:ext uri="{FF2B5EF4-FFF2-40B4-BE49-F238E27FC236}">
                <a16:creationId xmlns:a16="http://schemas.microsoft.com/office/drawing/2014/main" id="{3BD3889C-3A41-E048-9849-808B90E36F2E}"/>
              </a:ext>
            </a:extLst>
          </p:cNvPr>
          <p:cNvPicPr>
            <a:picLocks noChangeAspect="1"/>
          </p:cNvPicPr>
          <p:nvPr/>
        </p:nvPicPr>
        <p:blipFill rotWithShape="1">
          <a:blip r:embed="rId7" cstate="email">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49992" t="50878" r="44067"/>
          <a:stretch/>
        </p:blipFill>
        <p:spPr>
          <a:xfrm>
            <a:off x="3784099" y="1781483"/>
            <a:ext cx="463286" cy="2285082"/>
          </a:xfrm>
          <a:prstGeom prst="rect">
            <a:avLst/>
          </a:prstGeom>
        </p:spPr>
      </p:pic>
      <p:grpSp>
        <p:nvGrpSpPr>
          <p:cNvPr id="63" name="Group 62">
            <a:extLst>
              <a:ext uri="{FF2B5EF4-FFF2-40B4-BE49-F238E27FC236}">
                <a16:creationId xmlns:a16="http://schemas.microsoft.com/office/drawing/2014/main" id="{33964C36-903A-5E4B-BBC8-DAFCB4A4C536}"/>
              </a:ext>
            </a:extLst>
          </p:cNvPr>
          <p:cNvGrpSpPr/>
          <p:nvPr/>
        </p:nvGrpSpPr>
        <p:grpSpPr>
          <a:xfrm flipH="1">
            <a:off x="6639542" y="3202685"/>
            <a:ext cx="585433" cy="599348"/>
            <a:chOff x="1441161" y="5000836"/>
            <a:chExt cx="460144" cy="599348"/>
          </a:xfrm>
        </p:grpSpPr>
        <p:sp>
          <p:nvSpPr>
            <p:cNvPr id="68" name="Oval 67">
              <a:extLst>
                <a:ext uri="{FF2B5EF4-FFF2-40B4-BE49-F238E27FC236}">
                  <a16:creationId xmlns:a16="http://schemas.microsoft.com/office/drawing/2014/main" id="{3B44726F-FF70-D947-876E-366179571B98}"/>
                </a:ext>
              </a:extLst>
            </p:cNvPr>
            <p:cNvSpPr/>
            <p:nvPr/>
          </p:nvSpPr>
          <p:spPr>
            <a:xfrm flipH="1">
              <a:off x="1441161" y="5000836"/>
              <a:ext cx="44298" cy="582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AFF4E5A3-94EC-5A4B-A0F4-036AB794D6CD}"/>
                </a:ext>
              </a:extLst>
            </p:cNvPr>
            <p:cNvCxnSpPr>
              <a:cxnSpLocks/>
            </p:cNvCxnSpPr>
            <p:nvPr/>
          </p:nvCxnSpPr>
          <p:spPr>
            <a:xfrm>
              <a:off x="1472155" y="5028721"/>
              <a:ext cx="429150" cy="1979"/>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0F2FB72-64AF-4940-9064-BED50DC6BDB4}"/>
                </a:ext>
              </a:extLst>
            </p:cNvPr>
            <p:cNvCxnSpPr>
              <a:cxnSpLocks/>
            </p:cNvCxnSpPr>
            <p:nvPr/>
          </p:nvCxnSpPr>
          <p:spPr>
            <a:xfrm flipH="1">
              <a:off x="1901305" y="5030700"/>
              <a:ext cx="0" cy="569484"/>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33964C36-903A-5E4B-BBC8-DAFCB4A4C536}"/>
              </a:ext>
            </a:extLst>
          </p:cNvPr>
          <p:cNvGrpSpPr/>
          <p:nvPr/>
        </p:nvGrpSpPr>
        <p:grpSpPr>
          <a:xfrm flipH="1">
            <a:off x="4249076" y="2665282"/>
            <a:ext cx="1351894" cy="1335466"/>
            <a:chOff x="840909" y="4264718"/>
            <a:chExt cx="1062574" cy="1335466"/>
          </a:xfrm>
        </p:grpSpPr>
        <p:sp>
          <p:nvSpPr>
            <p:cNvPr id="72" name="Oval 71">
              <a:extLst>
                <a:ext uri="{FF2B5EF4-FFF2-40B4-BE49-F238E27FC236}">
                  <a16:creationId xmlns:a16="http://schemas.microsoft.com/office/drawing/2014/main" id="{3B44726F-FF70-D947-876E-366179571B98}"/>
                </a:ext>
              </a:extLst>
            </p:cNvPr>
            <p:cNvSpPr/>
            <p:nvPr/>
          </p:nvSpPr>
          <p:spPr>
            <a:xfrm flipH="1">
              <a:off x="840909" y="4264718"/>
              <a:ext cx="44298" cy="582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FF4E5A3-94EC-5A4B-A0F4-036AB794D6CD}"/>
                </a:ext>
              </a:extLst>
            </p:cNvPr>
            <p:cNvCxnSpPr>
              <a:cxnSpLocks/>
              <a:stCxn id="72" idx="2"/>
            </p:cNvCxnSpPr>
            <p:nvPr/>
          </p:nvCxnSpPr>
          <p:spPr>
            <a:xfrm>
              <a:off x="885207" y="4293821"/>
              <a:ext cx="1018276"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0F2FB72-64AF-4940-9064-BED50DC6BDB4}"/>
                </a:ext>
              </a:extLst>
            </p:cNvPr>
            <p:cNvCxnSpPr>
              <a:cxnSpLocks/>
            </p:cNvCxnSpPr>
            <p:nvPr/>
          </p:nvCxnSpPr>
          <p:spPr>
            <a:xfrm flipH="1">
              <a:off x="1901305" y="4291180"/>
              <a:ext cx="0" cy="1309004"/>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79" name="Graphic 12">
            <a:extLst>
              <a:ext uri="{FF2B5EF4-FFF2-40B4-BE49-F238E27FC236}">
                <a16:creationId xmlns:a16="http://schemas.microsoft.com/office/drawing/2014/main" id="{3BD3889C-3A41-E048-9849-808B90E36F2E}"/>
              </a:ext>
            </a:extLst>
          </p:cNvPr>
          <p:cNvPicPr>
            <a:picLocks noChangeAspect="1"/>
          </p:cNvPicPr>
          <p:nvPr/>
        </p:nvPicPr>
        <p:blipFill rotWithShape="1">
          <a:blip r:embed="rId7" cstate="email">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49992" t="50878" r="44067"/>
          <a:stretch/>
        </p:blipFill>
        <p:spPr>
          <a:xfrm>
            <a:off x="4748682" y="1251883"/>
            <a:ext cx="463286" cy="2285082"/>
          </a:xfrm>
          <a:prstGeom prst="rect">
            <a:avLst/>
          </a:prstGeom>
        </p:spPr>
      </p:pic>
    </p:spTree>
    <p:extLst>
      <p:ext uri="{BB962C8B-B14F-4D97-AF65-F5344CB8AC3E}">
        <p14:creationId xmlns:p14="http://schemas.microsoft.com/office/powerpoint/2010/main" val="2231818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1000" fill="hold"/>
                                        <p:tgtEl>
                                          <p:spTgt spid="6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1000"/>
                                        <p:tgtEl>
                                          <p:spTgt spid="63"/>
                                        </p:tgtEl>
                                      </p:cBhvr>
                                    </p:animEffect>
                                    <p:anim calcmode="lin" valueType="num">
                                      <p:cBhvr>
                                        <p:cTn id="38" dur="1000" fill="hold"/>
                                        <p:tgtEl>
                                          <p:spTgt spid="63"/>
                                        </p:tgtEl>
                                        <p:attrNameLst>
                                          <p:attrName>ppt_x</p:attrName>
                                        </p:attrNameLst>
                                      </p:cBhvr>
                                      <p:tavLst>
                                        <p:tav tm="0">
                                          <p:val>
                                            <p:strVal val="#ppt_x"/>
                                          </p:val>
                                        </p:tav>
                                        <p:tav tm="100000">
                                          <p:val>
                                            <p:strVal val="#ppt_x"/>
                                          </p:val>
                                        </p:tav>
                                      </p:tavLst>
                                    </p:anim>
                                    <p:anim calcmode="lin" valueType="num">
                                      <p:cBhvr>
                                        <p:cTn id="39" dur="1000" fill="hold"/>
                                        <p:tgtEl>
                                          <p:spTgt spid="6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1000"/>
                                        <p:tgtEl>
                                          <p:spTgt spid="71"/>
                                        </p:tgtEl>
                                      </p:cBhvr>
                                    </p:animEffect>
                                    <p:anim calcmode="lin" valueType="num">
                                      <p:cBhvr>
                                        <p:cTn id="43" dur="1000" fill="hold"/>
                                        <p:tgtEl>
                                          <p:spTgt spid="71"/>
                                        </p:tgtEl>
                                        <p:attrNameLst>
                                          <p:attrName>ppt_x</p:attrName>
                                        </p:attrNameLst>
                                      </p:cBhvr>
                                      <p:tavLst>
                                        <p:tav tm="0">
                                          <p:val>
                                            <p:strVal val="#ppt_x"/>
                                          </p:val>
                                        </p:tav>
                                        <p:tav tm="100000">
                                          <p:val>
                                            <p:strVal val="#ppt_x"/>
                                          </p:val>
                                        </p:tav>
                                      </p:tavLst>
                                    </p:anim>
                                    <p:anim calcmode="lin" valueType="num">
                                      <p:cBhvr>
                                        <p:cTn id="44" dur="1000" fill="hold"/>
                                        <p:tgtEl>
                                          <p:spTgt spid="7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1000"/>
                                        <p:tgtEl>
                                          <p:spTgt spid="79"/>
                                        </p:tgtEl>
                                      </p:cBhvr>
                                    </p:animEffect>
                                    <p:anim calcmode="lin" valueType="num">
                                      <p:cBhvr>
                                        <p:cTn id="48" dur="1000" fill="hold"/>
                                        <p:tgtEl>
                                          <p:spTgt spid="79"/>
                                        </p:tgtEl>
                                        <p:attrNameLst>
                                          <p:attrName>ppt_x</p:attrName>
                                        </p:attrNameLst>
                                      </p:cBhvr>
                                      <p:tavLst>
                                        <p:tav tm="0">
                                          <p:val>
                                            <p:strVal val="#ppt_x"/>
                                          </p:val>
                                        </p:tav>
                                        <p:tav tm="100000">
                                          <p:val>
                                            <p:strVal val="#ppt_x"/>
                                          </p:val>
                                        </p:tav>
                                      </p:tavLst>
                                    </p:anim>
                                    <p:anim calcmode="lin" valueType="num">
                                      <p:cBhvr>
                                        <p:cTn id="49" dur="1000" fill="hold"/>
                                        <p:tgtEl>
                                          <p:spTgt spid="7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5AAE2"/>
        </a:solidFill>
        <a:effectLst/>
      </p:bgPr>
    </p:bg>
    <p:spTree>
      <p:nvGrpSpPr>
        <p:cNvPr id="1" name=""/>
        <p:cNvGrpSpPr/>
        <p:nvPr/>
      </p:nvGrpSpPr>
      <p:grpSpPr>
        <a:xfrm>
          <a:off x="0" y="0"/>
          <a:ext cx="0" cy="0"/>
          <a:chOff x="0" y="0"/>
          <a:chExt cx="0" cy="0"/>
        </a:xfrm>
      </p:grpSpPr>
      <p:sp>
        <p:nvSpPr>
          <p:cNvPr id="11" name="Shape 76"/>
          <p:cNvSpPr txBox="1"/>
          <p:nvPr/>
        </p:nvSpPr>
        <p:spPr>
          <a:xfrm>
            <a:off x="131000" y="1298830"/>
            <a:ext cx="5585400" cy="565800"/>
          </a:xfrm>
          <a:prstGeom prst="rect">
            <a:avLst/>
          </a:prstGeom>
          <a:noFill/>
          <a:ln>
            <a:noFill/>
          </a:ln>
        </p:spPr>
        <p:txBody>
          <a:bodyPr spcFirstLastPara="1" wrap="square" lIns="91425" tIns="91425" rIns="91425" bIns="91425" anchor="t" anchorCtr="0">
            <a:noAutofit/>
          </a:bodyPr>
          <a:lstStyle/>
          <a:p>
            <a:pPr>
              <a:buClr>
                <a:srgbClr val="FFFFFF"/>
              </a:buClr>
              <a:buSzPts val="3600"/>
            </a:pPr>
            <a:endParaRPr sz="2251" b="1" dirty="0">
              <a:solidFill>
                <a:srgbClr val="0681C4"/>
              </a:solidFill>
              <a:latin typeface="Arial" panose="020B0604020202020204" pitchFamily="34" charset="0"/>
              <a:ea typeface="Roboto"/>
              <a:cs typeface="Arial" panose="020B0604020202020204" pitchFamily="34" charset="0"/>
              <a:sym typeface="Roboto"/>
            </a:endParaRPr>
          </a:p>
        </p:txBody>
      </p:sp>
      <p:sp>
        <p:nvSpPr>
          <p:cNvPr id="12" name="Google Shape;785;p94">
            <a:extLst>
              <a:ext uri="{FF2B5EF4-FFF2-40B4-BE49-F238E27FC236}">
                <a16:creationId xmlns:a16="http://schemas.microsoft.com/office/drawing/2014/main" id="{4EA51A87-E645-3E44-A032-97D0E31D91F6}"/>
              </a:ext>
            </a:extLst>
          </p:cNvPr>
          <p:cNvSpPr txBox="1"/>
          <p:nvPr/>
        </p:nvSpPr>
        <p:spPr>
          <a:xfrm>
            <a:off x="431799" y="1523409"/>
            <a:ext cx="7332134" cy="1651592"/>
          </a:xfrm>
          <a:prstGeom prst="rect">
            <a:avLst/>
          </a:prstGeom>
          <a:noFill/>
          <a:ln>
            <a:noFill/>
          </a:ln>
        </p:spPr>
        <p:txBody>
          <a:bodyPr spcFirstLastPara="1" wrap="square" lIns="0" tIns="0" rIns="0" bIns="0" anchor="t" anchorCtr="0">
            <a:noAutofit/>
          </a:bodyPr>
          <a:lstStyle/>
          <a:p>
            <a:pPr>
              <a:lnSpc>
                <a:spcPct val="70000"/>
              </a:lnSpc>
              <a:buClr>
                <a:schemeClr val="dk1"/>
              </a:buClr>
              <a:buSzPts val="3600"/>
            </a:pPr>
            <a:r>
              <a:rPr lang="en-US" sz="7000" b="1" spc="-300" dirty="0">
                <a:solidFill>
                  <a:schemeClr val="bg1"/>
                </a:solidFill>
                <a:latin typeface="Arial" panose="020B0604020202020204" pitchFamily="34" charset="0"/>
                <a:ea typeface="Muli Black"/>
                <a:cs typeface="Arial" panose="020B0604020202020204" pitchFamily="34" charset="0"/>
                <a:sym typeface="Muli Black"/>
              </a:rPr>
              <a:t>Trends in</a:t>
            </a:r>
          </a:p>
          <a:p>
            <a:pPr>
              <a:lnSpc>
                <a:spcPct val="70000"/>
              </a:lnSpc>
              <a:buClr>
                <a:schemeClr val="dk1"/>
              </a:buClr>
              <a:buSzPts val="3600"/>
            </a:pPr>
            <a:r>
              <a:rPr lang="en-US" sz="7000" b="1" spc="-300" dirty="0">
                <a:solidFill>
                  <a:schemeClr val="bg1"/>
                </a:solidFill>
                <a:latin typeface="Arial" panose="020B0604020202020204" pitchFamily="34" charset="0"/>
                <a:ea typeface="Muli Black"/>
                <a:cs typeface="Arial" panose="020B0604020202020204" pitchFamily="34" charset="0"/>
                <a:sym typeface="Muli Black"/>
              </a:rPr>
              <a:t>Peace</a:t>
            </a:r>
            <a:endParaRPr sz="7000" b="1" spc="-300" dirty="0">
              <a:solidFill>
                <a:schemeClr val="bg1"/>
              </a:solidFill>
              <a:latin typeface="Arial" panose="020B0604020202020204" pitchFamily="34" charset="0"/>
              <a:ea typeface="Muli Black"/>
              <a:cs typeface="Arial" panose="020B0604020202020204" pitchFamily="34" charset="0"/>
              <a:sym typeface="Muli Black"/>
            </a:endParaRPr>
          </a:p>
        </p:txBody>
      </p:sp>
      <p:sp>
        <p:nvSpPr>
          <p:cNvPr id="13" name="Google Shape;785;p94">
            <a:extLst>
              <a:ext uri="{FF2B5EF4-FFF2-40B4-BE49-F238E27FC236}">
                <a16:creationId xmlns:a16="http://schemas.microsoft.com/office/drawing/2014/main" id="{3E6D8951-EF4E-6F4A-B192-B9E7B11AD2E5}"/>
              </a:ext>
            </a:extLst>
          </p:cNvPr>
          <p:cNvSpPr txBox="1"/>
          <p:nvPr/>
        </p:nvSpPr>
        <p:spPr>
          <a:xfrm>
            <a:off x="431800" y="1001596"/>
            <a:ext cx="639916" cy="324464"/>
          </a:xfrm>
          <a:prstGeom prst="rect">
            <a:avLst/>
          </a:prstGeom>
          <a:noFill/>
          <a:ln>
            <a:noFill/>
          </a:ln>
        </p:spPr>
        <p:txBody>
          <a:bodyPr spcFirstLastPara="1" wrap="none" lIns="0" tIns="0" rIns="0" bIns="0" anchor="t" anchorCtr="0">
            <a:noAutofit/>
          </a:bodyPr>
          <a:lstStyle/>
          <a:p>
            <a:pPr>
              <a:lnSpc>
                <a:spcPct val="70000"/>
              </a:lnSpc>
              <a:buClr>
                <a:schemeClr val="dk1"/>
              </a:buClr>
              <a:buSzPts val="3600"/>
            </a:pPr>
            <a:r>
              <a:rPr lang="en-US" sz="3600" b="1" spc="-150" dirty="0">
                <a:solidFill>
                  <a:schemeClr val="bg1"/>
                </a:solidFill>
                <a:latin typeface="Arial" panose="020B0604020202020204" pitchFamily="34" charset="0"/>
                <a:ea typeface="Muli Black"/>
                <a:cs typeface="Arial" panose="020B0604020202020204" pitchFamily="34" charset="0"/>
                <a:sym typeface="Muli Black"/>
              </a:rPr>
              <a:t>03.</a:t>
            </a:r>
            <a:endParaRPr sz="3600" b="1" spc="-150" dirty="0">
              <a:solidFill>
                <a:schemeClr val="bg1"/>
              </a:solidFill>
              <a:latin typeface="Arial" panose="020B0604020202020204" pitchFamily="34" charset="0"/>
              <a:ea typeface="Muli Black"/>
              <a:cs typeface="Arial" panose="020B0604020202020204" pitchFamily="34" charset="0"/>
              <a:sym typeface="Muli Black"/>
            </a:endParaRPr>
          </a:p>
        </p:txBody>
      </p:sp>
    </p:spTree>
    <p:extLst>
      <p:ext uri="{BB962C8B-B14F-4D97-AF65-F5344CB8AC3E}">
        <p14:creationId xmlns:p14="http://schemas.microsoft.com/office/powerpoint/2010/main" val="2667289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4" name="Google Shape;2296;p333">
            <a:extLst>
              <a:ext uri="{FF2B5EF4-FFF2-40B4-BE49-F238E27FC236}">
                <a16:creationId xmlns:a16="http://schemas.microsoft.com/office/drawing/2014/main" id="{8DB69469-2B1F-C449-B7BB-2E21CEBA9A18}"/>
              </a:ext>
            </a:extLst>
          </p:cNvPr>
          <p:cNvSpPr txBox="1"/>
          <p:nvPr/>
        </p:nvSpPr>
        <p:spPr>
          <a:xfrm>
            <a:off x="167474" y="1985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Peace since 2008</a:t>
            </a:r>
            <a:endParaRPr sz="2000" b="1" kern="0" dirty="0">
              <a:solidFill>
                <a:srgbClr val="000000"/>
              </a:solidFill>
              <a:latin typeface="Arial" panose="020B0604020202020204"/>
              <a:cs typeface="Arial"/>
              <a:sym typeface="Arial"/>
            </a:endParaRPr>
          </a:p>
        </p:txBody>
      </p:sp>
      <p:sp>
        <p:nvSpPr>
          <p:cNvPr id="24" name="Google Shape;2344;p335">
            <a:extLst>
              <a:ext uri="{FF2B5EF4-FFF2-40B4-BE49-F238E27FC236}">
                <a16:creationId xmlns:a16="http://schemas.microsoft.com/office/drawing/2014/main" id="{9EC8D497-DF0F-D246-94E3-694412FD93A9}"/>
              </a:ext>
            </a:extLst>
          </p:cNvPr>
          <p:cNvSpPr txBox="1"/>
          <p:nvPr/>
        </p:nvSpPr>
        <p:spPr>
          <a:xfrm>
            <a:off x="179389" y="507626"/>
            <a:ext cx="5458086" cy="200266"/>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Peacefulness has declined year on year for eleven of the last 14 years.</a:t>
            </a:r>
            <a:endParaRPr sz="1200" kern="0" dirty="0">
              <a:solidFill>
                <a:srgbClr val="4D4D4D">
                  <a:lumMod val="75000"/>
                </a:srgbClr>
              </a:solidFill>
              <a:latin typeface="Arial"/>
              <a:cs typeface="Arial"/>
              <a:sym typeface="Arial"/>
            </a:endParaRPr>
          </a:p>
        </p:txBody>
      </p:sp>
      <p:grpSp>
        <p:nvGrpSpPr>
          <p:cNvPr id="10" name="Group 9"/>
          <p:cNvGrpSpPr/>
          <p:nvPr/>
        </p:nvGrpSpPr>
        <p:grpSpPr>
          <a:xfrm>
            <a:off x="1631043" y="1036105"/>
            <a:ext cx="5767795" cy="3487655"/>
            <a:chOff x="0" y="0"/>
            <a:chExt cx="3836551" cy="3328542"/>
          </a:xfrm>
        </p:grpSpPr>
        <p:graphicFrame>
          <p:nvGraphicFramePr>
            <p:cNvPr id="11" name="Chart 10"/>
            <p:cNvGraphicFramePr/>
            <p:nvPr>
              <p:extLst>
                <p:ext uri="{D42A27DB-BD31-4B8C-83A1-F6EECF244321}">
                  <p14:modId xmlns:p14="http://schemas.microsoft.com/office/powerpoint/2010/main" val="3148797486"/>
                </p:ext>
              </p:extLst>
            </p:nvPr>
          </p:nvGraphicFramePr>
          <p:xfrm>
            <a:off x="4098" y="0"/>
            <a:ext cx="3832453" cy="2097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981855861"/>
                </p:ext>
              </p:extLst>
            </p:nvPr>
          </p:nvGraphicFramePr>
          <p:xfrm>
            <a:off x="0" y="2070164"/>
            <a:ext cx="3836551" cy="1258378"/>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677420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2" name="Picture 31">
            <a:extLst>
              <a:ext uri="{FF2B5EF4-FFF2-40B4-BE49-F238E27FC236}">
                <a16:creationId xmlns:a16="http://schemas.microsoft.com/office/drawing/2014/main" id="{73A8E4BD-7ADC-9345-9B35-DDDDAF172D03}"/>
              </a:ext>
            </a:extLst>
          </p:cNvPr>
          <p:cNvPicPr>
            <a:picLocks noChangeAspect="1"/>
          </p:cNvPicPr>
          <p:nvPr/>
        </p:nvPicPr>
        <p:blipFill>
          <a:blip r:embed="rId3"/>
          <a:stretch>
            <a:fillRect/>
          </a:stretch>
        </p:blipFill>
        <p:spPr>
          <a:xfrm>
            <a:off x="268165" y="1322432"/>
            <a:ext cx="6038869" cy="1779086"/>
          </a:xfrm>
          <a:prstGeom prst="rect">
            <a:avLst/>
          </a:prstGeom>
        </p:spPr>
      </p:pic>
      <p:sp>
        <p:nvSpPr>
          <p:cNvPr id="33" name="Google Shape;2344;p335"/>
          <p:cNvSpPr txBox="1"/>
          <p:nvPr/>
        </p:nvSpPr>
        <p:spPr>
          <a:xfrm>
            <a:off x="4463564" y="1781246"/>
            <a:ext cx="1274885" cy="632330"/>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US" sz="1400" b="1" kern="0" dirty="0">
                <a:solidFill>
                  <a:srgbClr val="4D4D4D">
                    <a:lumMod val="75000"/>
                  </a:srgbClr>
                </a:solidFill>
                <a:latin typeface="Arial"/>
                <a:cs typeface="Arial"/>
                <a:sym typeface="Arial"/>
              </a:rPr>
              <a:t>countries became less peaceful</a:t>
            </a:r>
            <a:endParaRPr sz="1400" b="1" kern="0" dirty="0">
              <a:solidFill>
                <a:srgbClr val="4D4D4D">
                  <a:lumMod val="75000"/>
                </a:srgbClr>
              </a:solidFill>
              <a:latin typeface="Arial"/>
              <a:cs typeface="Arial"/>
              <a:sym typeface="Arial"/>
            </a:endParaRPr>
          </a:p>
        </p:txBody>
      </p:sp>
      <p:sp>
        <p:nvSpPr>
          <p:cNvPr id="34" name="Google Shape;2344;p335">
            <a:extLst>
              <a:ext uri="{FF2B5EF4-FFF2-40B4-BE49-F238E27FC236}">
                <a16:creationId xmlns:a16="http://schemas.microsoft.com/office/drawing/2014/main" id="{6FE38F3F-22E3-D449-9AEA-8F6C8BB32458}"/>
              </a:ext>
            </a:extLst>
          </p:cNvPr>
          <p:cNvSpPr txBox="1"/>
          <p:nvPr/>
        </p:nvSpPr>
        <p:spPr>
          <a:xfrm>
            <a:off x="3335307" y="1717053"/>
            <a:ext cx="1098762" cy="838759"/>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US" sz="6600" b="1" kern="0" spc="-300" dirty="0">
                <a:solidFill>
                  <a:srgbClr val="000000"/>
                </a:solidFill>
                <a:latin typeface="Arial Black" panose="020B0604020202020204" pitchFamily="34" charset="0"/>
                <a:cs typeface="Arial Black" panose="020B0604020202020204" pitchFamily="34" charset="0"/>
                <a:sym typeface="Arial"/>
              </a:rPr>
              <a:t>84</a:t>
            </a:r>
            <a:endParaRPr sz="6600" b="1" kern="0" spc="-300" dirty="0">
              <a:solidFill>
                <a:srgbClr val="000000"/>
              </a:solidFill>
              <a:latin typeface="Arial Black" panose="020B0604020202020204" pitchFamily="34" charset="0"/>
              <a:cs typeface="Arial Black" panose="020B0604020202020204" pitchFamily="34" charset="0"/>
              <a:sym typeface="Arial"/>
            </a:endParaRPr>
          </a:p>
        </p:txBody>
      </p:sp>
      <p:sp>
        <p:nvSpPr>
          <p:cNvPr id="35" name="Google Shape;2344;p335">
            <a:extLst>
              <a:ext uri="{FF2B5EF4-FFF2-40B4-BE49-F238E27FC236}">
                <a16:creationId xmlns:a16="http://schemas.microsoft.com/office/drawing/2014/main" id="{56ACF071-4AE9-F14F-B372-2C9CC821D0D8}"/>
              </a:ext>
            </a:extLst>
          </p:cNvPr>
          <p:cNvSpPr txBox="1"/>
          <p:nvPr/>
        </p:nvSpPr>
        <p:spPr>
          <a:xfrm>
            <a:off x="4463564" y="2950433"/>
            <a:ext cx="1274885" cy="632330"/>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US" sz="1400" b="1" kern="0" dirty="0">
                <a:solidFill>
                  <a:srgbClr val="4D4D4D">
                    <a:lumMod val="75000"/>
                  </a:srgbClr>
                </a:solidFill>
                <a:latin typeface="Arial"/>
                <a:cs typeface="Arial"/>
                <a:sym typeface="Arial"/>
              </a:rPr>
              <a:t>countries became more peaceful</a:t>
            </a:r>
            <a:endParaRPr sz="1400" b="1" kern="0" dirty="0">
              <a:solidFill>
                <a:srgbClr val="4D4D4D">
                  <a:lumMod val="75000"/>
                </a:srgbClr>
              </a:solidFill>
              <a:latin typeface="Arial"/>
              <a:cs typeface="Arial"/>
              <a:sym typeface="Arial"/>
            </a:endParaRPr>
          </a:p>
        </p:txBody>
      </p:sp>
      <p:grpSp>
        <p:nvGrpSpPr>
          <p:cNvPr id="36" name="Group 35">
            <a:extLst>
              <a:ext uri="{FF2B5EF4-FFF2-40B4-BE49-F238E27FC236}">
                <a16:creationId xmlns:a16="http://schemas.microsoft.com/office/drawing/2014/main" id="{A3F3719E-AB9C-3F4F-9171-EE20F8E8789F}"/>
              </a:ext>
            </a:extLst>
          </p:cNvPr>
          <p:cNvGrpSpPr/>
          <p:nvPr/>
        </p:nvGrpSpPr>
        <p:grpSpPr>
          <a:xfrm>
            <a:off x="6434242" y="1951358"/>
            <a:ext cx="2437750" cy="1598087"/>
            <a:chOff x="6512898" y="2170814"/>
            <a:chExt cx="2437750" cy="1598087"/>
          </a:xfrm>
        </p:grpSpPr>
        <p:sp>
          <p:nvSpPr>
            <p:cNvPr id="37" name="Rectangle 36">
              <a:extLst>
                <a:ext uri="{FF2B5EF4-FFF2-40B4-BE49-F238E27FC236}">
                  <a16:creationId xmlns:a16="http://schemas.microsoft.com/office/drawing/2014/main" id="{D3AEB632-3EFE-184C-9D2E-05A10620EDED}"/>
                </a:ext>
              </a:extLst>
            </p:cNvPr>
            <p:cNvSpPr/>
            <p:nvPr/>
          </p:nvSpPr>
          <p:spPr>
            <a:xfrm>
              <a:off x="6804213" y="2170814"/>
              <a:ext cx="2146435" cy="1598087"/>
            </a:xfrm>
            <a:prstGeom prst="rect">
              <a:avLst/>
            </a:prstGeom>
            <a:solidFill>
              <a:srgbClr val="4D4D4D">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8" name="TextBox 37"/>
            <p:cNvSpPr txBox="1"/>
            <p:nvPr/>
          </p:nvSpPr>
          <p:spPr>
            <a:xfrm>
              <a:off x="7089483" y="2396525"/>
              <a:ext cx="1861165" cy="1089529"/>
            </a:xfrm>
            <a:prstGeom prst="rect">
              <a:avLst/>
            </a:prstGeom>
            <a:noFill/>
          </p:spPr>
          <p:txBody>
            <a:bodyPr wrap="square" rtlCol="0">
              <a:spAutoFit/>
            </a:bodyPr>
            <a:lstStyle/>
            <a:p>
              <a:pPr marL="0" marR="0" lvl="0" indent="0" defTabSz="914400" eaLnBrk="1" fontAlgn="auto" latinLnBrk="0" hangingPunct="1">
                <a:lnSpc>
                  <a:spcPct val="9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cs typeface="Arial"/>
                  <a:sym typeface="Arial"/>
                </a:rPr>
                <a:t>Peace declined</a:t>
              </a:r>
            </a:p>
            <a:p>
              <a:pPr marL="0" marR="0" lvl="0" indent="0" defTabSz="914400" eaLnBrk="1" fontAlgn="auto" latinLnBrk="0" hangingPunct="1">
                <a:lnSpc>
                  <a:spcPct val="9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FF"/>
                  </a:solidFill>
                  <a:effectLst/>
                  <a:uLnTx/>
                  <a:uFillTx/>
                  <a:latin typeface="Arial"/>
                  <a:cs typeface="Arial"/>
                  <a:sym typeface="Arial"/>
                </a:rPr>
                <a:t>3.18%</a:t>
              </a:r>
              <a:endParaRPr kumimoji="0" lang="en-US" sz="900" b="1" i="0" u="none" strike="noStrike" kern="0" cap="none" spc="0" normalizeH="0" baseline="0" noProof="0" dirty="0">
                <a:ln>
                  <a:noFill/>
                </a:ln>
                <a:solidFill>
                  <a:srgbClr val="FFFFFF"/>
                </a:solidFill>
                <a:effectLst/>
                <a:uLnTx/>
                <a:uFillTx/>
                <a:latin typeface="Arial"/>
                <a:cs typeface="Arial"/>
                <a:sym typeface="Arial"/>
              </a:endParaRPr>
            </a:p>
            <a:p>
              <a:pPr marL="0" marR="0" lvl="0" indent="0" defTabSz="914400" eaLnBrk="1" fontAlgn="auto" latinLnBrk="0" hangingPunct="1">
                <a:lnSpc>
                  <a:spcPct val="9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cs typeface="Arial"/>
                  <a:sym typeface="Arial"/>
                </a:rPr>
                <a:t>Since 2008</a:t>
              </a:r>
            </a:p>
          </p:txBody>
        </p:sp>
        <p:sp>
          <p:nvSpPr>
            <p:cNvPr id="39" name="Triangle 21">
              <a:extLst>
                <a:ext uri="{FF2B5EF4-FFF2-40B4-BE49-F238E27FC236}">
                  <a16:creationId xmlns:a16="http://schemas.microsoft.com/office/drawing/2014/main" id="{E8433F47-2261-D248-8DBD-CB960B3AF316}"/>
                </a:ext>
              </a:extLst>
            </p:cNvPr>
            <p:cNvSpPr/>
            <p:nvPr/>
          </p:nvSpPr>
          <p:spPr>
            <a:xfrm rot="16200000">
              <a:off x="6428052" y="2719127"/>
              <a:ext cx="463054" cy="293361"/>
            </a:xfrm>
            <a:prstGeom prst="triangle">
              <a:avLst>
                <a:gd name="adj" fmla="val 51809"/>
              </a:avLst>
            </a:prstGeom>
            <a:solidFill>
              <a:srgbClr val="4D4D4D">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sp>
        <p:nvSpPr>
          <p:cNvPr id="40" name="Google Shape;2296;p333">
            <a:extLst>
              <a:ext uri="{FF2B5EF4-FFF2-40B4-BE49-F238E27FC236}">
                <a16:creationId xmlns:a16="http://schemas.microsoft.com/office/drawing/2014/main" id="{CD969501-7E97-D849-AA69-D3AAAA2E797D}"/>
              </a:ext>
            </a:extLst>
          </p:cNvPr>
          <p:cNvSpPr txBox="1"/>
          <p:nvPr/>
        </p:nvSpPr>
        <p:spPr>
          <a:xfrm>
            <a:off x="167474" y="1985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Improvements and deteriorations, 2008-2022</a:t>
            </a:r>
            <a:endParaRPr sz="2000" b="1" kern="0" dirty="0">
              <a:solidFill>
                <a:srgbClr val="000000"/>
              </a:solidFill>
              <a:latin typeface="Arial" panose="020B0604020202020204"/>
              <a:cs typeface="Arial"/>
              <a:sym typeface="Arial"/>
            </a:endParaRPr>
          </a:p>
        </p:txBody>
      </p:sp>
      <p:sp>
        <p:nvSpPr>
          <p:cNvPr id="41" name="Google Shape;2344;p335">
            <a:extLst>
              <a:ext uri="{FF2B5EF4-FFF2-40B4-BE49-F238E27FC236}">
                <a16:creationId xmlns:a16="http://schemas.microsoft.com/office/drawing/2014/main" id="{EC8EDE07-B654-2A40-99F1-73F796D3358A}"/>
              </a:ext>
            </a:extLst>
          </p:cNvPr>
          <p:cNvSpPr txBox="1"/>
          <p:nvPr/>
        </p:nvSpPr>
        <p:spPr>
          <a:xfrm>
            <a:off x="3335307" y="2877879"/>
            <a:ext cx="1098762" cy="838759"/>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US" sz="6600" b="1" kern="0" spc="-300" dirty="0">
                <a:solidFill>
                  <a:srgbClr val="000000"/>
                </a:solidFill>
                <a:latin typeface="Arial Black" panose="020B0604020202020204" pitchFamily="34" charset="0"/>
                <a:cs typeface="Arial Black" panose="020B0604020202020204" pitchFamily="34" charset="0"/>
                <a:sym typeface="Arial"/>
              </a:rPr>
              <a:t>77</a:t>
            </a:r>
            <a:endParaRPr sz="6600" b="1" kern="0" spc="-300" dirty="0">
              <a:solidFill>
                <a:srgbClr val="000000"/>
              </a:solidFill>
              <a:latin typeface="Arial Black" panose="020B0604020202020204" pitchFamily="34" charset="0"/>
              <a:cs typeface="Arial Black" panose="020B0604020202020204" pitchFamily="34" charset="0"/>
              <a:sym typeface="Arial"/>
            </a:endParaRPr>
          </a:p>
        </p:txBody>
      </p:sp>
    </p:spTree>
    <p:extLst>
      <p:ext uri="{BB962C8B-B14F-4D97-AF65-F5344CB8AC3E}">
        <p14:creationId xmlns:p14="http://schemas.microsoft.com/office/powerpoint/2010/main" val="1286450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1500" fill="hold"/>
                                        <p:tgtEl>
                                          <p:spTgt spid="34"/>
                                        </p:tgtEl>
                                        <p:attrNameLst>
                                          <p:attrName>ppt_x</p:attrName>
                                        </p:attrNameLst>
                                      </p:cBhvr>
                                      <p:tavLst>
                                        <p:tav tm="0">
                                          <p:val>
                                            <p:strVal val="#ppt_x"/>
                                          </p:val>
                                        </p:tav>
                                        <p:tav tm="100000">
                                          <p:val>
                                            <p:strVal val="#ppt_x"/>
                                          </p:val>
                                        </p:tav>
                                      </p:tavLst>
                                    </p:anim>
                                    <p:anim calcmode="lin" valueType="num">
                                      <p:cBhvr additive="base">
                                        <p:cTn id="11" dur="1500" fill="hold"/>
                                        <p:tgtEl>
                                          <p:spTgt spid="3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1500" fill="hold"/>
                                        <p:tgtEl>
                                          <p:spTgt spid="33"/>
                                        </p:tgtEl>
                                        <p:attrNameLst>
                                          <p:attrName>ppt_x</p:attrName>
                                        </p:attrNameLst>
                                      </p:cBhvr>
                                      <p:tavLst>
                                        <p:tav tm="0">
                                          <p:val>
                                            <p:strVal val="#ppt_x"/>
                                          </p:val>
                                        </p:tav>
                                        <p:tav tm="100000">
                                          <p:val>
                                            <p:strVal val="#ppt_x"/>
                                          </p:val>
                                        </p:tav>
                                      </p:tavLst>
                                    </p:anim>
                                    <p:anim calcmode="lin" valueType="num">
                                      <p:cBhvr additive="base">
                                        <p:cTn id="15" dur="1500" fill="hold"/>
                                        <p:tgtEl>
                                          <p:spTgt spid="3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1500" fill="hold"/>
                                        <p:tgtEl>
                                          <p:spTgt spid="41"/>
                                        </p:tgtEl>
                                        <p:attrNameLst>
                                          <p:attrName>ppt_x</p:attrName>
                                        </p:attrNameLst>
                                      </p:cBhvr>
                                      <p:tavLst>
                                        <p:tav tm="0">
                                          <p:val>
                                            <p:strVal val="#ppt_x"/>
                                          </p:val>
                                        </p:tav>
                                        <p:tav tm="100000">
                                          <p:val>
                                            <p:strVal val="#ppt_x"/>
                                          </p:val>
                                        </p:tav>
                                      </p:tavLst>
                                    </p:anim>
                                    <p:anim calcmode="lin" valueType="num">
                                      <p:cBhvr additive="base">
                                        <p:cTn id="19" dur="1500" fill="hold"/>
                                        <p:tgtEl>
                                          <p:spTgt spid="4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1500" fill="hold"/>
                                        <p:tgtEl>
                                          <p:spTgt spid="35"/>
                                        </p:tgtEl>
                                        <p:attrNameLst>
                                          <p:attrName>ppt_x</p:attrName>
                                        </p:attrNameLst>
                                      </p:cBhvr>
                                      <p:tavLst>
                                        <p:tav tm="0">
                                          <p:val>
                                            <p:strVal val="#ppt_x"/>
                                          </p:val>
                                        </p:tav>
                                        <p:tav tm="100000">
                                          <p:val>
                                            <p:strVal val="#ppt_x"/>
                                          </p:val>
                                        </p:tav>
                                      </p:tavLst>
                                    </p:anim>
                                    <p:anim calcmode="lin" valueType="num">
                                      <p:cBhvr additive="base">
                                        <p:cTn id="23" dur="15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1500" fill="hold"/>
                                        <p:tgtEl>
                                          <p:spTgt spid="36"/>
                                        </p:tgtEl>
                                        <p:attrNameLst>
                                          <p:attrName>ppt_x</p:attrName>
                                        </p:attrNameLst>
                                      </p:cBhvr>
                                      <p:tavLst>
                                        <p:tav tm="0">
                                          <p:val>
                                            <p:strVal val="#ppt_x"/>
                                          </p:val>
                                        </p:tav>
                                        <p:tav tm="100000">
                                          <p:val>
                                            <p:strVal val="#ppt_x"/>
                                          </p:val>
                                        </p:tav>
                                      </p:tavLst>
                                    </p:anim>
                                    <p:anim calcmode="lin" valueType="num">
                                      <p:cBhvr additive="base">
                                        <p:cTn id="27" dur="1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18" name="Google Shape;2296;p333">
            <a:extLst>
              <a:ext uri="{FF2B5EF4-FFF2-40B4-BE49-F238E27FC236}">
                <a16:creationId xmlns:a16="http://schemas.microsoft.com/office/drawing/2014/main" id="{D2F7536E-3F1E-ED47-80FB-F61605F3B1A3}"/>
              </a:ext>
            </a:extLst>
          </p:cNvPr>
          <p:cNvSpPr txBox="1"/>
          <p:nvPr/>
        </p:nvSpPr>
        <p:spPr>
          <a:xfrm>
            <a:off x="167474" y="1985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Peace in the last decade</a:t>
            </a:r>
            <a:endParaRPr sz="2000" b="1" kern="0" dirty="0">
              <a:solidFill>
                <a:srgbClr val="000000"/>
              </a:solidFill>
              <a:latin typeface="Arial" panose="020B0604020202020204"/>
              <a:cs typeface="Arial"/>
              <a:sym typeface="Arial"/>
            </a:endParaRPr>
          </a:p>
        </p:txBody>
      </p:sp>
      <p:sp>
        <p:nvSpPr>
          <p:cNvPr id="19" name="Google Shape;2344;p335">
            <a:extLst>
              <a:ext uri="{FF2B5EF4-FFF2-40B4-BE49-F238E27FC236}">
                <a16:creationId xmlns:a16="http://schemas.microsoft.com/office/drawing/2014/main" id="{72085111-FDBC-5640-BD8F-632EE5E1F927}"/>
              </a:ext>
            </a:extLst>
          </p:cNvPr>
          <p:cNvSpPr txBox="1"/>
          <p:nvPr/>
        </p:nvSpPr>
        <p:spPr>
          <a:xfrm>
            <a:off x="179388" y="507625"/>
            <a:ext cx="7937089" cy="343603"/>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Militarisation was the only domain to improve since 2008. Ongoing conflict deteriorated substantially since the mid 2010s.</a:t>
            </a:r>
            <a:endParaRPr sz="1200" kern="0" dirty="0">
              <a:solidFill>
                <a:srgbClr val="4D4D4D">
                  <a:lumMod val="75000"/>
                </a:srgbClr>
              </a:solidFill>
              <a:latin typeface="Arial"/>
              <a:cs typeface="Arial"/>
              <a:sym typeface="Arial"/>
            </a:endParaRPr>
          </a:p>
        </p:txBody>
      </p:sp>
      <p:graphicFrame>
        <p:nvGraphicFramePr>
          <p:cNvPr id="6" name="Chart 5"/>
          <p:cNvGraphicFramePr>
            <a:graphicFrameLocks/>
          </p:cNvGraphicFramePr>
          <p:nvPr>
            <p:extLst>
              <p:ext uri="{D42A27DB-BD31-4B8C-83A1-F6EECF244321}">
                <p14:modId xmlns:p14="http://schemas.microsoft.com/office/powerpoint/2010/main" val="3109750939"/>
              </p:ext>
            </p:extLst>
          </p:nvPr>
        </p:nvGraphicFramePr>
        <p:xfrm>
          <a:off x="1701939" y="851229"/>
          <a:ext cx="5740122" cy="3442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41334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6" name="Google Shape;2296;p333">
            <a:extLst>
              <a:ext uri="{FF2B5EF4-FFF2-40B4-BE49-F238E27FC236}">
                <a16:creationId xmlns:a16="http://schemas.microsoft.com/office/drawing/2014/main" id="{D2F7536E-3F1E-ED47-80FB-F61605F3B1A3}"/>
              </a:ext>
            </a:extLst>
          </p:cNvPr>
          <p:cNvSpPr txBox="1"/>
          <p:nvPr/>
        </p:nvSpPr>
        <p:spPr>
          <a:xfrm>
            <a:off x="167474" y="1985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Rising inequality in Global Peace</a:t>
            </a:r>
            <a:endParaRPr sz="2000" b="1" kern="0" dirty="0">
              <a:solidFill>
                <a:srgbClr val="000000"/>
              </a:solidFill>
              <a:latin typeface="Arial" panose="020B0604020202020204"/>
              <a:cs typeface="Arial"/>
              <a:sym typeface="Arial"/>
            </a:endParaRPr>
          </a:p>
        </p:txBody>
      </p:sp>
      <p:sp>
        <p:nvSpPr>
          <p:cNvPr id="7" name="Google Shape;2344;p335">
            <a:extLst>
              <a:ext uri="{FF2B5EF4-FFF2-40B4-BE49-F238E27FC236}">
                <a16:creationId xmlns:a16="http://schemas.microsoft.com/office/drawing/2014/main" id="{72085111-FDBC-5640-BD8F-632EE5E1F927}"/>
              </a:ext>
            </a:extLst>
          </p:cNvPr>
          <p:cNvSpPr txBox="1"/>
          <p:nvPr/>
        </p:nvSpPr>
        <p:spPr>
          <a:xfrm>
            <a:off x="179388" y="507625"/>
            <a:ext cx="7880529" cy="416202"/>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The gap between the least and most peaceful countries continues to grow. The average score for the 25 least peaceful nations deteriorated by 16 per cent, while the score for the most peaceful improved.</a:t>
            </a:r>
            <a:endParaRPr sz="1200" kern="0" dirty="0">
              <a:solidFill>
                <a:srgbClr val="4D4D4D">
                  <a:lumMod val="75000"/>
                </a:srgbClr>
              </a:solidFill>
              <a:latin typeface="Arial"/>
              <a:cs typeface="Arial"/>
              <a:sym typeface="Arial"/>
            </a:endParaRPr>
          </a:p>
        </p:txBody>
      </p:sp>
      <p:graphicFrame>
        <p:nvGraphicFramePr>
          <p:cNvPr id="8" name="Chart 7"/>
          <p:cNvGraphicFramePr>
            <a:graphicFrameLocks/>
          </p:cNvGraphicFramePr>
          <p:nvPr>
            <p:extLst>
              <p:ext uri="{D42A27DB-BD31-4B8C-83A1-F6EECF244321}">
                <p14:modId xmlns:p14="http://schemas.microsoft.com/office/powerpoint/2010/main" val="726399130"/>
              </p:ext>
            </p:extLst>
          </p:nvPr>
        </p:nvGraphicFramePr>
        <p:xfrm>
          <a:off x="1588306" y="1049685"/>
          <a:ext cx="5760000" cy="3479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1010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6" name="Google Shape;2296;p333">
            <a:extLst>
              <a:ext uri="{FF2B5EF4-FFF2-40B4-BE49-F238E27FC236}">
                <a16:creationId xmlns:a16="http://schemas.microsoft.com/office/drawing/2014/main" id="{D2F7536E-3F1E-ED47-80FB-F61605F3B1A3}"/>
              </a:ext>
            </a:extLst>
          </p:cNvPr>
          <p:cNvSpPr txBox="1"/>
          <p:nvPr/>
        </p:nvSpPr>
        <p:spPr>
          <a:xfrm>
            <a:off x="167474" y="1985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Changes in indicator scores 2008-2022</a:t>
            </a:r>
            <a:endParaRPr sz="2000" b="1" kern="0" dirty="0">
              <a:solidFill>
                <a:srgbClr val="000000"/>
              </a:solidFill>
              <a:latin typeface="Arial" panose="020B0604020202020204"/>
              <a:cs typeface="Arial"/>
              <a:sym typeface="Arial"/>
            </a:endParaRPr>
          </a:p>
        </p:txBody>
      </p:sp>
      <p:sp>
        <p:nvSpPr>
          <p:cNvPr id="7" name="Google Shape;2344;p335">
            <a:extLst>
              <a:ext uri="{FF2B5EF4-FFF2-40B4-BE49-F238E27FC236}">
                <a16:creationId xmlns:a16="http://schemas.microsoft.com/office/drawing/2014/main" id="{72085111-FDBC-5640-BD8F-632EE5E1F927}"/>
              </a:ext>
            </a:extLst>
          </p:cNvPr>
          <p:cNvSpPr txBox="1"/>
          <p:nvPr/>
        </p:nvSpPr>
        <p:spPr>
          <a:xfrm>
            <a:off x="179388" y="507625"/>
            <a:ext cx="7880529" cy="416202"/>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Violent demonstrations have increased by 49 per cent since the inception of the GPI.</a:t>
            </a:r>
            <a:endParaRPr sz="1200" kern="0" dirty="0">
              <a:solidFill>
                <a:srgbClr val="4D4D4D">
                  <a:lumMod val="75000"/>
                </a:srgbClr>
              </a:solidFill>
              <a:latin typeface="Arial"/>
              <a:cs typeface="Arial"/>
              <a:sym typeface="Arial"/>
            </a:endParaRPr>
          </a:p>
        </p:txBody>
      </p:sp>
      <p:graphicFrame>
        <p:nvGraphicFramePr>
          <p:cNvPr id="5" name="Chart 4"/>
          <p:cNvGraphicFramePr>
            <a:graphicFrameLocks/>
          </p:cNvGraphicFramePr>
          <p:nvPr>
            <p:extLst>
              <p:ext uri="{D42A27DB-BD31-4B8C-83A1-F6EECF244321}">
                <p14:modId xmlns:p14="http://schemas.microsoft.com/office/powerpoint/2010/main" val="2699245026"/>
              </p:ext>
            </p:extLst>
          </p:nvPr>
        </p:nvGraphicFramePr>
        <p:xfrm>
          <a:off x="1358045" y="957580"/>
          <a:ext cx="5837885" cy="36780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196673" y="4628758"/>
            <a:ext cx="1343770" cy="246221"/>
          </a:xfrm>
          <a:prstGeom prst="rect">
            <a:avLst/>
          </a:prstGeom>
          <a:noFill/>
        </p:spPr>
        <p:txBody>
          <a:bodyPr wrap="square" rtlCol="0">
            <a:spAutoFit/>
          </a:bodyPr>
          <a:lstStyle/>
          <a:p>
            <a:r>
              <a:rPr lang="en-AU" sz="1000" dirty="0"/>
              <a:t>←More Peaceful</a:t>
            </a:r>
            <a:endParaRPr lang="en-GB" sz="1000" dirty="0"/>
          </a:p>
        </p:txBody>
      </p:sp>
      <p:sp>
        <p:nvSpPr>
          <p:cNvPr id="9" name="TextBox 8"/>
          <p:cNvSpPr txBox="1"/>
          <p:nvPr/>
        </p:nvSpPr>
        <p:spPr>
          <a:xfrm>
            <a:off x="5542189" y="4635610"/>
            <a:ext cx="1343770" cy="246221"/>
          </a:xfrm>
          <a:prstGeom prst="rect">
            <a:avLst/>
          </a:prstGeom>
          <a:noFill/>
        </p:spPr>
        <p:txBody>
          <a:bodyPr wrap="square" rtlCol="0">
            <a:spAutoFit/>
          </a:bodyPr>
          <a:lstStyle/>
          <a:p>
            <a:r>
              <a:rPr lang="en-AU" sz="1000" dirty="0"/>
              <a:t>Less Peaceful→</a:t>
            </a:r>
            <a:endParaRPr lang="en-GB" sz="1000" dirty="0"/>
          </a:p>
        </p:txBody>
      </p:sp>
    </p:spTree>
    <p:extLst>
      <p:ext uri="{BB962C8B-B14F-4D97-AF65-F5344CB8AC3E}">
        <p14:creationId xmlns:p14="http://schemas.microsoft.com/office/powerpoint/2010/main" val="1526417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96;p333">
            <a:extLst>
              <a:ext uri="{FF2B5EF4-FFF2-40B4-BE49-F238E27FC236}">
                <a16:creationId xmlns:a16="http://schemas.microsoft.com/office/drawing/2014/main" id="{C9172F6F-10AA-3942-845D-B283FD5EABBD}"/>
              </a:ext>
            </a:extLst>
          </p:cNvPr>
          <p:cNvSpPr txBox="1"/>
          <p:nvPr/>
        </p:nvSpPr>
        <p:spPr>
          <a:xfrm>
            <a:off x="167474" y="198573"/>
            <a:ext cx="4419357" cy="27529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 sz="2000" b="1" dirty="0">
                <a:solidFill>
                  <a:schemeClr val="dk1"/>
                </a:solidFill>
                <a:latin typeface="Arial" panose="020B0604020202020204" pitchFamily="34" charset="0"/>
                <a:cs typeface="Arial" panose="020B0604020202020204" pitchFamily="34" charset="0"/>
              </a:rPr>
              <a:t>Institute for Economics and Peace</a:t>
            </a:r>
            <a:endParaRPr sz="2000" b="1" cap="none" dirty="0">
              <a:solidFill>
                <a:schemeClr val="dk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B75A034-C45F-9343-881E-E78516D93D8D}"/>
              </a:ext>
            </a:extLst>
          </p:cNvPr>
          <p:cNvGrpSpPr/>
          <p:nvPr/>
        </p:nvGrpSpPr>
        <p:grpSpPr>
          <a:xfrm>
            <a:off x="439354" y="968652"/>
            <a:ext cx="2587625" cy="1146490"/>
            <a:chOff x="439354" y="1345842"/>
            <a:chExt cx="2587625" cy="1146490"/>
          </a:xfrm>
        </p:grpSpPr>
        <p:sp>
          <p:nvSpPr>
            <p:cNvPr id="4" name="TextBox 3">
              <a:extLst>
                <a:ext uri="{FF2B5EF4-FFF2-40B4-BE49-F238E27FC236}">
                  <a16:creationId xmlns:a16="http://schemas.microsoft.com/office/drawing/2014/main" id="{595DD292-2156-F24B-896E-A2EB88044FAB}"/>
                </a:ext>
              </a:extLst>
            </p:cNvPr>
            <p:cNvSpPr txBox="1"/>
            <p:nvPr/>
          </p:nvSpPr>
          <p:spPr>
            <a:xfrm>
              <a:off x="633411" y="1345842"/>
              <a:ext cx="2393568" cy="1146490"/>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Arial" charset="0"/>
                  <a:cs typeface="Arial" panose="020B0604020202020204" pitchFamily="34" charset="0"/>
                </a:rPr>
                <a:t>Research used extensively by organisations, including the OECD, Commonwealth Secretariat, World Bank and the United Nations </a:t>
              </a:r>
            </a:p>
          </p:txBody>
        </p:sp>
        <p:pic>
          <p:nvPicPr>
            <p:cNvPr id="5" name="Graphic 4">
              <a:extLst>
                <a:ext uri="{FF2B5EF4-FFF2-40B4-BE49-F238E27FC236}">
                  <a16:creationId xmlns:a16="http://schemas.microsoft.com/office/drawing/2014/main" id="{9B4BFF0B-10A7-1F46-A70E-D44F77168AE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9354" y="1418791"/>
              <a:ext cx="120822" cy="191173"/>
            </a:xfrm>
            <a:prstGeom prst="rect">
              <a:avLst/>
            </a:prstGeom>
          </p:spPr>
        </p:pic>
      </p:grpSp>
      <p:grpSp>
        <p:nvGrpSpPr>
          <p:cNvPr id="6" name="Group 5">
            <a:extLst>
              <a:ext uri="{FF2B5EF4-FFF2-40B4-BE49-F238E27FC236}">
                <a16:creationId xmlns:a16="http://schemas.microsoft.com/office/drawing/2014/main" id="{DFBE7117-2105-0042-914B-1247BF80FC5A}"/>
              </a:ext>
            </a:extLst>
          </p:cNvPr>
          <p:cNvGrpSpPr/>
          <p:nvPr/>
        </p:nvGrpSpPr>
        <p:grpSpPr>
          <a:xfrm>
            <a:off x="439354" y="2339133"/>
            <a:ext cx="2653338" cy="500159"/>
            <a:chOff x="435142" y="1743211"/>
            <a:chExt cx="2653338" cy="500159"/>
          </a:xfrm>
        </p:grpSpPr>
        <p:sp>
          <p:nvSpPr>
            <p:cNvPr id="7" name="TextBox 6">
              <a:extLst>
                <a:ext uri="{FF2B5EF4-FFF2-40B4-BE49-F238E27FC236}">
                  <a16:creationId xmlns:a16="http://schemas.microsoft.com/office/drawing/2014/main" id="{511DC05B-3A8F-7843-886C-447C258939D0}"/>
                </a:ext>
              </a:extLst>
            </p:cNvPr>
            <p:cNvSpPr txBox="1"/>
            <p:nvPr/>
          </p:nvSpPr>
          <p:spPr>
            <a:xfrm>
              <a:off x="633411" y="1743211"/>
              <a:ext cx="2455069" cy="500159"/>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Arial" charset="0"/>
                  <a:cs typeface="Arial" panose="020B0604020202020204" pitchFamily="34" charset="0"/>
                </a:rPr>
                <a:t>Work is included in 1,000s of university courses</a:t>
              </a:r>
              <a:endPar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8" name="Graphic 7">
              <a:extLst>
                <a:ext uri="{FF2B5EF4-FFF2-40B4-BE49-F238E27FC236}">
                  <a16:creationId xmlns:a16="http://schemas.microsoft.com/office/drawing/2014/main" id="{CCFC0995-CE6C-B542-850A-88BD30D9F84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5142" y="1810690"/>
              <a:ext cx="120822" cy="191173"/>
            </a:xfrm>
            <a:prstGeom prst="rect">
              <a:avLst/>
            </a:prstGeom>
          </p:spPr>
        </p:pic>
      </p:grpSp>
      <p:grpSp>
        <p:nvGrpSpPr>
          <p:cNvPr id="9" name="Group 8">
            <a:extLst>
              <a:ext uri="{FF2B5EF4-FFF2-40B4-BE49-F238E27FC236}">
                <a16:creationId xmlns:a16="http://schemas.microsoft.com/office/drawing/2014/main" id="{F0EC41B7-D949-4A41-9ED3-860EDEFAA9CD}"/>
              </a:ext>
            </a:extLst>
          </p:cNvPr>
          <p:cNvGrpSpPr/>
          <p:nvPr/>
        </p:nvGrpSpPr>
        <p:grpSpPr>
          <a:xfrm>
            <a:off x="439354" y="3098035"/>
            <a:ext cx="2503021" cy="738664"/>
            <a:chOff x="435142" y="2143522"/>
            <a:chExt cx="2503021" cy="738664"/>
          </a:xfrm>
        </p:grpSpPr>
        <p:sp>
          <p:nvSpPr>
            <p:cNvPr id="10" name="TextBox 9">
              <a:extLst>
                <a:ext uri="{FF2B5EF4-FFF2-40B4-BE49-F238E27FC236}">
                  <a16:creationId xmlns:a16="http://schemas.microsoft.com/office/drawing/2014/main" id="{4ADFCFFB-AE3C-A64F-A288-7AC96B1ABBE8}"/>
                </a:ext>
              </a:extLst>
            </p:cNvPr>
            <p:cNvSpPr txBox="1"/>
            <p:nvPr/>
          </p:nvSpPr>
          <p:spPr>
            <a:xfrm>
              <a:off x="596812" y="2143522"/>
              <a:ext cx="2341351" cy="738664"/>
            </a:xfrm>
            <a:prstGeom prst="rect">
              <a:avLst/>
            </a:prstGeom>
            <a:noFill/>
          </p:spPr>
          <p:txBody>
            <a:bodyPr wrap="square" rtlCol="0">
              <a:spAutoFit/>
            </a:bodyPr>
            <a:lstStyle/>
            <a:p>
              <a:r>
                <a:rPr lang="en-US" sz="1400" dirty="0">
                  <a:solidFill>
                    <a:schemeClr val="accent6">
                      <a:lumMod val="10000"/>
                    </a:schemeClr>
                  </a:solidFill>
                  <a:latin typeface="Arial" panose="020B0604020202020204" pitchFamily="34" charset="0"/>
                  <a:ea typeface="Arial" charset="0"/>
                  <a:cs typeface="Arial" panose="020B0604020202020204" pitchFamily="34" charset="0"/>
                </a:rPr>
                <a:t>Over 500,000 downloads of IEP reports in the last 12 months</a:t>
              </a:r>
              <a:endPar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11" name="Graphic 10">
              <a:extLst>
                <a:ext uri="{FF2B5EF4-FFF2-40B4-BE49-F238E27FC236}">
                  <a16:creationId xmlns:a16="http://schemas.microsoft.com/office/drawing/2014/main" id="{DA14DC17-DE47-9C42-A1B0-E2D9689D0A2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5142" y="2234792"/>
              <a:ext cx="120822" cy="191173"/>
            </a:xfrm>
            <a:prstGeom prst="rect">
              <a:avLst/>
            </a:prstGeom>
          </p:spPr>
        </p:pic>
      </p:grpSp>
      <p:grpSp>
        <p:nvGrpSpPr>
          <p:cNvPr id="12" name="Group 11">
            <a:extLst>
              <a:ext uri="{FF2B5EF4-FFF2-40B4-BE49-F238E27FC236}">
                <a16:creationId xmlns:a16="http://schemas.microsoft.com/office/drawing/2014/main" id="{2F03BEEA-2AA4-FF43-82E9-F186B18C3CC6}"/>
              </a:ext>
            </a:extLst>
          </p:cNvPr>
          <p:cNvGrpSpPr/>
          <p:nvPr/>
        </p:nvGrpSpPr>
        <p:grpSpPr>
          <a:xfrm>
            <a:off x="3254743" y="920537"/>
            <a:ext cx="1694556" cy="1645350"/>
            <a:chOff x="3489693" y="1048533"/>
            <a:chExt cx="1694556" cy="1645350"/>
          </a:xfrm>
        </p:grpSpPr>
        <p:sp>
          <p:nvSpPr>
            <p:cNvPr id="13" name="Rectangle 12">
              <a:extLst>
                <a:ext uri="{FF2B5EF4-FFF2-40B4-BE49-F238E27FC236}">
                  <a16:creationId xmlns:a16="http://schemas.microsoft.com/office/drawing/2014/main" id="{4B605C53-C86C-7543-A97B-71E0A1CA1624}"/>
                </a:ext>
              </a:extLst>
            </p:cNvPr>
            <p:cNvSpPr/>
            <p:nvPr/>
          </p:nvSpPr>
          <p:spPr>
            <a:xfrm>
              <a:off x="3489693" y="1048533"/>
              <a:ext cx="1678655" cy="164535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2296;p333">
              <a:extLst>
                <a:ext uri="{FF2B5EF4-FFF2-40B4-BE49-F238E27FC236}">
                  <a16:creationId xmlns:a16="http://schemas.microsoft.com/office/drawing/2014/main" id="{D914D48F-B4BB-8343-B75B-2F9C43900240}"/>
                </a:ext>
              </a:extLst>
            </p:cNvPr>
            <p:cNvSpPr txBox="1"/>
            <p:nvPr/>
          </p:nvSpPr>
          <p:spPr>
            <a:xfrm>
              <a:off x="3489693" y="1565465"/>
              <a:ext cx="1678655" cy="493924"/>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700"/>
                <a:buFont typeface="Arial"/>
                <a:buNone/>
              </a:pPr>
              <a:r>
                <a:rPr lang="en" sz="4000" b="1" spc="-250" dirty="0">
                  <a:solidFill>
                    <a:schemeClr val="bg1"/>
                  </a:solidFill>
                  <a:latin typeface="Arial Black" panose="020B0604020202020204" pitchFamily="34" charset="0"/>
                  <a:cs typeface="Arial Black" panose="020B0604020202020204" pitchFamily="34" charset="0"/>
                </a:rPr>
                <a:t>27</a:t>
              </a:r>
              <a:r>
                <a:rPr lang="en" sz="4000" b="1" kern="1200" spc="-250" dirty="0">
                  <a:solidFill>
                    <a:schemeClr val="bg1"/>
                  </a:solidFill>
                  <a:latin typeface="Arial Black" panose="020B0604020202020204" pitchFamily="34" charset="0"/>
                  <a:cs typeface="Arial Black" panose="020B0604020202020204" pitchFamily="34" charset="0"/>
                </a:rPr>
                <a:t>BN</a:t>
              </a:r>
              <a:endParaRPr sz="4000" b="1" kern="1200" cap="none" spc="-250" dirty="0">
                <a:solidFill>
                  <a:schemeClr val="bg1"/>
                </a:solidFill>
                <a:latin typeface="Arial Black" panose="020B0604020202020204" pitchFamily="34" charset="0"/>
                <a:cs typeface="Arial Black" panose="020B0604020202020204" pitchFamily="34" charset="0"/>
              </a:endParaRPr>
            </a:p>
          </p:txBody>
        </p:sp>
        <p:sp>
          <p:nvSpPr>
            <p:cNvPr id="15" name="TextBox 14">
              <a:extLst>
                <a:ext uri="{FF2B5EF4-FFF2-40B4-BE49-F238E27FC236}">
                  <a16:creationId xmlns:a16="http://schemas.microsoft.com/office/drawing/2014/main" id="{A220401B-FDAB-F84B-ACE0-9CAD24EB6BCD}"/>
                </a:ext>
              </a:extLst>
            </p:cNvPr>
            <p:cNvSpPr txBox="1"/>
            <p:nvPr/>
          </p:nvSpPr>
          <p:spPr>
            <a:xfrm>
              <a:off x="3489693" y="1982094"/>
              <a:ext cx="1694556"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ea typeface="Arial" charset="0"/>
                  <a:cs typeface="Arial" panose="020B0604020202020204" pitchFamily="34" charset="0"/>
                </a:rPr>
                <a:t>MEDIA REACH</a:t>
              </a:r>
            </a:p>
          </p:txBody>
        </p:sp>
      </p:grpSp>
      <p:grpSp>
        <p:nvGrpSpPr>
          <p:cNvPr id="16" name="Group 15">
            <a:extLst>
              <a:ext uri="{FF2B5EF4-FFF2-40B4-BE49-F238E27FC236}">
                <a16:creationId xmlns:a16="http://schemas.microsoft.com/office/drawing/2014/main" id="{5595712F-5D6C-E741-B7BF-39AE01F0C80D}"/>
              </a:ext>
            </a:extLst>
          </p:cNvPr>
          <p:cNvGrpSpPr/>
          <p:nvPr/>
        </p:nvGrpSpPr>
        <p:grpSpPr>
          <a:xfrm>
            <a:off x="5042444" y="920537"/>
            <a:ext cx="1694556" cy="1645350"/>
            <a:chOff x="5277394" y="1048533"/>
            <a:chExt cx="1694556" cy="1645350"/>
          </a:xfrm>
        </p:grpSpPr>
        <p:sp>
          <p:nvSpPr>
            <p:cNvPr id="17" name="Rectangle 16">
              <a:extLst>
                <a:ext uri="{FF2B5EF4-FFF2-40B4-BE49-F238E27FC236}">
                  <a16:creationId xmlns:a16="http://schemas.microsoft.com/office/drawing/2014/main" id="{A204E0EE-98B6-2849-9C92-52FE1CAF1053}"/>
                </a:ext>
              </a:extLst>
            </p:cNvPr>
            <p:cNvSpPr/>
            <p:nvPr/>
          </p:nvSpPr>
          <p:spPr>
            <a:xfrm>
              <a:off x="5277394" y="1048533"/>
              <a:ext cx="1678655" cy="164535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2296;p333">
              <a:extLst>
                <a:ext uri="{FF2B5EF4-FFF2-40B4-BE49-F238E27FC236}">
                  <a16:creationId xmlns:a16="http://schemas.microsoft.com/office/drawing/2014/main" id="{5DC7FC7E-D413-0C42-A2F7-81B774028295}"/>
                </a:ext>
              </a:extLst>
            </p:cNvPr>
            <p:cNvSpPr txBox="1"/>
            <p:nvPr/>
          </p:nvSpPr>
          <p:spPr>
            <a:xfrm>
              <a:off x="5277394" y="1565465"/>
              <a:ext cx="1678655" cy="493924"/>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700"/>
                <a:buFont typeface="Arial"/>
                <a:buNone/>
              </a:pPr>
              <a:r>
                <a:rPr lang="en" sz="4000" b="1" kern="1200" spc="-250" dirty="0">
                  <a:solidFill>
                    <a:schemeClr val="bg1"/>
                  </a:solidFill>
                  <a:latin typeface="Arial Black" panose="020B0604020202020204" pitchFamily="34" charset="0"/>
                  <a:cs typeface="Arial Black" panose="020B0604020202020204" pitchFamily="34" charset="0"/>
                </a:rPr>
                <a:t>1.3BN</a:t>
              </a:r>
              <a:endParaRPr sz="4000" b="1" kern="1200" cap="none" spc="-250" dirty="0">
                <a:solidFill>
                  <a:schemeClr val="bg1"/>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594F19CC-9847-8143-B8E6-6C94B8E1F12D}"/>
                </a:ext>
              </a:extLst>
            </p:cNvPr>
            <p:cNvSpPr txBox="1"/>
            <p:nvPr/>
          </p:nvSpPr>
          <p:spPr>
            <a:xfrm>
              <a:off x="5277394" y="1982094"/>
              <a:ext cx="1694556"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ea typeface="Arial" charset="0"/>
                  <a:cs typeface="Arial" panose="020B0604020202020204" pitchFamily="34" charset="0"/>
                </a:rPr>
                <a:t>SOCIAL REACH</a:t>
              </a:r>
            </a:p>
          </p:txBody>
        </p:sp>
      </p:grpSp>
      <p:grpSp>
        <p:nvGrpSpPr>
          <p:cNvPr id="20" name="Group 19">
            <a:extLst>
              <a:ext uri="{FF2B5EF4-FFF2-40B4-BE49-F238E27FC236}">
                <a16:creationId xmlns:a16="http://schemas.microsoft.com/office/drawing/2014/main" id="{7ED2AC79-522E-B946-8E77-2FCCAA37E113}"/>
              </a:ext>
            </a:extLst>
          </p:cNvPr>
          <p:cNvGrpSpPr/>
          <p:nvPr/>
        </p:nvGrpSpPr>
        <p:grpSpPr>
          <a:xfrm>
            <a:off x="6830148" y="920537"/>
            <a:ext cx="1694556" cy="1645350"/>
            <a:chOff x="7065098" y="1048533"/>
            <a:chExt cx="1694556" cy="1645350"/>
          </a:xfrm>
        </p:grpSpPr>
        <p:sp>
          <p:nvSpPr>
            <p:cNvPr id="21" name="Rectangle 20">
              <a:extLst>
                <a:ext uri="{FF2B5EF4-FFF2-40B4-BE49-F238E27FC236}">
                  <a16:creationId xmlns:a16="http://schemas.microsoft.com/office/drawing/2014/main" id="{A2145949-AC00-8944-912B-BA4742B7148E}"/>
                </a:ext>
              </a:extLst>
            </p:cNvPr>
            <p:cNvSpPr/>
            <p:nvPr/>
          </p:nvSpPr>
          <p:spPr>
            <a:xfrm>
              <a:off x="7065098" y="1048533"/>
              <a:ext cx="1678655" cy="164535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Google Shape;2296;p333">
              <a:extLst>
                <a:ext uri="{FF2B5EF4-FFF2-40B4-BE49-F238E27FC236}">
                  <a16:creationId xmlns:a16="http://schemas.microsoft.com/office/drawing/2014/main" id="{06E601E7-55C9-8F41-A2A2-7CCA5F054A80}"/>
                </a:ext>
              </a:extLst>
            </p:cNvPr>
            <p:cNvSpPr txBox="1"/>
            <p:nvPr/>
          </p:nvSpPr>
          <p:spPr>
            <a:xfrm>
              <a:off x="7065098" y="1565465"/>
              <a:ext cx="1678655" cy="493924"/>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700"/>
                <a:buFont typeface="Arial"/>
                <a:buNone/>
              </a:pPr>
              <a:r>
                <a:rPr lang="en" sz="4000" b="1" kern="1200" spc="-250" dirty="0">
                  <a:solidFill>
                    <a:schemeClr val="bg1"/>
                  </a:solidFill>
                  <a:latin typeface="Arial Black" panose="020B0604020202020204" pitchFamily="34" charset="0"/>
                  <a:cs typeface="Arial Black" panose="020B0604020202020204" pitchFamily="34" charset="0"/>
                </a:rPr>
                <a:t>152</a:t>
              </a:r>
              <a:endParaRPr sz="4000" b="1" kern="1200" cap="none" spc="-250" dirty="0">
                <a:solidFill>
                  <a:schemeClr val="bg1"/>
                </a:solidFill>
                <a:latin typeface="Arial Black" panose="020B0604020202020204" pitchFamily="34" charset="0"/>
                <a:cs typeface="Arial Black" panose="020B0604020202020204" pitchFamily="34" charset="0"/>
              </a:endParaRPr>
            </a:p>
          </p:txBody>
        </p:sp>
        <p:sp>
          <p:nvSpPr>
            <p:cNvPr id="23" name="TextBox 22">
              <a:extLst>
                <a:ext uri="{FF2B5EF4-FFF2-40B4-BE49-F238E27FC236}">
                  <a16:creationId xmlns:a16="http://schemas.microsoft.com/office/drawing/2014/main" id="{2068BBFE-6CED-5044-9408-D6185170643E}"/>
                </a:ext>
              </a:extLst>
            </p:cNvPr>
            <p:cNvSpPr txBox="1"/>
            <p:nvPr/>
          </p:nvSpPr>
          <p:spPr>
            <a:xfrm>
              <a:off x="7065098" y="1982094"/>
              <a:ext cx="1694556"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ea typeface="Arial" charset="0"/>
                  <a:cs typeface="Arial" panose="020B0604020202020204" pitchFamily="34" charset="0"/>
                </a:rPr>
                <a:t>COUNTRY REACH</a:t>
              </a:r>
            </a:p>
          </p:txBody>
        </p:sp>
      </p:grpSp>
      <p:grpSp>
        <p:nvGrpSpPr>
          <p:cNvPr id="24" name="Group 23">
            <a:extLst>
              <a:ext uri="{FF2B5EF4-FFF2-40B4-BE49-F238E27FC236}">
                <a16:creationId xmlns:a16="http://schemas.microsoft.com/office/drawing/2014/main" id="{83BE8508-A182-F940-9948-05E0B61A21E5}"/>
              </a:ext>
            </a:extLst>
          </p:cNvPr>
          <p:cNvGrpSpPr/>
          <p:nvPr/>
        </p:nvGrpSpPr>
        <p:grpSpPr>
          <a:xfrm>
            <a:off x="3254743" y="2687694"/>
            <a:ext cx="1678655" cy="1645350"/>
            <a:chOff x="3489693" y="2815690"/>
            <a:chExt cx="1678655" cy="1645350"/>
          </a:xfrm>
        </p:grpSpPr>
        <p:sp>
          <p:nvSpPr>
            <p:cNvPr id="25" name="Rectangle 24">
              <a:extLst>
                <a:ext uri="{FF2B5EF4-FFF2-40B4-BE49-F238E27FC236}">
                  <a16:creationId xmlns:a16="http://schemas.microsoft.com/office/drawing/2014/main" id="{F3484C9B-E6C4-BD40-AA30-D36FAA8A805C}"/>
                </a:ext>
              </a:extLst>
            </p:cNvPr>
            <p:cNvSpPr/>
            <p:nvPr/>
          </p:nvSpPr>
          <p:spPr>
            <a:xfrm>
              <a:off x="3489693" y="2815690"/>
              <a:ext cx="1678655" cy="164535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Google Shape;2296;p333">
              <a:extLst>
                <a:ext uri="{FF2B5EF4-FFF2-40B4-BE49-F238E27FC236}">
                  <a16:creationId xmlns:a16="http://schemas.microsoft.com/office/drawing/2014/main" id="{C05DFC6D-7F3C-8142-8FC5-FCC5CFF1FFD6}"/>
                </a:ext>
              </a:extLst>
            </p:cNvPr>
            <p:cNvSpPr txBox="1"/>
            <p:nvPr/>
          </p:nvSpPr>
          <p:spPr>
            <a:xfrm>
              <a:off x="3489693" y="3332622"/>
              <a:ext cx="1584331" cy="493924"/>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700"/>
                <a:buFont typeface="Arial"/>
                <a:buNone/>
              </a:pPr>
              <a:r>
                <a:rPr lang="en" sz="4000" b="1" kern="1200" spc="-250" dirty="0">
                  <a:solidFill>
                    <a:schemeClr val="bg1"/>
                  </a:solidFill>
                  <a:latin typeface="Arial Black" panose="020B0604020202020204" pitchFamily="34" charset="0"/>
                  <a:cs typeface="Arial Black" panose="020B0604020202020204" pitchFamily="34" charset="0"/>
                </a:rPr>
                <a:t>10</a:t>
              </a:r>
              <a:endParaRPr sz="4000" b="1" kern="1200" cap="none" spc="-250" dirty="0">
                <a:solidFill>
                  <a:schemeClr val="bg1"/>
                </a:solidFill>
                <a:latin typeface="Arial Black" panose="020B0604020202020204" pitchFamily="34" charset="0"/>
                <a:cs typeface="Arial Black" panose="020B0604020202020204" pitchFamily="34" charset="0"/>
              </a:endParaRPr>
            </a:p>
          </p:txBody>
        </p:sp>
        <p:sp>
          <p:nvSpPr>
            <p:cNvPr id="27" name="TextBox 26">
              <a:extLst>
                <a:ext uri="{FF2B5EF4-FFF2-40B4-BE49-F238E27FC236}">
                  <a16:creationId xmlns:a16="http://schemas.microsoft.com/office/drawing/2014/main" id="{BC166EA6-1F12-9C4B-868B-7F81859B68C7}"/>
                </a:ext>
              </a:extLst>
            </p:cNvPr>
            <p:cNvSpPr txBox="1"/>
            <p:nvPr/>
          </p:nvSpPr>
          <p:spPr>
            <a:xfrm>
              <a:off x="3489693" y="3749251"/>
              <a:ext cx="1678652"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ea typeface="Arial" charset="0"/>
                  <a:cs typeface="Arial" panose="020B0604020202020204" pitchFamily="34" charset="0"/>
                </a:rPr>
                <a:t>PUBLISHED REPORTS</a:t>
              </a:r>
            </a:p>
          </p:txBody>
        </p:sp>
      </p:grpSp>
      <p:grpSp>
        <p:nvGrpSpPr>
          <p:cNvPr id="28" name="Group 27">
            <a:extLst>
              <a:ext uri="{FF2B5EF4-FFF2-40B4-BE49-F238E27FC236}">
                <a16:creationId xmlns:a16="http://schemas.microsoft.com/office/drawing/2014/main" id="{31816783-C881-8F49-BA61-4EB399763FD4}"/>
              </a:ext>
            </a:extLst>
          </p:cNvPr>
          <p:cNvGrpSpPr/>
          <p:nvPr/>
        </p:nvGrpSpPr>
        <p:grpSpPr>
          <a:xfrm>
            <a:off x="5042444" y="2687694"/>
            <a:ext cx="1694556" cy="1645350"/>
            <a:chOff x="5277394" y="2815690"/>
            <a:chExt cx="1694556" cy="1645350"/>
          </a:xfrm>
        </p:grpSpPr>
        <p:sp>
          <p:nvSpPr>
            <p:cNvPr id="29" name="Rectangle 28">
              <a:extLst>
                <a:ext uri="{FF2B5EF4-FFF2-40B4-BE49-F238E27FC236}">
                  <a16:creationId xmlns:a16="http://schemas.microsoft.com/office/drawing/2014/main" id="{A55DB776-B29D-CC4D-9564-1193D609A578}"/>
                </a:ext>
              </a:extLst>
            </p:cNvPr>
            <p:cNvSpPr/>
            <p:nvPr/>
          </p:nvSpPr>
          <p:spPr>
            <a:xfrm>
              <a:off x="5277394" y="2815690"/>
              <a:ext cx="1678655" cy="164535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Google Shape;2296;p333">
              <a:extLst>
                <a:ext uri="{FF2B5EF4-FFF2-40B4-BE49-F238E27FC236}">
                  <a16:creationId xmlns:a16="http://schemas.microsoft.com/office/drawing/2014/main" id="{7146C047-4E3E-F242-B258-F21E3B5B449E}"/>
                </a:ext>
              </a:extLst>
            </p:cNvPr>
            <p:cNvSpPr txBox="1"/>
            <p:nvPr/>
          </p:nvSpPr>
          <p:spPr>
            <a:xfrm>
              <a:off x="5277394" y="3332622"/>
              <a:ext cx="1678655" cy="493924"/>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700"/>
                <a:buFont typeface="Arial"/>
                <a:buNone/>
              </a:pPr>
              <a:r>
                <a:rPr lang="en" sz="4000" b="1" spc="-250" dirty="0">
                  <a:solidFill>
                    <a:schemeClr val="bg1"/>
                  </a:solidFill>
                  <a:latin typeface="Arial Black" panose="020B0604020202020204" pitchFamily="34" charset="0"/>
                  <a:cs typeface="Arial Black" panose="020B0604020202020204" pitchFamily="34" charset="0"/>
                </a:rPr>
                <a:t>15</a:t>
              </a:r>
              <a:r>
                <a:rPr lang="en" sz="4000" b="1" kern="1200" spc="-250" dirty="0">
                  <a:solidFill>
                    <a:schemeClr val="bg1"/>
                  </a:solidFill>
                  <a:latin typeface="Arial Black" panose="020B0604020202020204" pitchFamily="34" charset="0"/>
                  <a:cs typeface="Arial Black" panose="020B0604020202020204" pitchFamily="34" charset="0"/>
                </a:rPr>
                <a:t>000</a:t>
              </a:r>
              <a:endParaRPr sz="4000" b="1" kern="1200" cap="none" spc="-250" dirty="0">
                <a:solidFill>
                  <a:schemeClr val="bg1"/>
                </a:solidFill>
                <a:latin typeface="Arial Black" panose="020B0604020202020204" pitchFamily="34" charset="0"/>
                <a:cs typeface="Arial Black" panose="020B0604020202020204" pitchFamily="34" charset="0"/>
              </a:endParaRPr>
            </a:p>
          </p:txBody>
        </p:sp>
        <p:sp>
          <p:nvSpPr>
            <p:cNvPr id="31" name="TextBox 30">
              <a:extLst>
                <a:ext uri="{FF2B5EF4-FFF2-40B4-BE49-F238E27FC236}">
                  <a16:creationId xmlns:a16="http://schemas.microsoft.com/office/drawing/2014/main" id="{7D2195F8-D48D-6B48-8EFA-819A371927D3}"/>
                </a:ext>
              </a:extLst>
            </p:cNvPr>
            <p:cNvSpPr txBox="1"/>
            <p:nvPr/>
          </p:nvSpPr>
          <p:spPr>
            <a:xfrm>
              <a:off x="5277394" y="3749251"/>
              <a:ext cx="1694556"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ea typeface="Arial" charset="0"/>
                  <a:cs typeface="Arial" panose="020B0604020202020204" pitchFamily="34" charset="0"/>
                </a:rPr>
                <a:t>BOOK REFERENCES</a:t>
              </a:r>
            </a:p>
          </p:txBody>
        </p:sp>
      </p:grpSp>
      <p:grpSp>
        <p:nvGrpSpPr>
          <p:cNvPr id="32" name="Group 31">
            <a:extLst>
              <a:ext uri="{FF2B5EF4-FFF2-40B4-BE49-F238E27FC236}">
                <a16:creationId xmlns:a16="http://schemas.microsoft.com/office/drawing/2014/main" id="{A272CE2F-C4D3-5346-AC9A-C38217F706B7}"/>
              </a:ext>
            </a:extLst>
          </p:cNvPr>
          <p:cNvGrpSpPr/>
          <p:nvPr/>
        </p:nvGrpSpPr>
        <p:grpSpPr>
          <a:xfrm>
            <a:off x="6830148" y="2687694"/>
            <a:ext cx="1694556" cy="1645350"/>
            <a:chOff x="7065098" y="2815690"/>
            <a:chExt cx="1694556" cy="1645350"/>
          </a:xfrm>
        </p:grpSpPr>
        <p:sp>
          <p:nvSpPr>
            <p:cNvPr id="33" name="Rectangle 32">
              <a:extLst>
                <a:ext uri="{FF2B5EF4-FFF2-40B4-BE49-F238E27FC236}">
                  <a16:creationId xmlns:a16="http://schemas.microsoft.com/office/drawing/2014/main" id="{61EAB803-EABD-C94B-BCDC-D5A7A7CF3A84}"/>
                </a:ext>
              </a:extLst>
            </p:cNvPr>
            <p:cNvSpPr/>
            <p:nvPr/>
          </p:nvSpPr>
          <p:spPr>
            <a:xfrm>
              <a:off x="7065098" y="2815690"/>
              <a:ext cx="1678655" cy="1645350"/>
            </a:xfrm>
            <a:prstGeom prst="rect">
              <a:avLst/>
            </a:prstGeom>
            <a:solidFill>
              <a:srgbClr val="000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Google Shape;2296;p333">
              <a:extLst>
                <a:ext uri="{FF2B5EF4-FFF2-40B4-BE49-F238E27FC236}">
                  <a16:creationId xmlns:a16="http://schemas.microsoft.com/office/drawing/2014/main" id="{B5D6640D-E85D-2D43-B89D-F20F2BDDFA7A}"/>
                </a:ext>
              </a:extLst>
            </p:cNvPr>
            <p:cNvSpPr txBox="1"/>
            <p:nvPr/>
          </p:nvSpPr>
          <p:spPr>
            <a:xfrm>
              <a:off x="7065098" y="3332622"/>
              <a:ext cx="1678655" cy="493924"/>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700"/>
                <a:buFont typeface="Arial"/>
                <a:buNone/>
              </a:pPr>
              <a:r>
                <a:rPr lang="en" sz="4000" b="1" kern="1200" spc="-250" dirty="0">
                  <a:solidFill>
                    <a:schemeClr val="bg1"/>
                  </a:solidFill>
                  <a:latin typeface="Arial Black" panose="020B0604020202020204" pitchFamily="34" charset="0"/>
                  <a:cs typeface="Arial Black" panose="020B0604020202020204" pitchFamily="34" charset="0"/>
                </a:rPr>
                <a:t>1.4M</a:t>
              </a:r>
              <a:endParaRPr sz="4000" b="1" kern="1200" cap="none" spc="-250" dirty="0">
                <a:solidFill>
                  <a:schemeClr val="bg1"/>
                </a:solidFill>
                <a:latin typeface="Arial Black" panose="020B0604020202020204" pitchFamily="34" charset="0"/>
                <a:cs typeface="Arial Black" panose="020B0604020202020204" pitchFamily="34" charset="0"/>
              </a:endParaRPr>
            </a:p>
          </p:txBody>
        </p:sp>
        <p:sp>
          <p:nvSpPr>
            <p:cNvPr id="35" name="TextBox 34">
              <a:extLst>
                <a:ext uri="{FF2B5EF4-FFF2-40B4-BE49-F238E27FC236}">
                  <a16:creationId xmlns:a16="http://schemas.microsoft.com/office/drawing/2014/main" id="{19CA965A-5C86-7E46-85DF-0D6DC9FE83F7}"/>
                </a:ext>
              </a:extLst>
            </p:cNvPr>
            <p:cNvSpPr txBox="1"/>
            <p:nvPr/>
          </p:nvSpPr>
          <p:spPr>
            <a:xfrm>
              <a:off x="7065098" y="3749251"/>
              <a:ext cx="1694556"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ea typeface="Arial" charset="0"/>
                  <a:cs typeface="Arial" panose="020B0604020202020204" pitchFamily="34" charset="0"/>
                </a:rPr>
                <a:t>WEB VISITORS</a:t>
              </a:r>
            </a:p>
          </p:txBody>
        </p:sp>
      </p:grpSp>
    </p:spTree>
    <p:extLst>
      <p:ext uri="{BB962C8B-B14F-4D97-AF65-F5344CB8AC3E}">
        <p14:creationId xmlns:p14="http://schemas.microsoft.com/office/powerpoint/2010/main" val="4218995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Google Shape;2296;p333">
            <a:extLst>
              <a:ext uri="{FF2B5EF4-FFF2-40B4-BE49-F238E27FC236}">
                <a16:creationId xmlns:a16="http://schemas.microsoft.com/office/drawing/2014/main" id="{CD969501-7E97-D849-AA69-D3AAAA2E797D}"/>
              </a:ext>
            </a:extLst>
          </p:cNvPr>
          <p:cNvSpPr txBox="1"/>
          <p:nvPr/>
        </p:nvSpPr>
        <p:spPr>
          <a:xfrm>
            <a:off x="230536" y="286860"/>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Trends in key </a:t>
            </a:r>
            <a:r>
              <a:rPr lang="en" sz="2000" b="1" i="1" kern="0" dirty="0">
                <a:solidFill>
                  <a:srgbClr val="000000"/>
                </a:solidFill>
                <a:latin typeface="Arial" panose="020B0604020202020204"/>
                <a:cs typeface="Arial"/>
                <a:sym typeface="Arial"/>
              </a:rPr>
              <a:t>Safety and Security </a:t>
            </a:r>
            <a:r>
              <a:rPr lang="en" sz="2000" b="1" kern="0" dirty="0">
                <a:solidFill>
                  <a:srgbClr val="000000"/>
                </a:solidFill>
                <a:latin typeface="Arial" panose="020B0604020202020204"/>
                <a:cs typeface="Arial"/>
                <a:sym typeface="Arial"/>
              </a:rPr>
              <a:t>indicators</a:t>
            </a:r>
            <a:endParaRPr sz="2000" b="1" kern="0" dirty="0">
              <a:solidFill>
                <a:srgbClr val="000000"/>
              </a:solidFill>
              <a:latin typeface="Arial" panose="020B0604020202020204"/>
              <a:cs typeface="Arial"/>
              <a:sym typeface="Arial"/>
            </a:endParaRPr>
          </a:p>
        </p:txBody>
      </p:sp>
      <p:grpSp>
        <p:nvGrpSpPr>
          <p:cNvPr id="5" name="Group 4">
            <a:extLst>
              <a:ext uri="{FF2B5EF4-FFF2-40B4-BE49-F238E27FC236}">
                <a16:creationId xmlns:a16="http://schemas.microsoft.com/office/drawing/2014/main" id="{98B3599D-89A9-0145-9AC3-FDDB90D88061}"/>
              </a:ext>
            </a:extLst>
          </p:cNvPr>
          <p:cNvGrpSpPr/>
          <p:nvPr/>
        </p:nvGrpSpPr>
        <p:grpSpPr>
          <a:xfrm>
            <a:off x="327935" y="685529"/>
            <a:ext cx="7161916" cy="284716"/>
            <a:chOff x="435142" y="2835922"/>
            <a:chExt cx="5827509" cy="284716"/>
          </a:xfrm>
        </p:grpSpPr>
        <p:sp>
          <p:nvSpPr>
            <p:cNvPr id="6" name="TextBox 5"/>
            <p:cNvSpPr txBox="1"/>
            <p:nvPr/>
          </p:nvSpPr>
          <p:spPr>
            <a:xfrm>
              <a:off x="601060" y="2835922"/>
              <a:ext cx="5661591" cy="284716"/>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Violent Demonstrations recorded the largest deterioration of all indicators</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7"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pSp>
        <p:nvGrpSpPr>
          <p:cNvPr id="8" name="Group 7">
            <a:extLst>
              <a:ext uri="{FF2B5EF4-FFF2-40B4-BE49-F238E27FC236}">
                <a16:creationId xmlns:a16="http://schemas.microsoft.com/office/drawing/2014/main" id="{98B3599D-89A9-0145-9AC3-FDDB90D88061}"/>
              </a:ext>
            </a:extLst>
          </p:cNvPr>
          <p:cNvGrpSpPr/>
          <p:nvPr/>
        </p:nvGrpSpPr>
        <p:grpSpPr>
          <a:xfrm>
            <a:off x="327936" y="1044800"/>
            <a:ext cx="5859860" cy="284716"/>
            <a:chOff x="435142" y="2835922"/>
            <a:chExt cx="5859860" cy="284716"/>
          </a:xfrm>
        </p:grpSpPr>
        <p:sp>
          <p:nvSpPr>
            <p:cNvPr id="9" name="TextBox 8"/>
            <p:cNvSpPr txBox="1"/>
            <p:nvPr/>
          </p:nvSpPr>
          <p:spPr>
            <a:xfrm>
              <a:off x="633411" y="2835922"/>
              <a:ext cx="5661591" cy="284716"/>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Over 88 million people have now been forcibly displaced by violence</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10"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pSp>
        <p:nvGrpSpPr>
          <p:cNvPr id="11" name="Group 10">
            <a:extLst>
              <a:ext uri="{FF2B5EF4-FFF2-40B4-BE49-F238E27FC236}">
                <a16:creationId xmlns:a16="http://schemas.microsoft.com/office/drawing/2014/main" id="{98B3599D-89A9-0145-9AC3-FDDB90D88061}"/>
              </a:ext>
            </a:extLst>
          </p:cNvPr>
          <p:cNvGrpSpPr/>
          <p:nvPr/>
        </p:nvGrpSpPr>
        <p:grpSpPr>
          <a:xfrm>
            <a:off x="327936" y="1404071"/>
            <a:ext cx="5859860" cy="284716"/>
            <a:chOff x="435142" y="2835922"/>
            <a:chExt cx="5859860" cy="284716"/>
          </a:xfrm>
        </p:grpSpPr>
        <p:sp>
          <p:nvSpPr>
            <p:cNvPr id="12" name="TextBox 11"/>
            <p:cNvSpPr txBox="1"/>
            <p:nvPr/>
          </p:nvSpPr>
          <p:spPr>
            <a:xfrm>
              <a:off x="633411" y="2835922"/>
              <a:ext cx="5661591" cy="284716"/>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The average global homicide rate fell over the past decade</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13"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aphicFrame>
        <p:nvGraphicFramePr>
          <p:cNvPr id="15" name="Chart 14"/>
          <p:cNvGraphicFramePr>
            <a:graphicFrameLocks/>
          </p:cNvGraphicFramePr>
          <p:nvPr>
            <p:extLst>
              <p:ext uri="{D42A27DB-BD31-4B8C-83A1-F6EECF244321}">
                <p14:modId xmlns:p14="http://schemas.microsoft.com/office/powerpoint/2010/main" val="936050912"/>
              </p:ext>
            </p:extLst>
          </p:nvPr>
        </p:nvGraphicFramePr>
        <p:xfrm>
          <a:off x="0" y="1929822"/>
          <a:ext cx="3091992" cy="22659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2428675416"/>
              </p:ext>
            </p:extLst>
          </p:nvPr>
        </p:nvGraphicFramePr>
        <p:xfrm>
          <a:off x="2936607" y="1929821"/>
          <a:ext cx="3096548" cy="22659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extLst>
              <p:ext uri="{D42A27DB-BD31-4B8C-83A1-F6EECF244321}">
                <p14:modId xmlns:p14="http://schemas.microsoft.com/office/powerpoint/2010/main" val="1981879932"/>
              </p:ext>
            </p:extLst>
          </p:nvPr>
        </p:nvGraphicFramePr>
        <p:xfrm>
          <a:off x="5857020" y="1812157"/>
          <a:ext cx="3265661" cy="2471441"/>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380296" y="4293540"/>
            <a:ext cx="1219200" cy="215444"/>
          </a:xfrm>
          <a:prstGeom prst="rect">
            <a:avLst/>
          </a:prstGeom>
          <a:noFill/>
        </p:spPr>
        <p:txBody>
          <a:bodyPr wrap="square" rtlCol="0">
            <a:spAutoFit/>
          </a:bodyPr>
          <a:lstStyle/>
          <a:p>
            <a:r>
              <a:rPr lang="en-AU" sz="800" dirty="0"/>
              <a:t>Source: ACLED; IEP</a:t>
            </a:r>
            <a:endParaRPr lang="en-GB" sz="800" dirty="0"/>
          </a:p>
        </p:txBody>
      </p:sp>
      <p:sp>
        <p:nvSpPr>
          <p:cNvPr id="22" name="TextBox 21"/>
          <p:cNvSpPr txBox="1"/>
          <p:nvPr/>
        </p:nvSpPr>
        <p:spPr>
          <a:xfrm>
            <a:off x="3060457" y="4287508"/>
            <a:ext cx="1219200" cy="215444"/>
          </a:xfrm>
          <a:prstGeom prst="rect">
            <a:avLst/>
          </a:prstGeom>
          <a:noFill/>
        </p:spPr>
        <p:txBody>
          <a:bodyPr wrap="square" rtlCol="0">
            <a:spAutoFit/>
          </a:bodyPr>
          <a:lstStyle/>
          <a:p>
            <a:r>
              <a:rPr lang="en-AU" sz="800" dirty="0"/>
              <a:t>Source: UNHCR</a:t>
            </a:r>
            <a:endParaRPr lang="en-GB" sz="800" dirty="0"/>
          </a:p>
        </p:txBody>
      </p:sp>
      <p:sp>
        <p:nvSpPr>
          <p:cNvPr id="23" name="TextBox 22"/>
          <p:cNvSpPr txBox="1"/>
          <p:nvPr/>
        </p:nvSpPr>
        <p:spPr>
          <a:xfrm>
            <a:off x="6130317" y="4298605"/>
            <a:ext cx="1219200" cy="215444"/>
          </a:xfrm>
          <a:prstGeom prst="rect">
            <a:avLst/>
          </a:prstGeom>
          <a:noFill/>
        </p:spPr>
        <p:txBody>
          <a:bodyPr wrap="square" rtlCol="0">
            <a:spAutoFit/>
          </a:bodyPr>
          <a:lstStyle/>
          <a:p>
            <a:r>
              <a:rPr lang="en-AU" sz="800" dirty="0"/>
              <a:t>Source: UNODC</a:t>
            </a:r>
            <a:endParaRPr lang="en-GB" sz="800" dirty="0"/>
          </a:p>
        </p:txBody>
      </p:sp>
    </p:spTree>
    <p:extLst>
      <p:ext uri="{BB962C8B-B14F-4D97-AF65-F5344CB8AC3E}">
        <p14:creationId xmlns:p14="http://schemas.microsoft.com/office/powerpoint/2010/main" val="923801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0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0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Graphic spid="20" grpId="0">
        <p:bldAsOne/>
      </p:bldGraphic>
      <p:bldP spid="21"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Google Shape;2296;p333">
            <a:extLst>
              <a:ext uri="{FF2B5EF4-FFF2-40B4-BE49-F238E27FC236}">
                <a16:creationId xmlns:a16="http://schemas.microsoft.com/office/drawing/2014/main" id="{CD969501-7E97-D849-AA69-D3AAAA2E797D}"/>
              </a:ext>
            </a:extLst>
          </p:cNvPr>
          <p:cNvSpPr txBox="1"/>
          <p:nvPr/>
        </p:nvSpPr>
        <p:spPr>
          <a:xfrm>
            <a:off x="230536" y="286860"/>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Trends in key </a:t>
            </a:r>
            <a:r>
              <a:rPr lang="en" sz="2000" b="1" i="1" kern="0" dirty="0">
                <a:solidFill>
                  <a:srgbClr val="000000"/>
                </a:solidFill>
                <a:latin typeface="Arial" panose="020B0604020202020204"/>
                <a:cs typeface="Arial"/>
                <a:sym typeface="Arial"/>
              </a:rPr>
              <a:t>Ongoing Conflict </a:t>
            </a:r>
            <a:r>
              <a:rPr lang="en" sz="2000" b="1" kern="0" dirty="0">
                <a:solidFill>
                  <a:srgbClr val="000000"/>
                </a:solidFill>
                <a:latin typeface="Arial" panose="020B0604020202020204"/>
                <a:cs typeface="Arial"/>
                <a:sym typeface="Arial"/>
              </a:rPr>
              <a:t>indicators</a:t>
            </a:r>
            <a:endParaRPr sz="2000" b="1" kern="0" dirty="0">
              <a:solidFill>
                <a:srgbClr val="000000"/>
              </a:solidFill>
              <a:latin typeface="Arial" panose="020B0604020202020204"/>
              <a:cs typeface="Arial"/>
              <a:sym typeface="Arial"/>
            </a:endParaRPr>
          </a:p>
        </p:txBody>
      </p:sp>
      <p:grpSp>
        <p:nvGrpSpPr>
          <p:cNvPr id="5" name="Group 4">
            <a:extLst>
              <a:ext uri="{FF2B5EF4-FFF2-40B4-BE49-F238E27FC236}">
                <a16:creationId xmlns:a16="http://schemas.microsoft.com/office/drawing/2014/main" id="{98B3599D-89A9-0145-9AC3-FDDB90D88061}"/>
              </a:ext>
            </a:extLst>
          </p:cNvPr>
          <p:cNvGrpSpPr/>
          <p:nvPr/>
        </p:nvGrpSpPr>
        <p:grpSpPr>
          <a:xfrm>
            <a:off x="327936" y="729649"/>
            <a:ext cx="5859860" cy="284716"/>
            <a:chOff x="435142" y="2835922"/>
            <a:chExt cx="5859860" cy="284716"/>
          </a:xfrm>
        </p:grpSpPr>
        <p:sp>
          <p:nvSpPr>
            <p:cNvPr id="6" name="TextBox 5"/>
            <p:cNvSpPr txBox="1"/>
            <p:nvPr/>
          </p:nvSpPr>
          <p:spPr>
            <a:xfrm>
              <a:off x="633411" y="2835922"/>
              <a:ext cx="5661591" cy="284716"/>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Battle Deaths continue to fall after peaking in 2017</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7"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pSp>
        <p:nvGrpSpPr>
          <p:cNvPr id="8" name="Group 7">
            <a:extLst>
              <a:ext uri="{FF2B5EF4-FFF2-40B4-BE49-F238E27FC236}">
                <a16:creationId xmlns:a16="http://schemas.microsoft.com/office/drawing/2014/main" id="{98B3599D-89A9-0145-9AC3-FDDB90D88061}"/>
              </a:ext>
            </a:extLst>
          </p:cNvPr>
          <p:cNvGrpSpPr/>
          <p:nvPr/>
        </p:nvGrpSpPr>
        <p:grpSpPr>
          <a:xfrm>
            <a:off x="327936" y="1088920"/>
            <a:ext cx="7036883" cy="284716"/>
            <a:chOff x="435142" y="2835922"/>
            <a:chExt cx="7036883" cy="284716"/>
          </a:xfrm>
        </p:grpSpPr>
        <p:sp>
          <p:nvSpPr>
            <p:cNvPr id="9" name="TextBox 8"/>
            <p:cNvSpPr txBox="1"/>
            <p:nvPr/>
          </p:nvSpPr>
          <p:spPr>
            <a:xfrm>
              <a:off x="633411" y="2835922"/>
              <a:ext cx="6838614" cy="284716"/>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Internal conflicts reached their worse level since the inception of the index</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10"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aphicFrame>
        <p:nvGraphicFramePr>
          <p:cNvPr id="15" name="Chart 14"/>
          <p:cNvGraphicFramePr>
            <a:graphicFrameLocks/>
          </p:cNvGraphicFramePr>
          <p:nvPr>
            <p:extLst>
              <p:ext uri="{D42A27DB-BD31-4B8C-83A1-F6EECF244321}">
                <p14:modId xmlns:p14="http://schemas.microsoft.com/office/powerpoint/2010/main" val="3184018963"/>
              </p:ext>
            </p:extLst>
          </p:nvPr>
        </p:nvGraphicFramePr>
        <p:xfrm>
          <a:off x="48955" y="1804666"/>
          <a:ext cx="2906896" cy="24714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2272577281"/>
              </p:ext>
            </p:extLst>
          </p:nvPr>
        </p:nvGraphicFramePr>
        <p:xfrm>
          <a:off x="2876511" y="1804666"/>
          <a:ext cx="3030049" cy="24754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extLst>
              <p:ext uri="{D42A27DB-BD31-4B8C-83A1-F6EECF244321}">
                <p14:modId xmlns:p14="http://schemas.microsoft.com/office/powerpoint/2010/main" val="3398959279"/>
              </p:ext>
            </p:extLst>
          </p:nvPr>
        </p:nvGraphicFramePr>
        <p:xfrm>
          <a:off x="5845336" y="1800657"/>
          <a:ext cx="3298664" cy="2475450"/>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388347" y="4276107"/>
            <a:ext cx="1219200" cy="215444"/>
          </a:xfrm>
          <a:prstGeom prst="rect">
            <a:avLst/>
          </a:prstGeom>
          <a:noFill/>
        </p:spPr>
        <p:txBody>
          <a:bodyPr wrap="square" rtlCol="0">
            <a:spAutoFit/>
          </a:bodyPr>
          <a:lstStyle/>
          <a:p>
            <a:r>
              <a:rPr lang="en-AU" sz="800" dirty="0"/>
              <a:t>Source: UCDP</a:t>
            </a:r>
            <a:endParaRPr lang="en-GB" sz="800" dirty="0"/>
          </a:p>
        </p:txBody>
      </p:sp>
      <p:sp>
        <p:nvSpPr>
          <p:cNvPr id="21" name="TextBox 20"/>
          <p:cNvSpPr txBox="1"/>
          <p:nvPr/>
        </p:nvSpPr>
        <p:spPr>
          <a:xfrm>
            <a:off x="3068508" y="4270075"/>
            <a:ext cx="1219200" cy="215444"/>
          </a:xfrm>
          <a:prstGeom prst="rect">
            <a:avLst/>
          </a:prstGeom>
          <a:noFill/>
        </p:spPr>
        <p:txBody>
          <a:bodyPr wrap="square" rtlCol="0">
            <a:spAutoFit/>
          </a:bodyPr>
          <a:lstStyle/>
          <a:p>
            <a:r>
              <a:rPr lang="en-AU" sz="800" dirty="0"/>
              <a:t>Source: UCDP</a:t>
            </a:r>
            <a:endParaRPr lang="en-GB" sz="800" dirty="0"/>
          </a:p>
        </p:txBody>
      </p:sp>
      <p:sp>
        <p:nvSpPr>
          <p:cNvPr id="22" name="TextBox 21"/>
          <p:cNvSpPr txBox="1"/>
          <p:nvPr/>
        </p:nvSpPr>
        <p:spPr>
          <a:xfrm>
            <a:off x="6138368" y="4281172"/>
            <a:ext cx="1219200" cy="215444"/>
          </a:xfrm>
          <a:prstGeom prst="rect">
            <a:avLst/>
          </a:prstGeom>
          <a:noFill/>
        </p:spPr>
        <p:txBody>
          <a:bodyPr wrap="square" rtlCol="0">
            <a:spAutoFit/>
          </a:bodyPr>
          <a:lstStyle/>
          <a:p>
            <a:r>
              <a:rPr lang="en-AU" sz="800" dirty="0"/>
              <a:t>Source: EIU</a:t>
            </a:r>
            <a:endParaRPr lang="en-GB" sz="800" dirty="0"/>
          </a:p>
        </p:txBody>
      </p:sp>
    </p:spTree>
    <p:extLst>
      <p:ext uri="{BB962C8B-B14F-4D97-AF65-F5344CB8AC3E}">
        <p14:creationId xmlns:p14="http://schemas.microsoft.com/office/powerpoint/2010/main" val="574845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0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Graphic spid="20" grpId="0">
        <p:bldAsOne/>
      </p:bldGraphic>
      <p:bldP spid="3"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2" name="Google Shape;2296;p333">
            <a:extLst>
              <a:ext uri="{FF2B5EF4-FFF2-40B4-BE49-F238E27FC236}">
                <a16:creationId xmlns:a16="http://schemas.microsoft.com/office/drawing/2014/main" id="{CD969501-7E97-D849-AA69-D3AAAA2E797D}"/>
              </a:ext>
            </a:extLst>
          </p:cNvPr>
          <p:cNvSpPr txBox="1"/>
          <p:nvPr/>
        </p:nvSpPr>
        <p:spPr>
          <a:xfrm>
            <a:off x="230536" y="286860"/>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Trends in key </a:t>
            </a:r>
            <a:r>
              <a:rPr lang="en" sz="2000" b="1" i="1" kern="0" dirty="0">
                <a:solidFill>
                  <a:srgbClr val="000000"/>
                </a:solidFill>
                <a:latin typeface="Arial" panose="020B0604020202020204"/>
                <a:cs typeface="Arial"/>
                <a:sym typeface="Arial"/>
              </a:rPr>
              <a:t>Militarisation </a:t>
            </a:r>
            <a:r>
              <a:rPr lang="en" sz="2000" b="1" kern="0" dirty="0">
                <a:solidFill>
                  <a:srgbClr val="000000"/>
                </a:solidFill>
                <a:latin typeface="Arial" panose="020B0604020202020204"/>
                <a:cs typeface="Arial"/>
                <a:sym typeface="Arial"/>
              </a:rPr>
              <a:t>indicators</a:t>
            </a:r>
            <a:endParaRPr sz="2000" b="1" kern="0" dirty="0">
              <a:solidFill>
                <a:srgbClr val="000000"/>
              </a:solidFill>
              <a:latin typeface="Arial" panose="020B0604020202020204"/>
              <a:cs typeface="Arial"/>
              <a:sym typeface="Arial"/>
            </a:endParaRPr>
          </a:p>
        </p:txBody>
      </p:sp>
      <p:grpSp>
        <p:nvGrpSpPr>
          <p:cNvPr id="5" name="Group 4">
            <a:extLst>
              <a:ext uri="{FF2B5EF4-FFF2-40B4-BE49-F238E27FC236}">
                <a16:creationId xmlns:a16="http://schemas.microsoft.com/office/drawing/2014/main" id="{98B3599D-89A9-0145-9AC3-FDDB90D88061}"/>
              </a:ext>
            </a:extLst>
          </p:cNvPr>
          <p:cNvGrpSpPr/>
          <p:nvPr/>
        </p:nvGrpSpPr>
        <p:grpSpPr>
          <a:xfrm>
            <a:off x="327936" y="685529"/>
            <a:ext cx="5859860" cy="284716"/>
            <a:chOff x="435142" y="2835922"/>
            <a:chExt cx="5859860" cy="284716"/>
          </a:xfrm>
        </p:grpSpPr>
        <p:sp>
          <p:nvSpPr>
            <p:cNvPr id="6" name="TextBox 5"/>
            <p:cNvSpPr txBox="1"/>
            <p:nvPr/>
          </p:nvSpPr>
          <p:spPr>
            <a:xfrm>
              <a:off x="633411" y="2835922"/>
              <a:ext cx="5661591" cy="284716"/>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The fall in the size of armed forces now appears to be levelling off</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7"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pSp>
        <p:nvGrpSpPr>
          <p:cNvPr id="8" name="Group 7">
            <a:extLst>
              <a:ext uri="{FF2B5EF4-FFF2-40B4-BE49-F238E27FC236}">
                <a16:creationId xmlns:a16="http://schemas.microsoft.com/office/drawing/2014/main" id="{98B3599D-89A9-0145-9AC3-FDDB90D88061}"/>
              </a:ext>
            </a:extLst>
          </p:cNvPr>
          <p:cNvGrpSpPr/>
          <p:nvPr/>
        </p:nvGrpSpPr>
        <p:grpSpPr>
          <a:xfrm>
            <a:off x="327936" y="1044800"/>
            <a:ext cx="8525441" cy="284716"/>
            <a:chOff x="435142" y="2835922"/>
            <a:chExt cx="6430219" cy="284716"/>
          </a:xfrm>
        </p:grpSpPr>
        <p:sp>
          <p:nvSpPr>
            <p:cNvPr id="9" name="TextBox 8"/>
            <p:cNvSpPr txBox="1"/>
            <p:nvPr/>
          </p:nvSpPr>
          <p:spPr>
            <a:xfrm>
              <a:off x="588434" y="2835922"/>
              <a:ext cx="6276927" cy="284716"/>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Despite high spending by global superpowers, average military expenditure has declined in the decade</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10"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pSp>
        <p:nvGrpSpPr>
          <p:cNvPr id="11" name="Group 10">
            <a:extLst>
              <a:ext uri="{FF2B5EF4-FFF2-40B4-BE49-F238E27FC236}">
                <a16:creationId xmlns:a16="http://schemas.microsoft.com/office/drawing/2014/main" id="{98B3599D-89A9-0145-9AC3-FDDB90D88061}"/>
              </a:ext>
            </a:extLst>
          </p:cNvPr>
          <p:cNvGrpSpPr/>
          <p:nvPr/>
        </p:nvGrpSpPr>
        <p:grpSpPr>
          <a:xfrm>
            <a:off x="327936" y="1404071"/>
            <a:ext cx="6432318" cy="284716"/>
            <a:chOff x="435142" y="2835922"/>
            <a:chExt cx="5859860" cy="284716"/>
          </a:xfrm>
        </p:grpSpPr>
        <p:sp>
          <p:nvSpPr>
            <p:cNvPr id="12" name="TextBox 11"/>
            <p:cNvSpPr txBox="1"/>
            <p:nvPr/>
          </p:nvSpPr>
          <p:spPr>
            <a:xfrm>
              <a:off x="633411" y="2835922"/>
              <a:ext cx="5661591" cy="284716"/>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Weapons imports have improved moderately since 2012</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13"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aphicFrame>
        <p:nvGraphicFramePr>
          <p:cNvPr id="15" name="Chart 14"/>
          <p:cNvGraphicFramePr>
            <a:graphicFrameLocks/>
          </p:cNvGraphicFramePr>
          <p:nvPr>
            <p:extLst>
              <p:ext uri="{D42A27DB-BD31-4B8C-83A1-F6EECF244321}">
                <p14:modId xmlns:p14="http://schemas.microsoft.com/office/powerpoint/2010/main" val="2387510117"/>
              </p:ext>
            </p:extLst>
          </p:nvPr>
        </p:nvGraphicFramePr>
        <p:xfrm>
          <a:off x="20912" y="1862019"/>
          <a:ext cx="2956203" cy="24716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2662045727"/>
              </p:ext>
            </p:extLst>
          </p:nvPr>
        </p:nvGraphicFramePr>
        <p:xfrm>
          <a:off x="2884967" y="1862019"/>
          <a:ext cx="3028355" cy="24716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extLst>
              <p:ext uri="{D42A27DB-BD31-4B8C-83A1-F6EECF244321}">
                <p14:modId xmlns:p14="http://schemas.microsoft.com/office/powerpoint/2010/main" val="3478787056"/>
              </p:ext>
            </p:extLst>
          </p:nvPr>
        </p:nvGraphicFramePr>
        <p:xfrm>
          <a:off x="5913322" y="1904230"/>
          <a:ext cx="3230678" cy="2471628"/>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388347" y="4276107"/>
            <a:ext cx="1390834" cy="215444"/>
          </a:xfrm>
          <a:prstGeom prst="rect">
            <a:avLst/>
          </a:prstGeom>
          <a:noFill/>
        </p:spPr>
        <p:txBody>
          <a:bodyPr wrap="square" rtlCol="0">
            <a:spAutoFit/>
          </a:bodyPr>
          <a:lstStyle/>
          <a:p>
            <a:r>
              <a:rPr lang="en-AU" sz="800" dirty="0"/>
              <a:t>Source: Military Balance+</a:t>
            </a:r>
            <a:endParaRPr lang="en-GB" sz="800" dirty="0"/>
          </a:p>
        </p:txBody>
      </p:sp>
      <p:sp>
        <p:nvSpPr>
          <p:cNvPr id="22" name="TextBox 21"/>
          <p:cNvSpPr txBox="1"/>
          <p:nvPr/>
        </p:nvSpPr>
        <p:spPr>
          <a:xfrm>
            <a:off x="3068507" y="4270075"/>
            <a:ext cx="1404255" cy="215444"/>
          </a:xfrm>
          <a:prstGeom prst="rect">
            <a:avLst/>
          </a:prstGeom>
          <a:noFill/>
        </p:spPr>
        <p:txBody>
          <a:bodyPr wrap="square" rtlCol="0">
            <a:spAutoFit/>
          </a:bodyPr>
          <a:lstStyle/>
          <a:p>
            <a:r>
              <a:rPr lang="en-AU" sz="800" dirty="0"/>
              <a:t>Source: Military Balance+</a:t>
            </a:r>
            <a:endParaRPr lang="en-GB" sz="800" dirty="0"/>
          </a:p>
        </p:txBody>
      </p:sp>
      <p:sp>
        <p:nvSpPr>
          <p:cNvPr id="23" name="TextBox 22"/>
          <p:cNvSpPr txBox="1"/>
          <p:nvPr/>
        </p:nvSpPr>
        <p:spPr>
          <a:xfrm>
            <a:off x="6138368" y="4281172"/>
            <a:ext cx="1219200" cy="215444"/>
          </a:xfrm>
          <a:prstGeom prst="rect">
            <a:avLst/>
          </a:prstGeom>
          <a:noFill/>
        </p:spPr>
        <p:txBody>
          <a:bodyPr wrap="square" rtlCol="0">
            <a:spAutoFit/>
          </a:bodyPr>
          <a:lstStyle/>
          <a:p>
            <a:r>
              <a:rPr lang="en-AU" sz="800" dirty="0"/>
              <a:t>Source: SIPRI</a:t>
            </a:r>
            <a:endParaRPr lang="en-GB" sz="800" dirty="0"/>
          </a:p>
        </p:txBody>
      </p:sp>
    </p:spTree>
    <p:extLst>
      <p:ext uri="{BB962C8B-B14F-4D97-AF65-F5344CB8AC3E}">
        <p14:creationId xmlns:p14="http://schemas.microsoft.com/office/powerpoint/2010/main" val="108505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20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0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Graphic spid="20" grpId="0">
        <p:bldAsOne/>
      </p:bldGraphic>
      <p:bldP spid="21" grpId="0"/>
      <p:bldP spid="22"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Google Shape;2296;p333">
            <a:extLst>
              <a:ext uri="{FF2B5EF4-FFF2-40B4-BE49-F238E27FC236}">
                <a16:creationId xmlns:a16="http://schemas.microsoft.com/office/drawing/2014/main" id="{CD969501-7E97-D849-AA69-D3AAAA2E797D}"/>
              </a:ext>
            </a:extLst>
          </p:cNvPr>
          <p:cNvSpPr txBox="1"/>
          <p:nvPr/>
        </p:nvSpPr>
        <p:spPr>
          <a:xfrm>
            <a:off x="230536" y="286860"/>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Trends in </a:t>
            </a:r>
            <a:r>
              <a:rPr lang="en" sz="2000" b="1" i="1" kern="0" dirty="0">
                <a:solidFill>
                  <a:srgbClr val="000000"/>
                </a:solidFill>
                <a:latin typeface="Arial" panose="020B0604020202020204"/>
                <a:cs typeface="Arial"/>
                <a:sym typeface="Arial"/>
              </a:rPr>
              <a:t>Violent Demonstrations</a:t>
            </a:r>
            <a:endParaRPr sz="2000" b="1" kern="0" dirty="0">
              <a:solidFill>
                <a:srgbClr val="000000"/>
              </a:solidFill>
              <a:latin typeface="Arial" panose="020B0604020202020204"/>
              <a:cs typeface="Arial"/>
              <a:sym typeface="Arial"/>
            </a:endParaRPr>
          </a:p>
        </p:txBody>
      </p:sp>
      <p:grpSp>
        <p:nvGrpSpPr>
          <p:cNvPr id="5" name="Group 4">
            <a:extLst>
              <a:ext uri="{FF2B5EF4-FFF2-40B4-BE49-F238E27FC236}">
                <a16:creationId xmlns:a16="http://schemas.microsoft.com/office/drawing/2014/main" id="{98B3599D-89A9-0145-9AC3-FDDB90D88061}"/>
              </a:ext>
            </a:extLst>
          </p:cNvPr>
          <p:cNvGrpSpPr/>
          <p:nvPr/>
        </p:nvGrpSpPr>
        <p:grpSpPr>
          <a:xfrm>
            <a:off x="327936" y="685529"/>
            <a:ext cx="7849198" cy="284716"/>
            <a:chOff x="435142" y="2835922"/>
            <a:chExt cx="7849198" cy="284716"/>
          </a:xfrm>
        </p:grpSpPr>
        <p:sp>
          <p:nvSpPr>
            <p:cNvPr id="6" name="TextBox 5"/>
            <p:cNvSpPr txBox="1"/>
            <p:nvPr/>
          </p:nvSpPr>
          <p:spPr>
            <a:xfrm>
              <a:off x="633411" y="2835922"/>
              <a:ext cx="7650929" cy="284716"/>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Violent Demonstrations have been increasing in intensity and lethality throughout the decade</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7"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aphicFrame>
        <p:nvGraphicFramePr>
          <p:cNvPr id="18" name="Chart 17"/>
          <p:cNvGraphicFramePr>
            <a:graphicFrameLocks/>
          </p:cNvGraphicFramePr>
          <p:nvPr>
            <p:extLst>
              <p:ext uri="{D42A27DB-BD31-4B8C-83A1-F6EECF244321}">
                <p14:modId xmlns:p14="http://schemas.microsoft.com/office/powerpoint/2010/main" val="3515232649"/>
              </p:ext>
            </p:extLst>
          </p:nvPr>
        </p:nvGraphicFramePr>
        <p:xfrm>
          <a:off x="2123286" y="1281658"/>
          <a:ext cx="4674753" cy="33053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6792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2" name="Google Shape;2296;p333">
            <a:extLst>
              <a:ext uri="{FF2B5EF4-FFF2-40B4-BE49-F238E27FC236}">
                <a16:creationId xmlns:a16="http://schemas.microsoft.com/office/drawing/2014/main" id="{CD969501-7E97-D849-AA69-D3AAAA2E797D}"/>
              </a:ext>
            </a:extLst>
          </p:cNvPr>
          <p:cNvSpPr txBox="1"/>
          <p:nvPr/>
        </p:nvSpPr>
        <p:spPr>
          <a:xfrm>
            <a:off x="230536" y="286860"/>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Trends in </a:t>
            </a:r>
            <a:r>
              <a:rPr lang="en" sz="2000" b="1" i="1" kern="0" dirty="0">
                <a:solidFill>
                  <a:srgbClr val="000000"/>
                </a:solidFill>
                <a:latin typeface="Arial" panose="020B0604020202020204"/>
                <a:cs typeface="Arial"/>
                <a:sym typeface="Arial"/>
              </a:rPr>
              <a:t>Violent Demonstrations</a:t>
            </a:r>
            <a:endParaRPr sz="2000" b="1" kern="0" dirty="0">
              <a:solidFill>
                <a:srgbClr val="000000"/>
              </a:solidFill>
              <a:latin typeface="Arial" panose="020B0604020202020204"/>
              <a:cs typeface="Arial"/>
              <a:sym typeface="Arial"/>
            </a:endParaRPr>
          </a:p>
        </p:txBody>
      </p:sp>
      <p:grpSp>
        <p:nvGrpSpPr>
          <p:cNvPr id="5" name="Group 4">
            <a:extLst>
              <a:ext uri="{FF2B5EF4-FFF2-40B4-BE49-F238E27FC236}">
                <a16:creationId xmlns:a16="http://schemas.microsoft.com/office/drawing/2014/main" id="{98B3599D-89A9-0145-9AC3-FDDB90D88061}"/>
              </a:ext>
            </a:extLst>
          </p:cNvPr>
          <p:cNvGrpSpPr/>
          <p:nvPr/>
        </p:nvGrpSpPr>
        <p:grpSpPr>
          <a:xfrm>
            <a:off x="327936" y="685529"/>
            <a:ext cx="7849198" cy="284716"/>
            <a:chOff x="435142" y="2835922"/>
            <a:chExt cx="7849198" cy="284716"/>
          </a:xfrm>
        </p:grpSpPr>
        <p:sp>
          <p:nvSpPr>
            <p:cNvPr id="6" name="TextBox 5"/>
            <p:cNvSpPr txBox="1"/>
            <p:nvPr/>
          </p:nvSpPr>
          <p:spPr>
            <a:xfrm>
              <a:off x="633411" y="2835922"/>
              <a:ext cx="7650929" cy="284716"/>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Violent Demonstrations deteriorate by 49% since 2008</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7"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aphicFrame>
        <p:nvGraphicFramePr>
          <p:cNvPr id="8" name="Chart 7"/>
          <p:cNvGraphicFramePr>
            <a:graphicFrameLocks/>
          </p:cNvGraphicFramePr>
          <p:nvPr>
            <p:extLst>
              <p:ext uri="{D42A27DB-BD31-4B8C-83A1-F6EECF244321}">
                <p14:modId xmlns:p14="http://schemas.microsoft.com/office/powerpoint/2010/main" val="842014321"/>
              </p:ext>
            </p:extLst>
          </p:nvPr>
        </p:nvGraphicFramePr>
        <p:xfrm>
          <a:off x="2670885" y="972561"/>
          <a:ext cx="6240450" cy="38334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024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2" name="Google Shape;2296;p333">
            <a:extLst>
              <a:ext uri="{FF2B5EF4-FFF2-40B4-BE49-F238E27FC236}">
                <a16:creationId xmlns:a16="http://schemas.microsoft.com/office/drawing/2014/main" id="{CD969501-7E97-D849-AA69-D3AAAA2E797D}"/>
              </a:ext>
            </a:extLst>
          </p:cNvPr>
          <p:cNvSpPr txBox="1"/>
          <p:nvPr/>
        </p:nvSpPr>
        <p:spPr>
          <a:xfrm>
            <a:off x="230536" y="286860"/>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Trends in </a:t>
            </a:r>
            <a:r>
              <a:rPr lang="en" sz="2000" b="1" i="1" kern="0" dirty="0">
                <a:solidFill>
                  <a:srgbClr val="000000"/>
                </a:solidFill>
                <a:latin typeface="Arial" panose="020B0604020202020204"/>
                <a:cs typeface="Arial"/>
                <a:sym typeface="Arial"/>
              </a:rPr>
              <a:t>Violent Demonstrations</a:t>
            </a:r>
            <a:endParaRPr sz="2000" b="1" kern="0" dirty="0">
              <a:solidFill>
                <a:srgbClr val="000000"/>
              </a:solidFill>
              <a:latin typeface="Arial" panose="020B0604020202020204"/>
              <a:cs typeface="Arial"/>
              <a:sym typeface="Arial"/>
            </a:endParaRPr>
          </a:p>
        </p:txBody>
      </p:sp>
      <p:grpSp>
        <p:nvGrpSpPr>
          <p:cNvPr id="5" name="Group 4">
            <a:extLst>
              <a:ext uri="{FF2B5EF4-FFF2-40B4-BE49-F238E27FC236}">
                <a16:creationId xmlns:a16="http://schemas.microsoft.com/office/drawing/2014/main" id="{98B3599D-89A9-0145-9AC3-FDDB90D88061}"/>
              </a:ext>
            </a:extLst>
          </p:cNvPr>
          <p:cNvGrpSpPr/>
          <p:nvPr/>
        </p:nvGrpSpPr>
        <p:grpSpPr>
          <a:xfrm>
            <a:off x="327936" y="685529"/>
            <a:ext cx="7849198" cy="500159"/>
            <a:chOff x="435142" y="2835922"/>
            <a:chExt cx="7849198" cy="500159"/>
          </a:xfrm>
        </p:grpSpPr>
        <p:sp>
          <p:nvSpPr>
            <p:cNvPr id="6" name="TextBox 5"/>
            <p:cNvSpPr txBox="1"/>
            <p:nvPr/>
          </p:nvSpPr>
          <p:spPr>
            <a:xfrm>
              <a:off x="633411" y="2835922"/>
              <a:ext cx="7650929" cy="500159"/>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MENA was the only region not to record a large deterioration since 2008, despite the upheaval of the Arab Spring in 2011.</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7"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aphicFrame>
        <p:nvGraphicFramePr>
          <p:cNvPr id="9" name="Chart 8"/>
          <p:cNvGraphicFramePr>
            <a:graphicFrameLocks/>
          </p:cNvGraphicFramePr>
          <p:nvPr>
            <p:extLst>
              <p:ext uri="{D42A27DB-BD31-4B8C-83A1-F6EECF244321}">
                <p14:modId xmlns:p14="http://schemas.microsoft.com/office/powerpoint/2010/main" val="2932499383"/>
              </p:ext>
            </p:extLst>
          </p:nvPr>
        </p:nvGraphicFramePr>
        <p:xfrm>
          <a:off x="1666086" y="1185688"/>
          <a:ext cx="5799016" cy="36523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57864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2" name="Google Shape;2296;p333">
            <a:extLst>
              <a:ext uri="{FF2B5EF4-FFF2-40B4-BE49-F238E27FC236}">
                <a16:creationId xmlns:a16="http://schemas.microsoft.com/office/drawing/2014/main" id="{CD969501-7E97-D849-AA69-D3AAAA2E797D}"/>
              </a:ext>
            </a:extLst>
          </p:cNvPr>
          <p:cNvSpPr txBox="1"/>
          <p:nvPr/>
        </p:nvSpPr>
        <p:spPr>
          <a:xfrm>
            <a:off x="230536" y="286860"/>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Trends in </a:t>
            </a:r>
            <a:r>
              <a:rPr lang="en" sz="2000" b="1" i="1" kern="0" dirty="0">
                <a:solidFill>
                  <a:srgbClr val="000000"/>
                </a:solidFill>
                <a:latin typeface="Arial" panose="020B0604020202020204"/>
                <a:cs typeface="Arial"/>
                <a:sym typeface="Arial"/>
              </a:rPr>
              <a:t>Violent Demonstrations</a:t>
            </a:r>
            <a:endParaRPr sz="2000" b="1" kern="0" dirty="0">
              <a:solidFill>
                <a:srgbClr val="000000"/>
              </a:solidFill>
              <a:latin typeface="Arial" panose="020B0604020202020204"/>
              <a:cs typeface="Arial"/>
              <a:sym typeface="Arial"/>
            </a:endParaRPr>
          </a:p>
        </p:txBody>
      </p:sp>
      <p:grpSp>
        <p:nvGrpSpPr>
          <p:cNvPr id="5" name="Group 4">
            <a:extLst>
              <a:ext uri="{FF2B5EF4-FFF2-40B4-BE49-F238E27FC236}">
                <a16:creationId xmlns:a16="http://schemas.microsoft.com/office/drawing/2014/main" id="{98B3599D-89A9-0145-9AC3-FDDB90D88061}"/>
              </a:ext>
            </a:extLst>
          </p:cNvPr>
          <p:cNvGrpSpPr/>
          <p:nvPr/>
        </p:nvGrpSpPr>
        <p:grpSpPr>
          <a:xfrm>
            <a:off x="327936" y="685529"/>
            <a:ext cx="7849198" cy="500159"/>
            <a:chOff x="435142" y="2835922"/>
            <a:chExt cx="7849198" cy="500159"/>
          </a:xfrm>
        </p:grpSpPr>
        <p:sp>
          <p:nvSpPr>
            <p:cNvPr id="6" name="TextBox 5"/>
            <p:cNvSpPr txBox="1"/>
            <p:nvPr/>
          </p:nvSpPr>
          <p:spPr>
            <a:xfrm>
              <a:off x="633411" y="2835922"/>
              <a:ext cx="7650929" cy="500159"/>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All three regions recorded strong deteriorations over the past decade: Central America and the Caribbean, Asia-Pacific and Russia and Eurasia.</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7"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aphicFrame>
        <p:nvGraphicFramePr>
          <p:cNvPr id="8" name="Chart 7"/>
          <p:cNvGraphicFramePr>
            <a:graphicFrameLocks/>
          </p:cNvGraphicFramePr>
          <p:nvPr>
            <p:extLst>
              <p:ext uri="{D42A27DB-BD31-4B8C-83A1-F6EECF244321}">
                <p14:modId xmlns:p14="http://schemas.microsoft.com/office/powerpoint/2010/main" val="1056194175"/>
              </p:ext>
            </p:extLst>
          </p:nvPr>
        </p:nvGraphicFramePr>
        <p:xfrm>
          <a:off x="1696973" y="1185688"/>
          <a:ext cx="5528285" cy="36399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9441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Google Shape;2296;p333">
            <a:extLst>
              <a:ext uri="{FF2B5EF4-FFF2-40B4-BE49-F238E27FC236}">
                <a16:creationId xmlns:a16="http://schemas.microsoft.com/office/drawing/2014/main" id="{CD969501-7E97-D849-AA69-D3AAAA2E797D}"/>
              </a:ext>
            </a:extLst>
          </p:cNvPr>
          <p:cNvSpPr txBox="1"/>
          <p:nvPr/>
        </p:nvSpPr>
        <p:spPr>
          <a:xfrm>
            <a:off x="230536" y="286860"/>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Trends in </a:t>
            </a:r>
            <a:r>
              <a:rPr lang="en" sz="2000" b="1" i="1" kern="0" dirty="0">
                <a:solidFill>
                  <a:srgbClr val="000000"/>
                </a:solidFill>
                <a:latin typeface="Arial" panose="020B0604020202020204"/>
                <a:cs typeface="Arial"/>
                <a:sym typeface="Arial"/>
              </a:rPr>
              <a:t>Violent Demonstrations</a:t>
            </a:r>
            <a:endParaRPr sz="2000" b="1" kern="0" dirty="0">
              <a:solidFill>
                <a:srgbClr val="000000"/>
              </a:solidFill>
              <a:latin typeface="Arial" panose="020B0604020202020204"/>
              <a:cs typeface="Arial"/>
              <a:sym typeface="Arial"/>
            </a:endParaRPr>
          </a:p>
        </p:txBody>
      </p:sp>
      <p:grpSp>
        <p:nvGrpSpPr>
          <p:cNvPr id="5" name="Group 4">
            <a:extLst>
              <a:ext uri="{FF2B5EF4-FFF2-40B4-BE49-F238E27FC236}">
                <a16:creationId xmlns:a16="http://schemas.microsoft.com/office/drawing/2014/main" id="{98B3599D-89A9-0145-9AC3-FDDB90D88061}"/>
              </a:ext>
            </a:extLst>
          </p:cNvPr>
          <p:cNvGrpSpPr/>
          <p:nvPr/>
        </p:nvGrpSpPr>
        <p:grpSpPr>
          <a:xfrm>
            <a:off x="327936" y="685529"/>
            <a:ext cx="7849198" cy="500159"/>
            <a:chOff x="435142" y="2835922"/>
            <a:chExt cx="7849198" cy="500159"/>
          </a:xfrm>
        </p:grpSpPr>
        <p:sp>
          <p:nvSpPr>
            <p:cNvPr id="6" name="TextBox 5"/>
            <p:cNvSpPr txBox="1"/>
            <p:nvPr/>
          </p:nvSpPr>
          <p:spPr>
            <a:xfrm>
              <a:off x="633411" y="2835922"/>
              <a:ext cx="7650929" cy="500159"/>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South Asia has recorded the sharpest deterioration in violent demonstrations of all regions in percentage points.</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7"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aphicFrame>
        <p:nvGraphicFramePr>
          <p:cNvPr id="9" name="Chart 8"/>
          <p:cNvGraphicFramePr>
            <a:graphicFrameLocks/>
          </p:cNvGraphicFramePr>
          <p:nvPr>
            <p:extLst>
              <p:ext uri="{D42A27DB-BD31-4B8C-83A1-F6EECF244321}">
                <p14:modId xmlns:p14="http://schemas.microsoft.com/office/powerpoint/2010/main" val="2490311497"/>
              </p:ext>
            </p:extLst>
          </p:nvPr>
        </p:nvGraphicFramePr>
        <p:xfrm>
          <a:off x="1567742" y="1309058"/>
          <a:ext cx="5859883" cy="35177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15572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Google Shape;2296;p333">
            <a:extLst>
              <a:ext uri="{FF2B5EF4-FFF2-40B4-BE49-F238E27FC236}">
                <a16:creationId xmlns:a16="http://schemas.microsoft.com/office/drawing/2014/main" id="{CD969501-7E97-D849-AA69-D3AAAA2E797D}"/>
              </a:ext>
            </a:extLst>
          </p:cNvPr>
          <p:cNvSpPr txBox="1"/>
          <p:nvPr/>
        </p:nvSpPr>
        <p:spPr>
          <a:xfrm>
            <a:off x="230536" y="286860"/>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Trends in </a:t>
            </a:r>
            <a:r>
              <a:rPr lang="en" sz="2000" b="1" i="1" kern="0" dirty="0">
                <a:solidFill>
                  <a:srgbClr val="000000"/>
                </a:solidFill>
                <a:latin typeface="Arial" panose="020B0604020202020204"/>
                <a:cs typeface="Arial"/>
                <a:sym typeface="Arial"/>
              </a:rPr>
              <a:t>Violent Demonstrations</a:t>
            </a:r>
            <a:endParaRPr sz="2000" b="1" kern="0" dirty="0">
              <a:solidFill>
                <a:srgbClr val="000000"/>
              </a:solidFill>
              <a:latin typeface="Arial" panose="020B0604020202020204"/>
              <a:cs typeface="Arial"/>
              <a:sym typeface="Arial"/>
            </a:endParaRPr>
          </a:p>
        </p:txBody>
      </p:sp>
      <p:grpSp>
        <p:nvGrpSpPr>
          <p:cNvPr id="5" name="Group 4">
            <a:extLst>
              <a:ext uri="{FF2B5EF4-FFF2-40B4-BE49-F238E27FC236}">
                <a16:creationId xmlns:a16="http://schemas.microsoft.com/office/drawing/2014/main" id="{98B3599D-89A9-0145-9AC3-FDDB90D88061}"/>
              </a:ext>
            </a:extLst>
          </p:cNvPr>
          <p:cNvGrpSpPr/>
          <p:nvPr/>
        </p:nvGrpSpPr>
        <p:grpSpPr>
          <a:xfrm>
            <a:off x="327936" y="685529"/>
            <a:ext cx="7849198" cy="500159"/>
            <a:chOff x="435142" y="2835922"/>
            <a:chExt cx="7849198" cy="500159"/>
          </a:xfrm>
        </p:grpSpPr>
        <p:sp>
          <p:nvSpPr>
            <p:cNvPr id="6" name="TextBox 5"/>
            <p:cNvSpPr txBox="1"/>
            <p:nvPr/>
          </p:nvSpPr>
          <p:spPr>
            <a:xfrm>
              <a:off x="633411" y="2835922"/>
              <a:ext cx="7650929" cy="500159"/>
            </a:xfrm>
            <a:prstGeom prst="rect">
              <a:avLst/>
            </a:prstGeom>
            <a:noFill/>
          </p:spPr>
          <p:txBody>
            <a:bodyPr wrap="square" lIns="68601" tIns="34301" rIns="68601" bIns="34301" rtlCol="0">
              <a:spAutoFit/>
            </a:bodyPr>
            <a:lstStyle/>
            <a:p>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Despite recording a sharp deterioration in 2020 and 2021, the </a:t>
              </a:r>
              <a:r>
                <a:rPr lang="en-US" sz="1400" i="1"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violent demonstrations</a:t>
              </a:r>
              <a:r>
                <a:rPr lang="en-US"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rPr>
                <a:t> indicator in full democracies remains at better levels than any other type of regime.</a:t>
              </a:r>
              <a:endParaRPr lang="id-ID" sz="14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7" name="Graphic 21">
              <a:extLst>
                <a:ext uri="{FF2B5EF4-FFF2-40B4-BE49-F238E27FC236}">
                  <a16:creationId xmlns:a16="http://schemas.microsoft.com/office/drawing/2014/main" id="{1567C875-3C4D-E84D-92F8-8286748ABA7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885345"/>
              <a:ext cx="120822" cy="191173"/>
            </a:xfrm>
            <a:prstGeom prst="rect">
              <a:avLst/>
            </a:prstGeom>
          </p:spPr>
        </p:pic>
      </p:grpSp>
      <p:graphicFrame>
        <p:nvGraphicFramePr>
          <p:cNvPr id="8" name="Chart 7"/>
          <p:cNvGraphicFramePr>
            <a:graphicFrameLocks/>
          </p:cNvGraphicFramePr>
          <p:nvPr>
            <p:extLst>
              <p:ext uri="{D42A27DB-BD31-4B8C-83A1-F6EECF244321}">
                <p14:modId xmlns:p14="http://schemas.microsoft.com/office/powerpoint/2010/main" val="1307951335"/>
              </p:ext>
            </p:extLst>
          </p:nvPr>
        </p:nvGraphicFramePr>
        <p:xfrm>
          <a:off x="1782105" y="1238154"/>
          <a:ext cx="5139128" cy="3613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2438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25AAE2"/>
        </a:solidFill>
        <a:effectLst/>
      </p:bgPr>
    </p:bg>
    <p:spTree>
      <p:nvGrpSpPr>
        <p:cNvPr id="1" name=""/>
        <p:cNvGrpSpPr/>
        <p:nvPr/>
      </p:nvGrpSpPr>
      <p:grpSpPr>
        <a:xfrm>
          <a:off x="0" y="0"/>
          <a:ext cx="0" cy="0"/>
          <a:chOff x="0" y="0"/>
          <a:chExt cx="0" cy="0"/>
        </a:xfrm>
      </p:grpSpPr>
      <p:sp>
        <p:nvSpPr>
          <p:cNvPr id="11" name="Shape 76"/>
          <p:cNvSpPr txBox="1"/>
          <p:nvPr/>
        </p:nvSpPr>
        <p:spPr>
          <a:xfrm>
            <a:off x="131000" y="1298830"/>
            <a:ext cx="5585400" cy="565800"/>
          </a:xfrm>
          <a:prstGeom prst="rect">
            <a:avLst/>
          </a:prstGeom>
          <a:noFill/>
          <a:ln>
            <a:noFill/>
          </a:ln>
        </p:spPr>
        <p:txBody>
          <a:bodyPr spcFirstLastPara="1" wrap="square" lIns="91425" tIns="91425" rIns="91425" bIns="91425" anchor="t" anchorCtr="0">
            <a:noAutofit/>
          </a:bodyPr>
          <a:lstStyle/>
          <a:p>
            <a:pPr>
              <a:buClr>
                <a:srgbClr val="FFFFFF"/>
              </a:buClr>
              <a:buSzPts val="3600"/>
            </a:pPr>
            <a:endParaRPr sz="2251" b="1" dirty="0">
              <a:solidFill>
                <a:srgbClr val="0681C4"/>
              </a:solidFill>
              <a:latin typeface="Arial" panose="020B0604020202020204" pitchFamily="34" charset="0"/>
              <a:ea typeface="Roboto"/>
              <a:cs typeface="Arial" panose="020B0604020202020204" pitchFamily="34" charset="0"/>
              <a:sym typeface="Roboto"/>
            </a:endParaRPr>
          </a:p>
        </p:txBody>
      </p:sp>
      <p:sp>
        <p:nvSpPr>
          <p:cNvPr id="12" name="Google Shape;785;p94">
            <a:extLst>
              <a:ext uri="{FF2B5EF4-FFF2-40B4-BE49-F238E27FC236}">
                <a16:creationId xmlns:a16="http://schemas.microsoft.com/office/drawing/2014/main" id="{4EA51A87-E645-3E44-A032-97D0E31D91F6}"/>
              </a:ext>
            </a:extLst>
          </p:cNvPr>
          <p:cNvSpPr txBox="1"/>
          <p:nvPr/>
        </p:nvSpPr>
        <p:spPr>
          <a:xfrm>
            <a:off x="431799" y="1523409"/>
            <a:ext cx="7332134" cy="1651592"/>
          </a:xfrm>
          <a:prstGeom prst="rect">
            <a:avLst/>
          </a:prstGeom>
          <a:noFill/>
          <a:ln>
            <a:noFill/>
          </a:ln>
        </p:spPr>
        <p:txBody>
          <a:bodyPr spcFirstLastPara="1" wrap="square" lIns="0" tIns="0" rIns="0" bIns="0" anchor="t" anchorCtr="0">
            <a:noAutofit/>
          </a:bodyPr>
          <a:lstStyle/>
          <a:p>
            <a:pPr>
              <a:lnSpc>
                <a:spcPct val="70000"/>
              </a:lnSpc>
              <a:buClr>
                <a:schemeClr val="dk1"/>
              </a:buClr>
              <a:buSzPts val="3600"/>
            </a:pPr>
            <a:r>
              <a:rPr lang="en-US" sz="7000" b="1" spc="-300" dirty="0">
                <a:solidFill>
                  <a:schemeClr val="bg1"/>
                </a:solidFill>
                <a:latin typeface="Arial" panose="020B0604020202020204" pitchFamily="34" charset="0"/>
                <a:ea typeface="Muli Black"/>
                <a:cs typeface="Arial" panose="020B0604020202020204" pitchFamily="34" charset="0"/>
                <a:sym typeface="Muli Black"/>
              </a:rPr>
              <a:t>The Economic</a:t>
            </a:r>
          </a:p>
          <a:p>
            <a:pPr>
              <a:lnSpc>
                <a:spcPct val="70000"/>
              </a:lnSpc>
              <a:buClr>
                <a:schemeClr val="dk1"/>
              </a:buClr>
              <a:buSzPts val="3600"/>
            </a:pPr>
            <a:r>
              <a:rPr lang="en-US" sz="7000" b="1" spc="-300" dirty="0">
                <a:solidFill>
                  <a:schemeClr val="bg1"/>
                </a:solidFill>
                <a:latin typeface="Arial" panose="020B0604020202020204" pitchFamily="34" charset="0"/>
                <a:ea typeface="Muli Black"/>
                <a:cs typeface="Arial" panose="020B0604020202020204" pitchFamily="34" charset="0"/>
                <a:sym typeface="Muli Black"/>
              </a:rPr>
              <a:t>Value of Peace</a:t>
            </a:r>
            <a:endParaRPr sz="7000" b="1" spc="-300" dirty="0">
              <a:solidFill>
                <a:schemeClr val="bg1"/>
              </a:solidFill>
              <a:latin typeface="Arial" panose="020B0604020202020204" pitchFamily="34" charset="0"/>
              <a:ea typeface="Muli Black"/>
              <a:cs typeface="Arial" panose="020B0604020202020204" pitchFamily="34" charset="0"/>
              <a:sym typeface="Muli Black"/>
            </a:endParaRPr>
          </a:p>
        </p:txBody>
      </p:sp>
      <p:sp>
        <p:nvSpPr>
          <p:cNvPr id="13" name="Google Shape;785;p94">
            <a:extLst>
              <a:ext uri="{FF2B5EF4-FFF2-40B4-BE49-F238E27FC236}">
                <a16:creationId xmlns:a16="http://schemas.microsoft.com/office/drawing/2014/main" id="{3E6D8951-EF4E-6F4A-B192-B9E7B11AD2E5}"/>
              </a:ext>
            </a:extLst>
          </p:cNvPr>
          <p:cNvSpPr txBox="1"/>
          <p:nvPr/>
        </p:nvSpPr>
        <p:spPr>
          <a:xfrm>
            <a:off x="431800" y="1001596"/>
            <a:ext cx="639916" cy="324464"/>
          </a:xfrm>
          <a:prstGeom prst="rect">
            <a:avLst/>
          </a:prstGeom>
          <a:noFill/>
          <a:ln>
            <a:noFill/>
          </a:ln>
        </p:spPr>
        <p:txBody>
          <a:bodyPr spcFirstLastPara="1" wrap="none" lIns="0" tIns="0" rIns="0" bIns="0" anchor="t" anchorCtr="0">
            <a:noAutofit/>
          </a:bodyPr>
          <a:lstStyle/>
          <a:p>
            <a:pPr>
              <a:lnSpc>
                <a:spcPct val="70000"/>
              </a:lnSpc>
              <a:buClr>
                <a:schemeClr val="dk1"/>
              </a:buClr>
              <a:buSzPts val="3600"/>
            </a:pPr>
            <a:r>
              <a:rPr lang="en-US" sz="3600" b="1" spc="-150" dirty="0">
                <a:solidFill>
                  <a:schemeClr val="bg1"/>
                </a:solidFill>
                <a:latin typeface="Arial" panose="020B0604020202020204" pitchFamily="34" charset="0"/>
                <a:ea typeface="Muli Black"/>
                <a:cs typeface="Arial" panose="020B0604020202020204" pitchFamily="34" charset="0"/>
                <a:sym typeface="Muli Black"/>
              </a:rPr>
              <a:t>04.</a:t>
            </a:r>
            <a:endParaRPr sz="3600" b="1" spc="-150" dirty="0">
              <a:solidFill>
                <a:schemeClr val="bg1"/>
              </a:solidFill>
              <a:latin typeface="Arial" panose="020B0604020202020204" pitchFamily="34" charset="0"/>
              <a:ea typeface="Muli Black"/>
              <a:cs typeface="Arial" panose="020B0604020202020204" pitchFamily="34" charset="0"/>
              <a:sym typeface="Muli Black"/>
            </a:endParaRPr>
          </a:p>
        </p:txBody>
      </p:sp>
    </p:spTree>
    <p:extLst>
      <p:ext uri="{BB962C8B-B14F-4D97-AF65-F5344CB8AC3E}">
        <p14:creationId xmlns:p14="http://schemas.microsoft.com/office/powerpoint/2010/main" val="4086876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76"/>
          <p:cNvSpPr txBox="1"/>
          <p:nvPr/>
        </p:nvSpPr>
        <p:spPr>
          <a:xfrm>
            <a:off x="131000" y="1298830"/>
            <a:ext cx="5585400" cy="565800"/>
          </a:xfrm>
          <a:prstGeom prst="rect">
            <a:avLst/>
          </a:prstGeom>
          <a:noFill/>
          <a:ln>
            <a:noFill/>
          </a:ln>
        </p:spPr>
        <p:txBody>
          <a:bodyPr spcFirstLastPara="1" wrap="square" lIns="91425" tIns="91425" rIns="91425" bIns="91425" anchor="t" anchorCtr="0">
            <a:noAutofit/>
          </a:bodyPr>
          <a:lstStyle/>
          <a:p>
            <a:pPr>
              <a:buClr>
                <a:srgbClr val="FFFFFF"/>
              </a:buClr>
              <a:buSzPts val="3600"/>
            </a:pPr>
            <a:endParaRPr sz="2251" b="1" dirty="0">
              <a:solidFill>
                <a:srgbClr val="0681C4"/>
              </a:solidFill>
              <a:latin typeface="Arial" panose="020B0604020202020204" pitchFamily="34" charset="0"/>
              <a:ea typeface="Roboto"/>
              <a:cs typeface="Arial" panose="020B0604020202020204" pitchFamily="34" charset="0"/>
              <a:sym typeface="Roboto"/>
            </a:endParaRPr>
          </a:p>
        </p:txBody>
      </p:sp>
      <p:sp>
        <p:nvSpPr>
          <p:cNvPr id="12" name="Google Shape;785;p94">
            <a:extLst>
              <a:ext uri="{FF2B5EF4-FFF2-40B4-BE49-F238E27FC236}">
                <a16:creationId xmlns:a16="http://schemas.microsoft.com/office/drawing/2014/main" id="{4EA51A87-E645-3E44-A032-97D0E31D91F6}"/>
              </a:ext>
            </a:extLst>
          </p:cNvPr>
          <p:cNvSpPr txBox="1"/>
          <p:nvPr/>
        </p:nvSpPr>
        <p:spPr>
          <a:xfrm>
            <a:off x="705505" y="2564120"/>
            <a:ext cx="7332134" cy="3033248"/>
          </a:xfrm>
          <a:prstGeom prst="rect">
            <a:avLst/>
          </a:prstGeom>
          <a:noFill/>
          <a:ln>
            <a:noFill/>
          </a:ln>
        </p:spPr>
        <p:txBody>
          <a:bodyPr spcFirstLastPara="1" wrap="square" lIns="0" tIns="0" rIns="0" bIns="0" anchor="t" anchorCtr="0">
            <a:noAutofit/>
          </a:bodyPr>
          <a:lstStyle/>
          <a:p>
            <a:pPr lvl="0">
              <a:buClr>
                <a:srgbClr val="FF0000"/>
              </a:buClr>
              <a:buSzPts val="3600"/>
            </a:pPr>
            <a:r>
              <a:rPr lang="en-AU" sz="2400" dirty="0">
                <a:solidFill>
                  <a:prstClr val="white"/>
                </a:solidFill>
                <a:latin typeface="Arial" panose="020B0604020202020204" pitchFamily="34" charset="0"/>
                <a:ea typeface="Muli Black"/>
                <a:cs typeface="Arial" panose="020B0604020202020204" pitchFamily="34" charset="0"/>
                <a:sym typeface="Muli Black"/>
              </a:rPr>
              <a:t>Methodology</a:t>
            </a:r>
          </a:p>
          <a:p>
            <a:pPr>
              <a:buClr>
                <a:srgbClr val="FF0000"/>
              </a:buClr>
              <a:buSzPts val="3600"/>
            </a:pPr>
            <a:r>
              <a:rPr lang="en-AU" sz="2400" dirty="0">
                <a:solidFill>
                  <a:schemeClr val="bg1"/>
                </a:solidFill>
                <a:latin typeface="Arial" panose="020B0604020202020204" pitchFamily="34" charset="0"/>
                <a:ea typeface="Muli Black"/>
                <a:cs typeface="Arial" panose="020B0604020202020204" pitchFamily="34" charset="0"/>
                <a:sym typeface="Muli Black"/>
              </a:rPr>
              <a:t>Ukraine</a:t>
            </a:r>
          </a:p>
          <a:p>
            <a:pPr>
              <a:buClr>
                <a:srgbClr val="FF0000"/>
              </a:buClr>
              <a:buSzPts val="3600"/>
            </a:pPr>
            <a:r>
              <a:rPr lang="en-AU" sz="2400" dirty="0">
                <a:solidFill>
                  <a:schemeClr val="bg1"/>
                </a:solidFill>
                <a:latin typeface="Arial" panose="020B0604020202020204" pitchFamily="34" charset="0"/>
                <a:ea typeface="Muli Black"/>
                <a:cs typeface="Arial" panose="020B0604020202020204" pitchFamily="34" charset="0"/>
                <a:sym typeface="Muli Black"/>
              </a:rPr>
              <a:t>Key findings</a:t>
            </a:r>
          </a:p>
          <a:p>
            <a:pPr>
              <a:buClr>
                <a:srgbClr val="FF0000"/>
              </a:buClr>
              <a:buSzPts val="3600"/>
            </a:pPr>
            <a:r>
              <a:rPr lang="en-AU" sz="2400" dirty="0">
                <a:solidFill>
                  <a:schemeClr val="bg1"/>
                </a:solidFill>
                <a:latin typeface="Arial" panose="020B0604020202020204" pitchFamily="34" charset="0"/>
                <a:ea typeface="Muli Black"/>
                <a:cs typeface="Arial" panose="020B0604020202020204" pitchFamily="34" charset="0"/>
                <a:sym typeface="Muli Black"/>
              </a:rPr>
              <a:t>Trends</a:t>
            </a:r>
          </a:p>
          <a:p>
            <a:pPr>
              <a:buClr>
                <a:srgbClr val="FF0000"/>
              </a:buClr>
              <a:buSzPts val="3600"/>
            </a:pPr>
            <a:r>
              <a:rPr lang="en-AU" sz="2400" dirty="0">
                <a:solidFill>
                  <a:schemeClr val="bg1"/>
                </a:solidFill>
                <a:latin typeface="Arial" panose="020B0604020202020204" pitchFamily="34" charset="0"/>
                <a:ea typeface="Muli Black"/>
                <a:cs typeface="Arial" panose="020B0604020202020204" pitchFamily="34" charset="0"/>
                <a:sym typeface="Muli Black"/>
              </a:rPr>
              <a:t>Economic value of peace</a:t>
            </a:r>
          </a:p>
        </p:txBody>
      </p:sp>
      <p:sp>
        <p:nvSpPr>
          <p:cNvPr id="13" name="Google Shape;785;p94">
            <a:extLst>
              <a:ext uri="{FF2B5EF4-FFF2-40B4-BE49-F238E27FC236}">
                <a16:creationId xmlns:a16="http://schemas.microsoft.com/office/drawing/2014/main" id="{3E6D8951-EF4E-6F4A-B192-B9E7B11AD2E5}"/>
              </a:ext>
            </a:extLst>
          </p:cNvPr>
          <p:cNvSpPr txBox="1"/>
          <p:nvPr/>
        </p:nvSpPr>
        <p:spPr>
          <a:xfrm>
            <a:off x="263054" y="1624676"/>
            <a:ext cx="3445257" cy="687536"/>
          </a:xfrm>
          <a:prstGeom prst="rect">
            <a:avLst/>
          </a:prstGeom>
          <a:noFill/>
          <a:ln>
            <a:noFill/>
          </a:ln>
        </p:spPr>
        <p:txBody>
          <a:bodyPr spcFirstLastPara="1" wrap="none" lIns="0" tIns="0" rIns="0" bIns="0" anchor="t" anchorCtr="0">
            <a:noAutofit/>
          </a:bodyPr>
          <a:lstStyle/>
          <a:p>
            <a:pPr>
              <a:lnSpc>
                <a:spcPct val="70000"/>
              </a:lnSpc>
              <a:buClr>
                <a:schemeClr val="dk1"/>
              </a:buClr>
              <a:buSzPts val="3600"/>
            </a:pPr>
            <a:r>
              <a:rPr lang="en-AU" sz="6000" b="1" spc="-150" dirty="0">
                <a:solidFill>
                  <a:schemeClr val="bg1"/>
                </a:solidFill>
                <a:latin typeface="Arial" panose="020B0604020202020204" pitchFamily="34" charset="0"/>
                <a:ea typeface="Muli Black"/>
                <a:cs typeface="Arial" panose="020B0604020202020204" pitchFamily="34" charset="0"/>
                <a:sym typeface="Muli Black"/>
              </a:rPr>
              <a:t>Contents</a:t>
            </a:r>
            <a:endParaRPr sz="6000" b="1" spc="-150" dirty="0">
              <a:solidFill>
                <a:schemeClr val="bg1"/>
              </a:solidFill>
              <a:latin typeface="Arial" panose="020B0604020202020204" pitchFamily="34" charset="0"/>
              <a:ea typeface="Muli Black"/>
              <a:cs typeface="Arial" panose="020B0604020202020204" pitchFamily="34" charset="0"/>
              <a:sym typeface="Muli Black"/>
            </a:endParaRPr>
          </a:p>
        </p:txBody>
      </p:sp>
      <p:pic>
        <p:nvPicPr>
          <p:cNvPr id="5" name="Graphic 29">
            <a:extLst>
              <a:ext uri="{FF2B5EF4-FFF2-40B4-BE49-F238E27FC236}">
                <a16:creationId xmlns:a16="http://schemas.microsoft.com/office/drawing/2014/main" id="{481F80E9-7766-4C60-964A-AB5B7742D1E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71905" y="2637594"/>
            <a:ext cx="120822" cy="191173"/>
          </a:xfrm>
          <a:prstGeom prst="rect">
            <a:avLst/>
          </a:prstGeom>
        </p:spPr>
      </p:pic>
      <p:pic>
        <p:nvPicPr>
          <p:cNvPr id="6" name="Graphic 29">
            <a:extLst>
              <a:ext uri="{FF2B5EF4-FFF2-40B4-BE49-F238E27FC236}">
                <a16:creationId xmlns:a16="http://schemas.microsoft.com/office/drawing/2014/main" id="{B4BE522D-F872-0CD8-947A-C057E0FB85B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71905" y="3032882"/>
            <a:ext cx="120822" cy="191173"/>
          </a:xfrm>
          <a:prstGeom prst="rect">
            <a:avLst/>
          </a:prstGeom>
        </p:spPr>
      </p:pic>
      <p:pic>
        <p:nvPicPr>
          <p:cNvPr id="7" name="Graphic 29">
            <a:extLst>
              <a:ext uri="{FF2B5EF4-FFF2-40B4-BE49-F238E27FC236}">
                <a16:creationId xmlns:a16="http://schemas.microsoft.com/office/drawing/2014/main" id="{113D150A-4788-0417-5F81-268BF770D95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8072" y="3428170"/>
            <a:ext cx="120822" cy="191173"/>
          </a:xfrm>
          <a:prstGeom prst="rect">
            <a:avLst/>
          </a:prstGeom>
        </p:spPr>
      </p:pic>
      <p:pic>
        <p:nvPicPr>
          <p:cNvPr id="8" name="Graphic 29">
            <a:extLst>
              <a:ext uri="{FF2B5EF4-FFF2-40B4-BE49-F238E27FC236}">
                <a16:creationId xmlns:a16="http://schemas.microsoft.com/office/drawing/2014/main" id="{042307AC-A775-96DA-AF75-4F2131489FF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8096" y="3771743"/>
            <a:ext cx="120822" cy="191173"/>
          </a:xfrm>
          <a:prstGeom prst="rect">
            <a:avLst/>
          </a:prstGeom>
        </p:spPr>
      </p:pic>
      <p:pic>
        <p:nvPicPr>
          <p:cNvPr id="9" name="Graphic 29">
            <a:extLst>
              <a:ext uri="{FF2B5EF4-FFF2-40B4-BE49-F238E27FC236}">
                <a16:creationId xmlns:a16="http://schemas.microsoft.com/office/drawing/2014/main" id="{2A62E46F-F1FE-D4B6-5076-B74D32F1735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8072" y="4123159"/>
            <a:ext cx="120822" cy="191173"/>
          </a:xfrm>
          <a:prstGeom prst="rect">
            <a:avLst/>
          </a:prstGeom>
        </p:spPr>
      </p:pic>
    </p:spTree>
    <p:extLst>
      <p:ext uri="{BB962C8B-B14F-4D97-AF65-F5344CB8AC3E}">
        <p14:creationId xmlns:p14="http://schemas.microsoft.com/office/powerpoint/2010/main" val="1253454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anim calcmode="lin" valueType="num">
                                      <p:cBhvr>
                                        <p:cTn id="1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anim calcmode="lin" valueType="num">
                                      <p:cBhvr>
                                        <p:cTn id="2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00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1000"/>
                                        <p:tgtEl>
                                          <p:spTgt spid="12">
                                            <p:txEl>
                                              <p:pRg st="4" end="4"/>
                                            </p:txEl>
                                          </p:spTgt>
                                        </p:tgtEl>
                                      </p:cBhvr>
                                    </p:animEffect>
                                    <p:anim calcmode="lin" valueType="num">
                                      <p:cBhvr>
                                        <p:cTn id="28"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1000" fill="hold"/>
                                        <p:tgtEl>
                                          <p:spTgt spid="5"/>
                                        </p:tgtEl>
                                        <p:attrNameLst>
                                          <p:attrName>ppt_x</p:attrName>
                                        </p:attrNameLst>
                                      </p:cBhvr>
                                      <p:tavLst>
                                        <p:tav tm="0">
                                          <p:val>
                                            <p:strVal val="#ppt_x"/>
                                          </p:val>
                                        </p:tav>
                                        <p:tav tm="100000">
                                          <p:val>
                                            <p:strVal val="#ppt_x"/>
                                          </p:val>
                                        </p:tav>
                                      </p:tavLst>
                                    </p:anim>
                                    <p:anim calcmode="lin" valueType="num">
                                      <p:cBhvr additive="base">
                                        <p:cTn id="33" dur="10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ppt_x"/>
                                          </p:val>
                                        </p:tav>
                                        <p:tav tm="100000">
                                          <p:val>
                                            <p:strVal val="#ppt_x"/>
                                          </p:val>
                                        </p:tav>
                                      </p:tavLst>
                                    </p:anim>
                                    <p:anim calcmode="lin" valueType="num">
                                      <p:cBhvr additive="base">
                                        <p:cTn id="37" dur="1000" fill="hold"/>
                                        <p:tgtEl>
                                          <p:spTgt spid="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1000" fill="hold"/>
                                        <p:tgtEl>
                                          <p:spTgt spid="7"/>
                                        </p:tgtEl>
                                        <p:attrNameLst>
                                          <p:attrName>ppt_x</p:attrName>
                                        </p:attrNameLst>
                                      </p:cBhvr>
                                      <p:tavLst>
                                        <p:tav tm="0">
                                          <p:val>
                                            <p:strVal val="#ppt_x"/>
                                          </p:val>
                                        </p:tav>
                                        <p:tav tm="100000">
                                          <p:val>
                                            <p:strVal val="#ppt_x"/>
                                          </p:val>
                                        </p:tav>
                                      </p:tavLst>
                                    </p:anim>
                                    <p:anim calcmode="lin" valueType="num">
                                      <p:cBhvr additive="base">
                                        <p:cTn id="41" dur="1000" fill="hold"/>
                                        <p:tgtEl>
                                          <p:spTgt spid="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1000" fill="hold"/>
                                        <p:tgtEl>
                                          <p:spTgt spid="8"/>
                                        </p:tgtEl>
                                        <p:attrNameLst>
                                          <p:attrName>ppt_x</p:attrName>
                                        </p:attrNameLst>
                                      </p:cBhvr>
                                      <p:tavLst>
                                        <p:tav tm="0">
                                          <p:val>
                                            <p:strVal val="#ppt_x"/>
                                          </p:val>
                                        </p:tav>
                                        <p:tav tm="100000">
                                          <p:val>
                                            <p:strVal val="#ppt_x"/>
                                          </p:val>
                                        </p:tav>
                                      </p:tavLst>
                                    </p:anim>
                                    <p:anim calcmode="lin" valueType="num">
                                      <p:cBhvr additive="base">
                                        <p:cTn id="45" dur="1000" fill="hold"/>
                                        <p:tgtEl>
                                          <p:spTgt spid="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1000" fill="hold"/>
                                        <p:tgtEl>
                                          <p:spTgt spid="9"/>
                                        </p:tgtEl>
                                        <p:attrNameLst>
                                          <p:attrName>ppt_x</p:attrName>
                                        </p:attrNameLst>
                                      </p:cBhvr>
                                      <p:tavLst>
                                        <p:tav tm="0">
                                          <p:val>
                                            <p:strVal val="#ppt_x"/>
                                          </p:val>
                                        </p:tav>
                                        <p:tav tm="100000">
                                          <p:val>
                                            <p:strVal val="#ppt_x"/>
                                          </p:val>
                                        </p:tav>
                                      </p:tavLst>
                                    </p:anim>
                                    <p:anim calcmode="lin" valueType="num">
                                      <p:cBhvr additive="base">
                                        <p:cTn id="49"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Oval 1"/>
          <p:cNvSpPr/>
          <p:nvPr/>
        </p:nvSpPr>
        <p:spPr>
          <a:xfrm>
            <a:off x="3282510" y="663762"/>
            <a:ext cx="2250912" cy="23634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p:cNvGrpSpPr/>
          <p:nvPr/>
        </p:nvGrpSpPr>
        <p:grpSpPr>
          <a:xfrm>
            <a:off x="292378" y="1880549"/>
            <a:ext cx="3018403" cy="2365690"/>
            <a:chOff x="419178" y="1973035"/>
            <a:chExt cx="3018403" cy="2365690"/>
          </a:xfrm>
        </p:grpSpPr>
        <p:cxnSp>
          <p:nvCxnSpPr>
            <p:cNvPr id="17" name="Elbow Connector 16"/>
            <p:cNvCxnSpPr>
              <a:cxnSpLocks/>
              <a:endCxn id="23" idx="0"/>
            </p:cNvCxnSpPr>
            <p:nvPr/>
          </p:nvCxnSpPr>
          <p:spPr>
            <a:xfrm rot="10800000" flipV="1">
              <a:off x="1484158" y="1973035"/>
              <a:ext cx="1953423" cy="445164"/>
            </a:xfrm>
            <a:prstGeom prst="bentConnector2">
              <a:avLst/>
            </a:prstGeom>
            <a:noFill/>
            <a:ln w="19050" cap="flat" cmpd="sng" algn="ctr">
              <a:solidFill>
                <a:srgbClr val="4D4D4D">
                  <a:lumMod val="75000"/>
                </a:srgbClr>
              </a:solidFill>
              <a:prstDash val="solid"/>
              <a:tailEnd type="triangle"/>
            </a:ln>
            <a:effectLst/>
          </p:spPr>
        </p:cxnSp>
        <p:sp>
          <p:nvSpPr>
            <p:cNvPr id="23" name="TextBox 22"/>
            <p:cNvSpPr txBox="1"/>
            <p:nvPr/>
          </p:nvSpPr>
          <p:spPr>
            <a:xfrm>
              <a:off x="419178" y="2418199"/>
              <a:ext cx="2129958" cy="1920526"/>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D4D4D">
                      <a:lumMod val="75000"/>
                    </a:srgbClr>
                  </a:solidFill>
                  <a:effectLst/>
                  <a:uLnTx/>
                  <a:uFillTx/>
                  <a:latin typeface="Arial"/>
                  <a:cs typeface="Arial"/>
                  <a:sym typeface="Arial"/>
                </a:rPr>
                <a:t>Which is equivalent to </a:t>
              </a: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Arial Black" panose="020B0604020202020204" pitchFamily="34" charset="0"/>
                  <a:cs typeface="Arial Black" panose="020B0604020202020204" pitchFamily="34" charset="0"/>
                  <a:sym typeface="Arial"/>
                </a:rPr>
                <a:t>10.9%</a:t>
              </a: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D4D4D">
                      <a:lumMod val="75000"/>
                    </a:srgbClr>
                  </a:solidFill>
                  <a:effectLst/>
                  <a:uLnTx/>
                  <a:uFillTx/>
                  <a:latin typeface="Arial"/>
                  <a:cs typeface="Arial"/>
                  <a:sym typeface="Arial"/>
                </a:rPr>
                <a:t>of total world GDP </a:t>
              </a: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D4D4D">
                      <a:lumMod val="75000"/>
                    </a:srgbClr>
                  </a:solidFill>
                  <a:effectLst/>
                  <a:uLnTx/>
                  <a:uFillTx/>
                  <a:latin typeface="Arial"/>
                  <a:cs typeface="Arial"/>
                  <a:sym typeface="Arial"/>
                </a:rPr>
                <a:t>OR </a:t>
              </a: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Black" panose="020B0604020202020204" pitchFamily="34" charset="0"/>
                  <a:cs typeface="Arial Black" panose="020B0604020202020204" pitchFamily="34" charset="0"/>
                  <a:sym typeface="Arial"/>
                </a:rPr>
                <a:t>$</a:t>
              </a:r>
              <a:r>
                <a:rPr lang="en-US" sz="3600" b="1" kern="0" dirty="0">
                  <a:solidFill>
                    <a:srgbClr val="000000"/>
                  </a:solidFill>
                  <a:latin typeface="Arial Black" panose="020B0604020202020204" pitchFamily="34" charset="0"/>
                  <a:cs typeface="Arial Black" panose="020B0604020202020204" pitchFamily="34" charset="0"/>
                  <a:sym typeface="Arial"/>
                </a:rPr>
                <a:t>2117</a:t>
              </a:r>
              <a:endParaRPr kumimoji="0" lang="en-US" sz="3600" b="1" i="0" u="none" strike="noStrike" kern="0" cap="none" spc="0" normalizeH="0" baseline="0" noProof="0" dirty="0">
                <a:ln>
                  <a:noFill/>
                </a:ln>
                <a:solidFill>
                  <a:srgbClr val="000000"/>
                </a:solidFill>
                <a:effectLst/>
                <a:uLnTx/>
                <a:uFillTx/>
                <a:latin typeface="Arial Black" panose="020B0604020202020204" pitchFamily="34" charset="0"/>
                <a:cs typeface="Arial Black" panose="020B0604020202020204" pitchFamily="34" charset="0"/>
                <a:sym typeface="Arial"/>
              </a:endParaRPr>
            </a:p>
            <a:p>
              <a:pPr marL="0" marR="0" lvl="0" indent="0" algn="ctr" defTabSz="914400" eaLnBrk="1" fontAlgn="auto" latinLnBrk="0" hangingPunct="1">
                <a:lnSpc>
                  <a:spcPct val="9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D4D4D">
                      <a:lumMod val="75000"/>
                    </a:srgbClr>
                  </a:solidFill>
                  <a:effectLst/>
                  <a:uLnTx/>
                  <a:uFillTx/>
                  <a:latin typeface="Arial"/>
                  <a:cs typeface="Arial"/>
                  <a:sym typeface="Arial"/>
                </a:rPr>
                <a:t>per person</a:t>
              </a:r>
            </a:p>
          </p:txBody>
        </p:sp>
      </p:grpSp>
      <p:sp>
        <p:nvSpPr>
          <p:cNvPr id="24" name="Google Shape;2296;p333">
            <a:extLst>
              <a:ext uri="{FF2B5EF4-FFF2-40B4-BE49-F238E27FC236}">
                <a16:creationId xmlns:a16="http://schemas.microsoft.com/office/drawing/2014/main" id="{A8CDCAB2-17AB-914B-8CF7-9C0E3B7915D6}"/>
              </a:ext>
            </a:extLst>
          </p:cNvPr>
          <p:cNvSpPr txBox="1"/>
          <p:nvPr/>
        </p:nvSpPr>
        <p:spPr>
          <a:xfrm>
            <a:off x="145544" y="208538"/>
            <a:ext cx="4807183"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The economic impact of violence 2021</a:t>
            </a:r>
            <a:endParaRPr sz="2000" b="1" kern="0" dirty="0">
              <a:solidFill>
                <a:srgbClr val="000000"/>
              </a:solidFill>
              <a:latin typeface="Arial" panose="020B0604020202020204"/>
              <a:cs typeface="Arial"/>
              <a:sym typeface="Arial"/>
            </a:endParaRPr>
          </a:p>
        </p:txBody>
      </p:sp>
      <p:grpSp>
        <p:nvGrpSpPr>
          <p:cNvPr id="25" name="Group 24"/>
          <p:cNvGrpSpPr/>
          <p:nvPr/>
        </p:nvGrpSpPr>
        <p:grpSpPr>
          <a:xfrm>
            <a:off x="5540724" y="1880549"/>
            <a:ext cx="3420698" cy="2413798"/>
            <a:chOff x="5586152" y="1973035"/>
            <a:chExt cx="3420698" cy="2413798"/>
          </a:xfrm>
        </p:grpSpPr>
        <p:sp>
          <p:nvSpPr>
            <p:cNvPr id="26" name="TextBox 25"/>
            <p:cNvSpPr txBox="1"/>
            <p:nvPr/>
          </p:nvSpPr>
          <p:spPr>
            <a:xfrm>
              <a:off x="6044988" y="3063394"/>
              <a:ext cx="2961862" cy="1323439"/>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Arial Black" panose="020B0604020202020204" pitchFamily="34" charset="0"/>
                  <a:cs typeface="Arial Black" panose="020B0604020202020204" pitchFamily="34" charset="0"/>
                  <a:sym typeface="Arial"/>
                </a:rPr>
                <a:t>$1.65 TRILLION</a:t>
              </a:r>
            </a:p>
            <a:p>
              <a:pPr marL="0" marR="0" lvl="0" indent="0" algn="ctr" defTabSz="914400" eaLnBrk="1" fontAlgn="auto" latinLnBrk="0" hangingPunct="1">
                <a:lnSpc>
                  <a:spcPct val="8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D4D4D">
                      <a:lumMod val="75000"/>
                    </a:srgbClr>
                  </a:solidFill>
                  <a:effectLst/>
                  <a:uLnTx/>
                  <a:uFillTx/>
                  <a:latin typeface="Arial"/>
                  <a:cs typeface="Arial"/>
                  <a:sym typeface="Arial"/>
                </a:rPr>
                <a:t>Could be directed to </a:t>
              </a:r>
            </a:p>
            <a:p>
              <a:pPr marL="0" marR="0" lvl="0" indent="0" algn="ctr" defTabSz="914400" eaLnBrk="1" fontAlgn="auto" latinLnBrk="0" hangingPunct="1">
                <a:lnSpc>
                  <a:spcPct val="8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D4D4D">
                      <a:lumMod val="75000"/>
                    </a:srgbClr>
                  </a:solidFill>
                  <a:effectLst/>
                  <a:uLnTx/>
                  <a:uFillTx/>
                  <a:latin typeface="Arial"/>
                  <a:cs typeface="Arial"/>
                  <a:sym typeface="Arial"/>
                </a:rPr>
                <a:t>other economic activities</a:t>
              </a:r>
            </a:p>
          </p:txBody>
        </p:sp>
        <p:sp>
          <p:nvSpPr>
            <p:cNvPr id="27" name="Rectangle 26"/>
            <p:cNvSpPr/>
            <p:nvPr/>
          </p:nvSpPr>
          <p:spPr>
            <a:xfrm>
              <a:off x="6044988" y="2540174"/>
              <a:ext cx="2961861"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D4D4D">
                      <a:lumMod val="75000"/>
                    </a:srgbClr>
                  </a:solidFill>
                  <a:effectLst/>
                  <a:uLnTx/>
                  <a:uFillTx/>
                  <a:latin typeface="Arial"/>
                  <a:cs typeface="Arial"/>
                  <a:sym typeface="Arial"/>
                </a:rPr>
                <a:t>If the world decreased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4D4D4D">
                      <a:lumMod val="75000"/>
                    </a:srgbClr>
                  </a:solidFill>
                  <a:effectLst/>
                  <a:uLnTx/>
                  <a:uFillTx/>
                  <a:latin typeface="Arial"/>
                  <a:cs typeface="Arial"/>
                  <a:sym typeface="Arial"/>
                </a:rPr>
                <a:t>violence by 10%...</a:t>
              </a:r>
            </a:p>
          </p:txBody>
        </p:sp>
        <p:cxnSp>
          <p:nvCxnSpPr>
            <p:cNvPr id="28" name="Elbow Connector 27">
              <a:extLst>
                <a:ext uri="{FF2B5EF4-FFF2-40B4-BE49-F238E27FC236}">
                  <a16:creationId xmlns:a16="http://schemas.microsoft.com/office/drawing/2014/main" id="{6E14FC67-C474-044B-B00E-6EB8A583D308}"/>
                </a:ext>
              </a:extLst>
            </p:cNvPr>
            <p:cNvCxnSpPr>
              <a:cxnSpLocks/>
              <a:endCxn id="27" idx="0"/>
            </p:cNvCxnSpPr>
            <p:nvPr/>
          </p:nvCxnSpPr>
          <p:spPr>
            <a:xfrm>
              <a:off x="5586152" y="1973035"/>
              <a:ext cx="1939767" cy="567139"/>
            </a:xfrm>
            <a:prstGeom prst="bentConnector2">
              <a:avLst/>
            </a:prstGeom>
            <a:noFill/>
            <a:ln w="19050" cap="flat" cmpd="sng" algn="ctr">
              <a:solidFill>
                <a:srgbClr val="4D4D4D">
                  <a:lumMod val="75000"/>
                </a:srgbClr>
              </a:solidFill>
              <a:prstDash val="solid"/>
              <a:tailEnd type="triangle"/>
            </a:ln>
            <a:effectLst/>
          </p:spPr>
        </p:cxnSp>
      </p:grpSp>
      <p:sp>
        <p:nvSpPr>
          <p:cNvPr id="32" name="Google Shape;2296;p333">
            <a:extLst>
              <a:ext uri="{FF2B5EF4-FFF2-40B4-BE49-F238E27FC236}">
                <a16:creationId xmlns:a16="http://schemas.microsoft.com/office/drawing/2014/main" id="{06FC45D3-E29C-8A43-BC3D-E6742100A3A0}"/>
              </a:ext>
            </a:extLst>
          </p:cNvPr>
          <p:cNvSpPr txBox="1"/>
          <p:nvPr/>
        </p:nvSpPr>
        <p:spPr>
          <a:xfrm>
            <a:off x="3489776" y="1565154"/>
            <a:ext cx="2138561" cy="630790"/>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4800" b="1" spc="-250" dirty="0">
                <a:solidFill>
                  <a:srgbClr val="FFFFFF"/>
                </a:solidFill>
                <a:latin typeface="Arial Black" panose="020B0604020202020204" pitchFamily="34" charset="0"/>
                <a:cs typeface="Arial Black" panose="020B0604020202020204" pitchFamily="34" charset="0"/>
                <a:sym typeface="Arial"/>
              </a:rPr>
              <a:t>$16.5</a:t>
            </a:r>
            <a:endParaRPr sz="4800" b="1" spc="-250" dirty="0">
              <a:solidFill>
                <a:srgbClr val="FFFFFF"/>
              </a:solidFill>
              <a:latin typeface="Arial Black" panose="020B0604020202020204" pitchFamily="34" charset="0"/>
              <a:cs typeface="Arial Black" panose="020B0604020202020204" pitchFamily="34" charset="0"/>
              <a:sym typeface="Arial"/>
            </a:endParaRPr>
          </a:p>
        </p:txBody>
      </p:sp>
      <p:sp>
        <p:nvSpPr>
          <p:cNvPr id="33" name="Rectangle 32"/>
          <p:cNvSpPr/>
          <p:nvPr/>
        </p:nvSpPr>
        <p:spPr>
          <a:xfrm>
            <a:off x="2121966" y="2164118"/>
            <a:ext cx="4572000" cy="264688"/>
          </a:xfrm>
          <a:prstGeom prst="rect">
            <a:avLst/>
          </a:prstGeom>
        </p:spPr>
        <p:txBody>
          <a:bodyPr>
            <a:spAutoFit/>
          </a:bodyPr>
          <a:lstStyle/>
          <a:p>
            <a:pPr algn="ctr" defTabSz="914400">
              <a:lnSpc>
                <a:spcPct val="80000"/>
              </a:lnSpc>
              <a:buClr>
                <a:srgbClr val="000000"/>
              </a:buClr>
              <a:buFont typeface="Arial"/>
              <a:buNone/>
            </a:pPr>
            <a:r>
              <a:rPr lang="en-US" sz="1400" b="1" kern="0" dirty="0">
                <a:solidFill>
                  <a:srgbClr val="FFFFFF"/>
                </a:solidFill>
                <a:latin typeface="Arial"/>
                <a:cs typeface="Arial"/>
                <a:sym typeface="Arial"/>
              </a:rPr>
              <a:t>trillion</a:t>
            </a:r>
          </a:p>
        </p:txBody>
      </p:sp>
    </p:spTree>
    <p:extLst>
      <p:ext uri="{BB962C8B-B14F-4D97-AF65-F5344CB8AC3E}">
        <p14:creationId xmlns:p14="http://schemas.microsoft.com/office/powerpoint/2010/main" val="19771558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8" name="Google Shape;2296;p333">
            <a:extLst>
              <a:ext uri="{FF2B5EF4-FFF2-40B4-BE49-F238E27FC236}">
                <a16:creationId xmlns:a16="http://schemas.microsoft.com/office/drawing/2014/main" id="{8C2C03D8-9E00-4D45-AF20-1552BE0B0F95}"/>
              </a:ext>
            </a:extLst>
          </p:cNvPr>
          <p:cNvSpPr txBox="1"/>
          <p:nvPr/>
        </p:nvSpPr>
        <p:spPr>
          <a:xfrm>
            <a:off x="167474" y="198573"/>
            <a:ext cx="6699985" cy="27529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 sz="2000" b="1" dirty="0">
                <a:solidFill>
                  <a:schemeClr val="dk1"/>
                </a:solidFill>
                <a:latin typeface="Arial" panose="020B0604020202020204" pitchFamily="34" charset="0"/>
                <a:cs typeface="Arial" panose="020B0604020202020204" pitchFamily="34" charset="0"/>
              </a:rPr>
              <a:t>Economic impact of violence - Highlights</a:t>
            </a:r>
            <a:endParaRPr sz="2000" b="1" cap="none" dirty="0">
              <a:solidFill>
                <a:schemeClr val="dk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7C30536-7FBD-EA49-ABA1-B58F5AAC6F91}"/>
              </a:ext>
            </a:extLst>
          </p:cNvPr>
          <p:cNvGrpSpPr/>
          <p:nvPr/>
        </p:nvGrpSpPr>
        <p:grpSpPr>
          <a:xfrm>
            <a:off x="414578" y="2702092"/>
            <a:ext cx="7669743" cy="277021"/>
            <a:chOff x="435142" y="1743212"/>
            <a:chExt cx="7669743" cy="277021"/>
          </a:xfrm>
        </p:grpSpPr>
        <p:sp>
          <p:nvSpPr>
            <p:cNvPr id="15" name="TextBox 14"/>
            <p:cNvSpPr txBox="1"/>
            <p:nvPr/>
          </p:nvSpPr>
          <p:spPr>
            <a:xfrm>
              <a:off x="633410" y="1743212"/>
              <a:ext cx="7471475" cy="277021"/>
            </a:xfrm>
            <a:prstGeom prst="rect">
              <a:avLst/>
            </a:prstGeom>
            <a:noFill/>
          </p:spPr>
          <p:txBody>
            <a:bodyPr wrap="square" lIns="68601" tIns="34301" rIns="68601" bIns="34301" rtlCol="0">
              <a:spAutoFit/>
            </a:bodyPr>
            <a:lstStyle/>
            <a:p>
              <a:r>
                <a:rPr lang="en-US" dirty="0">
                  <a:latin typeface="Arial" panose="020B0604020202020204" pitchFamily="34" charset="0"/>
                  <a:cs typeface="Arial" panose="020B0604020202020204" pitchFamily="34" charset="0"/>
                </a:rPr>
                <a:t>In the ten countries most affected by violence – average cost was 34% of GDP </a:t>
              </a:r>
            </a:p>
          </p:txBody>
        </p:sp>
        <p:pic>
          <p:nvPicPr>
            <p:cNvPr id="20" name="Graphic 19">
              <a:extLst>
                <a:ext uri="{FF2B5EF4-FFF2-40B4-BE49-F238E27FC236}">
                  <a16:creationId xmlns:a16="http://schemas.microsoft.com/office/drawing/2014/main" id="{CC3D099E-DE59-514D-B078-68072D3DEB8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1810690"/>
              <a:ext cx="120822" cy="191173"/>
            </a:xfrm>
            <a:prstGeom prst="rect">
              <a:avLst/>
            </a:prstGeom>
          </p:spPr>
        </p:pic>
      </p:grpSp>
      <p:grpSp>
        <p:nvGrpSpPr>
          <p:cNvPr id="4" name="Group 3">
            <a:extLst>
              <a:ext uri="{FF2B5EF4-FFF2-40B4-BE49-F238E27FC236}">
                <a16:creationId xmlns:a16="http://schemas.microsoft.com/office/drawing/2014/main" id="{F295B324-8171-594B-B783-C3CFAA6B4510}"/>
              </a:ext>
            </a:extLst>
          </p:cNvPr>
          <p:cNvGrpSpPr/>
          <p:nvPr/>
        </p:nvGrpSpPr>
        <p:grpSpPr>
          <a:xfrm>
            <a:off x="439354" y="2034207"/>
            <a:ext cx="7546006" cy="300082"/>
            <a:chOff x="435142" y="2143522"/>
            <a:chExt cx="7269657" cy="300082"/>
          </a:xfrm>
        </p:grpSpPr>
        <p:sp>
          <p:nvSpPr>
            <p:cNvPr id="29" name="TextBox 28"/>
            <p:cNvSpPr txBox="1"/>
            <p:nvPr/>
          </p:nvSpPr>
          <p:spPr>
            <a:xfrm>
              <a:off x="596812" y="2143522"/>
              <a:ext cx="7107987" cy="30008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economic impact increased by 12.4 per cent </a:t>
              </a:r>
            </a:p>
          </p:txBody>
        </p:sp>
        <p:pic>
          <p:nvPicPr>
            <p:cNvPr id="21" name="Graphic 20">
              <a:extLst>
                <a:ext uri="{FF2B5EF4-FFF2-40B4-BE49-F238E27FC236}">
                  <a16:creationId xmlns:a16="http://schemas.microsoft.com/office/drawing/2014/main" id="{511A1A09-BD01-DD46-9A9D-BD78D426E9D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142" y="2234792"/>
              <a:ext cx="120822" cy="191173"/>
            </a:xfrm>
            <a:prstGeom prst="rect">
              <a:avLst/>
            </a:prstGeom>
          </p:spPr>
        </p:pic>
      </p:grpSp>
      <p:grpSp>
        <p:nvGrpSpPr>
          <p:cNvPr id="6" name="Group 5"/>
          <p:cNvGrpSpPr/>
          <p:nvPr/>
        </p:nvGrpSpPr>
        <p:grpSpPr>
          <a:xfrm>
            <a:off x="439354" y="1260461"/>
            <a:ext cx="7542153" cy="507831"/>
            <a:chOff x="439354" y="1260461"/>
            <a:chExt cx="7542153" cy="507831"/>
          </a:xfrm>
        </p:grpSpPr>
        <p:grpSp>
          <p:nvGrpSpPr>
            <p:cNvPr id="2" name="Group 1">
              <a:extLst>
                <a:ext uri="{FF2B5EF4-FFF2-40B4-BE49-F238E27FC236}">
                  <a16:creationId xmlns:a16="http://schemas.microsoft.com/office/drawing/2014/main" id="{0262889F-BFE6-BD41-B983-688671AB52EC}"/>
                </a:ext>
              </a:extLst>
            </p:cNvPr>
            <p:cNvGrpSpPr/>
            <p:nvPr/>
          </p:nvGrpSpPr>
          <p:grpSpPr>
            <a:xfrm>
              <a:off x="439354" y="1345843"/>
              <a:ext cx="6249802" cy="323188"/>
              <a:chOff x="439354" y="1345843"/>
              <a:chExt cx="6249802" cy="323188"/>
            </a:xfrm>
          </p:grpSpPr>
          <p:sp>
            <p:nvSpPr>
              <p:cNvPr id="13" name="TextBox 12"/>
              <p:cNvSpPr txBox="1"/>
              <p:nvPr/>
            </p:nvSpPr>
            <p:spPr>
              <a:xfrm>
                <a:off x="596812" y="1345843"/>
                <a:ext cx="6092344" cy="323188"/>
              </a:xfrm>
              <a:prstGeom prst="rect">
                <a:avLst/>
              </a:prstGeom>
              <a:noFill/>
            </p:spPr>
            <p:txBody>
              <a:bodyPr wrap="square" lIns="68601" tIns="34301" rIns="68601" bIns="34301" rtlCol="0">
                <a:spAutoFit/>
              </a:bodyPr>
              <a:lstStyle/>
              <a:p>
                <a:endParaRPr lang="en-US" sz="1600" dirty="0">
                  <a:solidFill>
                    <a:schemeClr val="accent6">
                      <a:lumMod val="10000"/>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19" name="Graphic 18">
                <a:extLst>
                  <a:ext uri="{FF2B5EF4-FFF2-40B4-BE49-F238E27FC236}">
                    <a16:creationId xmlns:a16="http://schemas.microsoft.com/office/drawing/2014/main" id="{FF4E7951-B0A3-7F4D-8E2F-25B1C319DC6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9354" y="1418791"/>
                <a:ext cx="120822" cy="191173"/>
              </a:xfrm>
              <a:prstGeom prst="rect">
                <a:avLst/>
              </a:prstGeom>
            </p:spPr>
          </p:pic>
        </p:grpSp>
        <p:sp>
          <p:nvSpPr>
            <p:cNvPr id="7" name="Rectangle 6"/>
            <p:cNvSpPr/>
            <p:nvPr/>
          </p:nvSpPr>
          <p:spPr>
            <a:xfrm>
              <a:off x="633411" y="1260461"/>
              <a:ext cx="7348096" cy="5078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global economic impact of violence costs $2,117 per person – 52 countries have less per capita income</a:t>
              </a:r>
              <a:endParaRPr lang="en-AU"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A7C30536-7FBD-EA49-ABA1-B58F5AAC6F91}"/>
              </a:ext>
            </a:extLst>
          </p:cNvPr>
          <p:cNvGrpSpPr/>
          <p:nvPr/>
        </p:nvGrpSpPr>
        <p:grpSpPr>
          <a:xfrm>
            <a:off x="414578" y="4068477"/>
            <a:ext cx="7690308" cy="277021"/>
            <a:chOff x="447350" y="1837106"/>
            <a:chExt cx="7690308" cy="277021"/>
          </a:xfrm>
        </p:grpSpPr>
        <p:sp>
          <p:nvSpPr>
            <p:cNvPr id="23" name="TextBox 22"/>
            <p:cNvSpPr txBox="1"/>
            <p:nvPr/>
          </p:nvSpPr>
          <p:spPr>
            <a:xfrm>
              <a:off x="666183" y="1837106"/>
              <a:ext cx="7471475" cy="277021"/>
            </a:xfrm>
            <a:prstGeom prst="rect">
              <a:avLst/>
            </a:prstGeom>
            <a:noFill/>
          </p:spPr>
          <p:txBody>
            <a:bodyPr wrap="square" lIns="68601" tIns="34301" rIns="68601" bIns="34301" rtlCol="0">
              <a:spAutoFit/>
            </a:bodyPr>
            <a:lstStyle/>
            <a:p>
              <a:r>
                <a:rPr lang="en-US" dirty="0">
                  <a:latin typeface="Arial" panose="020B0604020202020204" pitchFamily="34" charset="0"/>
                  <a:cs typeface="Arial" panose="020B0604020202020204" pitchFamily="34" charset="0"/>
                </a:rPr>
                <a:t>If NATO countries meet their 2% of GDP pledge then NATO military expenditure will rise 7%</a:t>
              </a:r>
            </a:p>
          </p:txBody>
        </p:sp>
        <p:pic>
          <p:nvPicPr>
            <p:cNvPr id="24" name="Graphic 19">
              <a:extLst>
                <a:ext uri="{FF2B5EF4-FFF2-40B4-BE49-F238E27FC236}">
                  <a16:creationId xmlns:a16="http://schemas.microsoft.com/office/drawing/2014/main" id="{CC3D099E-DE59-514D-B078-68072D3DEB8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7350" y="1837106"/>
              <a:ext cx="120822" cy="191173"/>
            </a:xfrm>
            <a:prstGeom prst="rect">
              <a:avLst/>
            </a:prstGeom>
          </p:spPr>
        </p:pic>
      </p:grpSp>
      <p:grpSp>
        <p:nvGrpSpPr>
          <p:cNvPr id="25" name="Group 24">
            <a:extLst>
              <a:ext uri="{FF2B5EF4-FFF2-40B4-BE49-F238E27FC236}">
                <a16:creationId xmlns:a16="http://schemas.microsoft.com/office/drawing/2014/main" id="{A7C30536-7FBD-EA49-ABA1-B58F5AAC6F91}"/>
              </a:ext>
            </a:extLst>
          </p:cNvPr>
          <p:cNvGrpSpPr/>
          <p:nvPr/>
        </p:nvGrpSpPr>
        <p:grpSpPr>
          <a:xfrm>
            <a:off x="447351" y="3410136"/>
            <a:ext cx="7657535" cy="277021"/>
            <a:chOff x="447350" y="1794181"/>
            <a:chExt cx="7657535" cy="277021"/>
          </a:xfrm>
        </p:grpSpPr>
        <p:sp>
          <p:nvSpPr>
            <p:cNvPr id="26" name="TextBox 25"/>
            <p:cNvSpPr txBox="1"/>
            <p:nvPr/>
          </p:nvSpPr>
          <p:spPr>
            <a:xfrm>
              <a:off x="633410" y="1794181"/>
              <a:ext cx="7471475" cy="277021"/>
            </a:xfrm>
            <a:prstGeom prst="rect">
              <a:avLst/>
            </a:prstGeom>
            <a:noFill/>
          </p:spPr>
          <p:txBody>
            <a:bodyPr wrap="square" lIns="68601" tIns="34301" rIns="68601" bIns="34301" rtlCol="0">
              <a:spAutoFit/>
            </a:bodyPr>
            <a:lstStyle/>
            <a:p>
              <a:r>
                <a:rPr lang="en-US" dirty="0">
                  <a:latin typeface="Arial" panose="020B0604020202020204" pitchFamily="34" charset="0"/>
                  <a:cs typeface="Arial" panose="020B0604020202020204" pitchFamily="34" charset="0"/>
                </a:rPr>
                <a:t>In the ten most peaceful countries the average economic cost was 3.6% of GDP</a:t>
              </a:r>
            </a:p>
          </p:txBody>
        </p:sp>
        <p:pic>
          <p:nvPicPr>
            <p:cNvPr id="27" name="Graphic 19">
              <a:extLst>
                <a:ext uri="{FF2B5EF4-FFF2-40B4-BE49-F238E27FC236}">
                  <a16:creationId xmlns:a16="http://schemas.microsoft.com/office/drawing/2014/main" id="{CC3D099E-DE59-514D-B078-68072D3DEB8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7350" y="1837106"/>
              <a:ext cx="120822" cy="191173"/>
            </a:xfrm>
            <a:prstGeom prst="rect">
              <a:avLst/>
            </a:prstGeom>
          </p:spPr>
        </p:pic>
      </p:grpSp>
    </p:spTree>
    <p:extLst>
      <p:ext uri="{BB962C8B-B14F-4D97-AF65-F5344CB8AC3E}">
        <p14:creationId xmlns:p14="http://schemas.microsoft.com/office/powerpoint/2010/main" val="1970811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23" name="Google Shape;2344;p335">
            <a:extLst>
              <a:ext uri="{FF2B5EF4-FFF2-40B4-BE49-F238E27FC236}">
                <a16:creationId xmlns:a16="http://schemas.microsoft.com/office/drawing/2014/main" id="{CB89CC68-9C55-7047-AE5D-6D2DD9380C76}"/>
              </a:ext>
            </a:extLst>
          </p:cNvPr>
          <p:cNvSpPr txBox="1"/>
          <p:nvPr/>
        </p:nvSpPr>
        <p:spPr>
          <a:xfrm>
            <a:off x="179388" y="505372"/>
            <a:ext cx="6653803" cy="281437"/>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Military expenditure accounts for over 46.7 per cent of the total economic impact of violence.</a:t>
            </a:r>
            <a:endParaRPr sz="1200" kern="0" dirty="0">
              <a:solidFill>
                <a:srgbClr val="4D4D4D">
                  <a:lumMod val="75000"/>
                </a:srgbClr>
              </a:solidFill>
              <a:latin typeface="Arial"/>
              <a:cs typeface="Arial"/>
              <a:sym typeface="Arial"/>
            </a:endParaRPr>
          </a:p>
        </p:txBody>
      </p:sp>
      <p:sp>
        <p:nvSpPr>
          <p:cNvPr id="24" name="Google Shape;2296;p333">
            <a:extLst>
              <a:ext uri="{FF2B5EF4-FFF2-40B4-BE49-F238E27FC236}">
                <a16:creationId xmlns:a16="http://schemas.microsoft.com/office/drawing/2014/main" id="{F45C0D5C-18F1-D044-8990-DED2DB20B705}"/>
              </a:ext>
            </a:extLst>
          </p:cNvPr>
          <p:cNvSpPr txBox="1"/>
          <p:nvPr/>
        </p:nvSpPr>
        <p:spPr>
          <a:xfrm>
            <a:off x="167474" y="1985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Breakdown of the economic impact of violence</a:t>
            </a:r>
            <a:endParaRPr sz="2000" b="1" kern="0" dirty="0">
              <a:solidFill>
                <a:srgbClr val="000000"/>
              </a:solidFill>
              <a:latin typeface="Arial" panose="020B0604020202020204"/>
              <a:cs typeface="Arial"/>
              <a:sym typeface="Arial"/>
            </a:endParaRPr>
          </a:p>
        </p:txBody>
      </p:sp>
      <p:grpSp>
        <p:nvGrpSpPr>
          <p:cNvPr id="8" name="Group 7"/>
          <p:cNvGrpSpPr/>
          <p:nvPr/>
        </p:nvGrpSpPr>
        <p:grpSpPr>
          <a:xfrm>
            <a:off x="1431096" y="1023869"/>
            <a:ext cx="5785628" cy="3618558"/>
            <a:chOff x="0" y="0"/>
            <a:chExt cx="7711516" cy="4759507"/>
          </a:xfrm>
        </p:grpSpPr>
        <p:graphicFrame>
          <p:nvGraphicFramePr>
            <p:cNvPr id="9" name="Chart 8"/>
            <p:cNvGraphicFramePr>
              <a:graphicFrameLocks/>
            </p:cNvGraphicFramePr>
            <p:nvPr>
              <p:extLst>
                <p:ext uri="{D42A27DB-BD31-4B8C-83A1-F6EECF244321}">
                  <p14:modId xmlns:p14="http://schemas.microsoft.com/office/powerpoint/2010/main" val="3285076207"/>
                </p:ext>
              </p:extLst>
            </p:nvPr>
          </p:nvGraphicFramePr>
          <p:xfrm>
            <a:off x="0" y="0"/>
            <a:ext cx="7711516" cy="45587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2"/>
            <p:cNvSpPr txBox="1"/>
            <p:nvPr/>
          </p:nvSpPr>
          <p:spPr>
            <a:xfrm>
              <a:off x="556178" y="4560536"/>
              <a:ext cx="987615" cy="19897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AU" sz="800" dirty="0">
                  <a:solidFill>
                    <a:schemeClr val="tx1">
                      <a:lumMod val="50000"/>
                      <a:lumOff val="50000"/>
                    </a:schemeClr>
                  </a:solidFill>
                  <a:latin typeface="Arial" panose="020B0604020202020204" pitchFamily="34" charset="0"/>
                  <a:cs typeface="Arial" panose="020B0604020202020204" pitchFamily="34" charset="0"/>
                </a:rPr>
                <a:t>Source:</a:t>
              </a:r>
              <a:r>
                <a:rPr lang="en-AU" sz="800" baseline="0" dirty="0">
                  <a:solidFill>
                    <a:schemeClr val="tx1">
                      <a:lumMod val="50000"/>
                      <a:lumOff val="50000"/>
                    </a:schemeClr>
                  </a:solidFill>
                  <a:latin typeface="Arial" panose="020B0604020202020204" pitchFamily="34" charset="0"/>
                  <a:cs typeface="Arial" panose="020B0604020202020204" pitchFamily="34" charset="0"/>
                </a:rPr>
                <a:t> IEP</a:t>
              </a:r>
              <a:endParaRPr lang="en-AU" sz="800" dirty="0">
                <a:solidFill>
                  <a:schemeClr val="tx1">
                    <a:lumMod val="50000"/>
                    <a:lumOff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67419212"/>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23" name="Google Shape;2344;p335">
            <a:extLst>
              <a:ext uri="{FF2B5EF4-FFF2-40B4-BE49-F238E27FC236}">
                <a16:creationId xmlns:a16="http://schemas.microsoft.com/office/drawing/2014/main" id="{CB89CC68-9C55-7047-AE5D-6D2DD9380C76}"/>
              </a:ext>
            </a:extLst>
          </p:cNvPr>
          <p:cNvSpPr txBox="1"/>
          <p:nvPr/>
        </p:nvSpPr>
        <p:spPr>
          <a:xfrm>
            <a:off x="179388" y="505372"/>
            <a:ext cx="6653803" cy="281437"/>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The global economic impact of violence has increased since 2015.</a:t>
            </a:r>
            <a:endParaRPr sz="1200" kern="0" dirty="0">
              <a:solidFill>
                <a:srgbClr val="4D4D4D">
                  <a:lumMod val="75000"/>
                </a:srgbClr>
              </a:solidFill>
              <a:latin typeface="Arial"/>
              <a:cs typeface="Arial"/>
              <a:sym typeface="Arial"/>
            </a:endParaRPr>
          </a:p>
        </p:txBody>
      </p:sp>
      <p:sp>
        <p:nvSpPr>
          <p:cNvPr id="24" name="Google Shape;2296;p333">
            <a:extLst>
              <a:ext uri="{FF2B5EF4-FFF2-40B4-BE49-F238E27FC236}">
                <a16:creationId xmlns:a16="http://schemas.microsoft.com/office/drawing/2014/main" id="{F45C0D5C-18F1-D044-8990-DED2DB20B705}"/>
              </a:ext>
            </a:extLst>
          </p:cNvPr>
          <p:cNvSpPr txBox="1"/>
          <p:nvPr/>
        </p:nvSpPr>
        <p:spPr>
          <a:xfrm>
            <a:off x="167474" y="1985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Economic Impact of Violence</a:t>
            </a:r>
            <a:endParaRPr sz="2000" b="1" kern="0" dirty="0">
              <a:solidFill>
                <a:srgbClr val="000000"/>
              </a:solidFill>
              <a:latin typeface="Arial" panose="020B0604020202020204"/>
              <a:cs typeface="Arial"/>
              <a:sym typeface="Arial"/>
            </a:endParaRPr>
          </a:p>
        </p:txBody>
      </p:sp>
      <p:graphicFrame>
        <p:nvGraphicFramePr>
          <p:cNvPr id="7" name="Chart 6"/>
          <p:cNvGraphicFramePr>
            <a:graphicFrameLocks/>
          </p:cNvGraphicFramePr>
          <p:nvPr>
            <p:extLst>
              <p:ext uri="{D42A27DB-BD31-4B8C-83A1-F6EECF244321}">
                <p14:modId xmlns:p14="http://schemas.microsoft.com/office/powerpoint/2010/main" val="2945636772"/>
              </p:ext>
            </p:extLst>
          </p:nvPr>
        </p:nvGraphicFramePr>
        <p:xfrm>
          <a:off x="1115372" y="696366"/>
          <a:ext cx="6365590" cy="24538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521940783"/>
              </p:ext>
            </p:extLst>
          </p:nvPr>
        </p:nvGraphicFramePr>
        <p:xfrm>
          <a:off x="1138497" y="3133500"/>
          <a:ext cx="6365590" cy="16129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1746762"/>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3" name="Google Shape;2344;p335">
            <a:extLst>
              <a:ext uri="{FF2B5EF4-FFF2-40B4-BE49-F238E27FC236}">
                <a16:creationId xmlns:a16="http://schemas.microsoft.com/office/drawing/2014/main" id="{CB89CC68-9C55-7047-AE5D-6D2DD9380C76}"/>
              </a:ext>
            </a:extLst>
          </p:cNvPr>
          <p:cNvSpPr txBox="1"/>
          <p:nvPr/>
        </p:nvSpPr>
        <p:spPr>
          <a:xfrm>
            <a:off x="179388" y="505372"/>
            <a:ext cx="6158897" cy="201769"/>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AU" sz="1200" kern="0" dirty="0">
                <a:solidFill>
                  <a:srgbClr val="4D4D4D">
                    <a:lumMod val="75000"/>
                  </a:srgbClr>
                </a:solidFill>
                <a:latin typeface="Arial"/>
                <a:cs typeface="Arial"/>
                <a:sym typeface="Arial"/>
              </a:rPr>
              <a:t>Security spending has the largest economic impact in most regions</a:t>
            </a:r>
            <a:endParaRPr sz="1200" kern="0" dirty="0">
              <a:solidFill>
                <a:srgbClr val="4D4D4D">
                  <a:lumMod val="75000"/>
                </a:srgbClr>
              </a:solidFill>
              <a:latin typeface="Arial"/>
              <a:cs typeface="Arial"/>
              <a:sym typeface="Arial"/>
            </a:endParaRPr>
          </a:p>
        </p:txBody>
      </p:sp>
      <p:sp>
        <p:nvSpPr>
          <p:cNvPr id="24" name="Google Shape;2296;p333">
            <a:extLst>
              <a:ext uri="{FF2B5EF4-FFF2-40B4-BE49-F238E27FC236}">
                <a16:creationId xmlns:a16="http://schemas.microsoft.com/office/drawing/2014/main" id="{F45C0D5C-18F1-D044-8990-DED2DB20B705}"/>
              </a:ext>
            </a:extLst>
          </p:cNvPr>
          <p:cNvSpPr txBox="1"/>
          <p:nvPr/>
        </p:nvSpPr>
        <p:spPr>
          <a:xfrm>
            <a:off x="167474" y="1985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 sz="2000" b="1" kern="0" dirty="0">
                <a:solidFill>
                  <a:srgbClr val="000000"/>
                </a:solidFill>
                <a:latin typeface="Arial" panose="020B0604020202020204"/>
                <a:cs typeface="Arial"/>
                <a:sym typeface="Arial"/>
              </a:rPr>
              <a:t>Composition of Economic Impact by Region</a:t>
            </a:r>
            <a:endParaRPr sz="2000" b="1" kern="0" dirty="0">
              <a:solidFill>
                <a:srgbClr val="000000"/>
              </a:solidFill>
              <a:latin typeface="Arial" panose="020B0604020202020204"/>
              <a:cs typeface="Arial"/>
              <a:sym typeface="Arial"/>
            </a:endParaRPr>
          </a:p>
        </p:txBody>
      </p:sp>
      <p:graphicFrame>
        <p:nvGraphicFramePr>
          <p:cNvPr id="5" name="Chart 4"/>
          <p:cNvGraphicFramePr>
            <a:graphicFrameLocks/>
          </p:cNvGraphicFramePr>
          <p:nvPr>
            <p:extLst>
              <p:ext uri="{D42A27DB-BD31-4B8C-83A1-F6EECF244321}">
                <p14:modId xmlns:p14="http://schemas.microsoft.com/office/powerpoint/2010/main" val="1751442557"/>
              </p:ext>
            </p:extLst>
          </p:nvPr>
        </p:nvGraphicFramePr>
        <p:xfrm>
          <a:off x="737338" y="707141"/>
          <a:ext cx="7421378" cy="4149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970453"/>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90e2d1f501_0_4865"/>
          <p:cNvSpPr txBox="1"/>
          <p:nvPr/>
        </p:nvSpPr>
        <p:spPr>
          <a:xfrm>
            <a:off x="187054" y="175165"/>
            <a:ext cx="3567099" cy="275315"/>
          </a:xfrm>
          <a:prstGeom prst="rect">
            <a:avLst/>
          </a:prstGeom>
          <a:noFill/>
          <a:ln>
            <a:noFill/>
          </a:ln>
        </p:spPr>
        <p:txBody>
          <a:bodyPr spcFirstLastPara="1" wrap="square" lIns="0" tIns="0" rIns="0" bIns="0" anchor="t"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2700"/>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Get involved with IEP</a:t>
            </a:r>
            <a:endParaRPr kumimoji="0"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cxnSp>
        <p:nvCxnSpPr>
          <p:cNvPr id="702" name="Google Shape;702;g90e2d1f501_0_4865"/>
          <p:cNvCxnSpPr/>
          <p:nvPr/>
        </p:nvCxnSpPr>
        <p:spPr>
          <a:xfrm flipH="1" flipV="1">
            <a:off x="4691297" y="912838"/>
            <a:ext cx="224135" cy="868531"/>
          </a:xfrm>
          <a:prstGeom prst="straightConnector1">
            <a:avLst/>
          </a:prstGeom>
          <a:noFill/>
          <a:ln w="9525" cap="flat" cmpd="sng">
            <a:solidFill>
              <a:schemeClr val="bg1"/>
            </a:solidFill>
            <a:prstDash val="solid"/>
            <a:miter lim="800000"/>
            <a:headEnd type="none" w="sm" len="sm"/>
            <a:tailEnd type="triangle" w="med" len="med"/>
          </a:ln>
        </p:spPr>
      </p:cxnSp>
      <p:sp>
        <p:nvSpPr>
          <p:cNvPr id="706" name="Google Shape;706;g90e2d1f501_0_4865"/>
          <p:cNvSpPr txBox="1"/>
          <p:nvPr/>
        </p:nvSpPr>
        <p:spPr>
          <a:xfrm>
            <a:off x="658860" y="2224020"/>
            <a:ext cx="1302498" cy="219233"/>
          </a:xfrm>
          <a:prstGeom prst="rect">
            <a:avLst/>
          </a:prstGeom>
          <a:noFill/>
          <a:ln>
            <a:noFill/>
          </a:ln>
        </p:spPr>
        <p:txBody>
          <a:bodyPr spcFirstLastPara="1" wrap="square" lIns="34289" tIns="17145" rIns="34289" bIns="17145" anchor="t" anchorCtr="0">
            <a:noAutofit/>
          </a:bodyPr>
          <a:lstStyle/>
          <a:p>
            <a:pPr marL="0" marR="0" lvl="0" indent="0" algn="ctr" defTabSz="457200" rtl="0" eaLnBrk="1" fontAlgn="auto" latinLnBrk="0" hangingPunct="1">
              <a:lnSpc>
                <a:spcPct val="100000"/>
              </a:lnSpc>
              <a:spcBef>
                <a:spcPts val="0"/>
              </a:spcBef>
              <a:spcAft>
                <a:spcPts val="0"/>
              </a:spcAft>
              <a:buClr>
                <a:srgbClr val="44546A"/>
              </a:buClr>
              <a:buSzPts val="300"/>
              <a:buFontTx/>
              <a:buNone/>
              <a:tabLst/>
              <a:defRPr/>
            </a:pPr>
            <a:r>
              <a:rPr kumimoji="0" lang="en-US" sz="11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Ambassador Program</a:t>
            </a:r>
            <a:endParaRPr kumimoji="0"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709" name="Google Shape;709;g90e2d1f501_0_4865"/>
          <p:cNvSpPr txBox="1"/>
          <p:nvPr/>
        </p:nvSpPr>
        <p:spPr>
          <a:xfrm>
            <a:off x="1926691" y="2224020"/>
            <a:ext cx="1335788" cy="219233"/>
          </a:xfrm>
          <a:prstGeom prst="rect">
            <a:avLst/>
          </a:prstGeom>
          <a:noFill/>
          <a:ln>
            <a:noFill/>
          </a:ln>
        </p:spPr>
        <p:txBody>
          <a:bodyPr spcFirstLastPara="1" wrap="square" lIns="34289" tIns="17145" rIns="34289" bIns="17145" anchor="t" anchorCtr="0">
            <a:noAutofit/>
          </a:bodyPr>
          <a:lstStyle/>
          <a:p>
            <a:pPr marL="0" marR="0" lvl="0" indent="0" algn="ctr" defTabSz="457200" rtl="0" eaLnBrk="1" fontAlgn="auto" latinLnBrk="0" hangingPunct="1">
              <a:lnSpc>
                <a:spcPct val="100000"/>
              </a:lnSpc>
              <a:spcBef>
                <a:spcPts val="0"/>
              </a:spcBef>
              <a:spcAft>
                <a:spcPts val="0"/>
              </a:spcAft>
              <a:buClr>
                <a:srgbClr val="44546A"/>
              </a:buClr>
              <a:buSzPts val="300"/>
              <a:buFontTx/>
              <a:buNone/>
              <a:tabLst/>
              <a:defRPr/>
            </a:pPr>
            <a:r>
              <a:rPr kumimoji="0" lang="en-US" sz="11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Positive Peace Workshops</a:t>
            </a:r>
            <a:endParaRPr kumimoji="0"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710" name="Google Shape;710;g90e2d1f501_0_4865"/>
          <p:cNvSpPr txBox="1"/>
          <p:nvPr/>
        </p:nvSpPr>
        <p:spPr>
          <a:xfrm>
            <a:off x="658858" y="4000322"/>
            <a:ext cx="1335788" cy="219233"/>
          </a:xfrm>
          <a:prstGeom prst="rect">
            <a:avLst/>
          </a:prstGeom>
          <a:noFill/>
          <a:ln>
            <a:noFill/>
          </a:ln>
        </p:spPr>
        <p:txBody>
          <a:bodyPr spcFirstLastPara="1" wrap="square" lIns="34289" tIns="17145" rIns="34289" bIns="17145" anchor="t" anchorCtr="0">
            <a:noAutofit/>
          </a:bodyPr>
          <a:lstStyle/>
          <a:p>
            <a:pPr marL="0" marR="0" lvl="0" indent="0" algn="ctr" defTabSz="457200" rtl="0" eaLnBrk="1" fontAlgn="auto" latinLnBrk="0" hangingPunct="1">
              <a:lnSpc>
                <a:spcPct val="100000"/>
              </a:lnSpc>
              <a:spcBef>
                <a:spcPts val="0"/>
              </a:spcBef>
              <a:spcAft>
                <a:spcPts val="0"/>
              </a:spcAft>
              <a:buClr>
                <a:srgbClr val="44546A"/>
              </a:buClr>
              <a:buSzPts val="300"/>
              <a:buFontTx/>
              <a:buNone/>
              <a:tabLst/>
              <a:defRPr/>
            </a:pPr>
            <a:r>
              <a:rPr kumimoji="0" lang="en-US" sz="11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Strategic Partnerships</a:t>
            </a:r>
            <a:endParaRPr kumimoji="0"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711" name="Google Shape;711;g90e2d1f501_0_4865"/>
          <p:cNvSpPr txBox="1"/>
          <p:nvPr/>
        </p:nvSpPr>
        <p:spPr>
          <a:xfrm>
            <a:off x="1946560" y="4000322"/>
            <a:ext cx="1335788" cy="219233"/>
          </a:xfrm>
          <a:prstGeom prst="rect">
            <a:avLst/>
          </a:prstGeom>
          <a:noFill/>
          <a:ln>
            <a:noFill/>
          </a:ln>
        </p:spPr>
        <p:txBody>
          <a:bodyPr spcFirstLastPara="1" wrap="square" lIns="34289" tIns="17145" rIns="34289" bIns="17145" anchor="t" anchorCtr="0">
            <a:noAutofit/>
          </a:bodyPr>
          <a:lstStyle/>
          <a:p>
            <a:pPr marL="0" marR="0" lvl="0" indent="0" algn="ctr" defTabSz="457200" rtl="0" eaLnBrk="1" fontAlgn="auto" latinLnBrk="0" hangingPunct="1">
              <a:lnSpc>
                <a:spcPct val="100000"/>
              </a:lnSpc>
              <a:spcBef>
                <a:spcPts val="0"/>
              </a:spcBef>
              <a:spcAft>
                <a:spcPts val="0"/>
              </a:spcAft>
              <a:buClr>
                <a:srgbClr val="44546A"/>
              </a:buClr>
              <a:buSzPts val="300"/>
              <a:buFontTx/>
              <a:buNone/>
              <a:tabLst/>
              <a:defRPr/>
            </a:pPr>
            <a:r>
              <a:rPr kumimoji="0" lang="en-US" sz="1199"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IEP Peace Academy</a:t>
            </a:r>
            <a:endParaRPr kumimoji="0"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713" name="Google Shape;713;g90e2d1f501_0_4865"/>
          <p:cNvSpPr txBox="1"/>
          <p:nvPr/>
        </p:nvSpPr>
        <p:spPr>
          <a:xfrm>
            <a:off x="4329775" y="3291628"/>
            <a:ext cx="1335788" cy="457059"/>
          </a:xfrm>
          <a:prstGeom prst="rect">
            <a:avLst/>
          </a:prstGeom>
          <a:noFill/>
          <a:ln>
            <a:noFill/>
          </a:ln>
        </p:spPr>
        <p:txBody>
          <a:bodyPr spcFirstLastPara="1" wrap="square" lIns="91397" tIns="91397" rIns="91397" bIns="91397" anchor="t" anchorCtr="0">
            <a:noAutofit/>
          </a:bodyPr>
          <a:lstStyle/>
          <a:p>
            <a:pPr marL="0" marR="0" lvl="0" indent="0" algn="ctr" defTabSz="457200" rtl="0" eaLnBrk="1" fontAlgn="auto" latinLnBrk="0" hangingPunct="1">
              <a:lnSpc>
                <a:spcPct val="90000"/>
              </a:lnSpc>
              <a:spcBef>
                <a:spcPts val="0"/>
              </a:spcBef>
              <a:spcAft>
                <a:spcPts val="0"/>
              </a:spcAft>
              <a:buClr>
                <a:srgbClr val="000000"/>
              </a:buClr>
              <a:buSzPts val="2000"/>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rPr>
              <a:t>Online</a:t>
            </a:r>
            <a:endParaRPr kumimoji="0"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cxnSp>
        <p:nvCxnSpPr>
          <p:cNvPr id="718" name="Google Shape;718;g90e2d1f501_0_4865"/>
          <p:cNvCxnSpPr/>
          <p:nvPr/>
        </p:nvCxnSpPr>
        <p:spPr>
          <a:xfrm flipV="1">
            <a:off x="5578870" y="1645239"/>
            <a:ext cx="824573" cy="611373"/>
          </a:xfrm>
          <a:prstGeom prst="straightConnector1">
            <a:avLst/>
          </a:prstGeom>
          <a:noFill/>
          <a:ln w="9525" cap="flat" cmpd="sng">
            <a:solidFill>
              <a:schemeClr val="bg1"/>
            </a:solidFill>
            <a:prstDash val="solid"/>
            <a:miter lim="800000"/>
            <a:headEnd type="none" w="sm" len="sm"/>
            <a:tailEnd type="triangle" w="med" len="med"/>
          </a:ln>
        </p:spPr>
      </p:cxnSp>
      <p:cxnSp>
        <p:nvCxnSpPr>
          <p:cNvPr id="719" name="Google Shape;719;g90e2d1f501_0_4865"/>
          <p:cNvCxnSpPr/>
          <p:nvPr/>
        </p:nvCxnSpPr>
        <p:spPr>
          <a:xfrm>
            <a:off x="5462063" y="3070232"/>
            <a:ext cx="737173" cy="790256"/>
          </a:xfrm>
          <a:prstGeom prst="straightConnector1">
            <a:avLst/>
          </a:prstGeom>
          <a:noFill/>
          <a:ln w="9525" cap="flat" cmpd="sng">
            <a:solidFill>
              <a:schemeClr val="bg1"/>
            </a:solidFill>
            <a:prstDash val="solid"/>
            <a:miter lim="800000"/>
            <a:headEnd type="none" w="sm" len="sm"/>
            <a:tailEnd type="triangle" w="med" len="med"/>
          </a:ln>
        </p:spPr>
      </p:cxnSp>
      <p:sp>
        <p:nvSpPr>
          <p:cNvPr id="720" name="Google Shape;720;g90e2d1f501_0_4865"/>
          <p:cNvSpPr/>
          <p:nvPr/>
        </p:nvSpPr>
        <p:spPr>
          <a:xfrm>
            <a:off x="1219960" y="1357751"/>
            <a:ext cx="318202" cy="352091"/>
          </a:xfrm>
          <a:custGeom>
            <a:avLst/>
            <a:gdLst/>
            <a:ahLst/>
            <a:cxnLst/>
            <a:rect l="l" t="t" r="r" b="b"/>
            <a:pathLst>
              <a:path w="120000" h="120000" extrusionOk="0">
                <a:moveTo>
                  <a:pt x="109750" y="33388"/>
                </a:moveTo>
                <a:lnTo>
                  <a:pt x="103500" y="39644"/>
                </a:lnTo>
                <a:lnTo>
                  <a:pt x="80361" y="16500"/>
                </a:lnTo>
                <a:lnTo>
                  <a:pt x="86611" y="10250"/>
                </a:lnTo>
                <a:cubicBezTo>
                  <a:pt x="86611" y="10250"/>
                  <a:pt x="91061" y="5455"/>
                  <a:pt x="98183" y="5455"/>
                </a:cubicBezTo>
                <a:cubicBezTo>
                  <a:pt x="107222" y="5455"/>
                  <a:pt x="114544" y="12777"/>
                  <a:pt x="114544" y="21816"/>
                </a:cubicBezTo>
                <a:cubicBezTo>
                  <a:pt x="114544" y="26338"/>
                  <a:pt x="112711" y="30427"/>
                  <a:pt x="109750" y="33388"/>
                </a:cubicBezTo>
                <a:moveTo>
                  <a:pt x="40911" y="102233"/>
                </a:moveTo>
                <a:lnTo>
                  <a:pt x="40911" y="81816"/>
                </a:lnTo>
                <a:cubicBezTo>
                  <a:pt x="40911" y="80311"/>
                  <a:pt x="39688" y="79088"/>
                  <a:pt x="38183" y="79088"/>
                </a:cubicBezTo>
                <a:lnTo>
                  <a:pt x="17766" y="79088"/>
                </a:lnTo>
                <a:lnTo>
                  <a:pt x="76500" y="20361"/>
                </a:lnTo>
                <a:lnTo>
                  <a:pt x="99638" y="43500"/>
                </a:lnTo>
                <a:cubicBezTo>
                  <a:pt x="99638" y="43500"/>
                  <a:pt x="40911" y="102233"/>
                  <a:pt x="40911" y="102233"/>
                </a:cubicBezTo>
                <a:close/>
                <a:moveTo>
                  <a:pt x="35455" y="105788"/>
                </a:moveTo>
                <a:lnTo>
                  <a:pt x="16361" y="110250"/>
                </a:lnTo>
                <a:lnTo>
                  <a:pt x="16361" y="103638"/>
                </a:lnTo>
                <a:lnTo>
                  <a:pt x="9750" y="103638"/>
                </a:lnTo>
                <a:lnTo>
                  <a:pt x="14211" y="84544"/>
                </a:lnTo>
                <a:lnTo>
                  <a:pt x="35455" y="84544"/>
                </a:lnTo>
                <a:cubicBezTo>
                  <a:pt x="35455" y="84544"/>
                  <a:pt x="35455" y="105788"/>
                  <a:pt x="35455" y="105788"/>
                </a:cubicBezTo>
                <a:close/>
                <a:moveTo>
                  <a:pt x="98183" y="0"/>
                </a:moveTo>
                <a:cubicBezTo>
                  <a:pt x="92155" y="0"/>
                  <a:pt x="86700" y="2438"/>
                  <a:pt x="82755" y="6394"/>
                </a:cubicBezTo>
                <a:lnTo>
                  <a:pt x="9116" y="80027"/>
                </a:lnTo>
                <a:lnTo>
                  <a:pt x="0" y="120000"/>
                </a:lnTo>
                <a:lnTo>
                  <a:pt x="39972" y="110883"/>
                </a:lnTo>
                <a:lnTo>
                  <a:pt x="113605" y="37244"/>
                </a:lnTo>
                <a:cubicBezTo>
                  <a:pt x="117555" y="33300"/>
                  <a:pt x="120000" y="27844"/>
                  <a:pt x="120000" y="21816"/>
                </a:cubicBezTo>
                <a:cubicBezTo>
                  <a:pt x="120000" y="9766"/>
                  <a:pt x="110233" y="0"/>
                  <a:pt x="98183" y="0"/>
                </a:cubicBezTo>
              </a:path>
            </a:pathLst>
          </a:custGeom>
          <a:solidFill>
            <a:srgbClr val="FFFFFF"/>
          </a:solidFill>
          <a:ln w="9525" cap="flat" cmpd="sng">
            <a:solidFill>
              <a:srgbClr val="FFFFFF"/>
            </a:solidFill>
            <a:prstDash val="solid"/>
            <a:round/>
            <a:headEnd type="none" w="sm" len="sm"/>
            <a:tailEnd type="none" w="sm" len="sm"/>
          </a:ln>
        </p:spPr>
        <p:txBody>
          <a:bodyPr spcFirstLastPara="1" wrap="square" lIns="38063" tIns="38063" rIns="38063" bIns="38063"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2999"/>
              <a:buFontTx/>
              <a:buNone/>
              <a:tabLst/>
              <a:defRPr/>
            </a:pPr>
            <a:endParaRPr kumimoji="0" sz="2998" b="0" i="0" u="none" strike="noStrike" kern="1200" cap="none" spc="0" normalizeH="0" baseline="0" noProof="0">
              <a:ln>
                <a:noFill/>
              </a:ln>
              <a:solidFill>
                <a:prstClr val="white"/>
              </a:solidFill>
              <a:effectLst/>
              <a:uLnTx/>
              <a:uFillTx/>
              <a:latin typeface="Arial" panose="020B0604020202020204" pitchFamily="34" charset="0"/>
              <a:ea typeface="Lato"/>
              <a:cs typeface="Arial" panose="020B0604020202020204" pitchFamily="34" charset="0"/>
              <a:sym typeface="Lato"/>
            </a:endParaRPr>
          </a:p>
        </p:txBody>
      </p:sp>
      <p:cxnSp>
        <p:nvCxnSpPr>
          <p:cNvPr id="725" name="Google Shape;725;g90e2d1f501_0_4865"/>
          <p:cNvCxnSpPr/>
          <p:nvPr/>
        </p:nvCxnSpPr>
        <p:spPr>
          <a:xfrm>
            <a:off x="5745650" y="2728662"/>
            <a:ext cx="1004610" cy="149024"/>
          </a:xfrm>
          <a:prstGeom prst="straightConnector1">
            <a:avLst/>
          </a:prstGeom>
          <a:noFill/>
          <a:ln w="9525" cap="flat" cmpd="sng">
            <a:solidFill>
              <a:schemeClr val="bg1"/>
            </a:solidFill>
            <a:prstDash val="solid"/>
            <a:miter lim="800000"/>
            <a:headEnd type="none" w="sm" len="sm"/>
            <a:tailEnd type="triangle" w="med" len="med"/>
          </a:ln>
        </p:spPr>
      </p:cxnSp>
      <p:sp>
        <p:nvSpPr>
          <p:cNvPr id="727" name="Google Shape;727;g90e2d1f501_0_4865"/>
          <p:cNvSpPr/>
          <p:nvPr/>
        </p:nvSpPr>
        <p:spPr>
          <a:xfrm>
            <a:off x="3579001" y="2119518"/>
            <a:ext cx="354191" cy="750668"/>
          </a:xfrm>
          <a:custGeom>
            <a:avLst/>
            <a:gdLst/>
            <a:ahLst/>
            <a:cxnLst/>
            <a:rect l="l" t="t" r="r" b="b"/>
            <a:pathLst>
              <a:path w="120000" h="120000" extrusionOk="0">
                <a:moveTo>
                  <a:pt x="10000" y="110900"/>
                </a:moveTo>
                <a:lnTo>
                  <a:pt x="10000" y="9100"/>
                </a:lnTo>
                <a:lnTo>
                  <a:pt x="107761" y="60000"/>
                </a:lnTo>
                <a:cubicBezTo>
                  <a:pt x="107761" y="60000"/>
                  <a:pt x="10000" y="110900"/>
                  <a:pt x="10000" y="110900"/>
                </a:cubicBezTo>
                <a:close/>
                <a:moveTo>
                  <a:pt x="120000" y="60000"/>
                </a:moveTo>
                <a:cubicBezTo>
                  <a:pt x="120000" y="59222"/>
                  <a:pt x="119394" y="58533"/>
                  <a:pt x="118433" y="58033"/>
                </a:cubicBezTo>
                <a:lnTo>
                  <a:pt x="118450" y="58027"/>
                </a:lnTo>
                <a:lnTo>
                  <a:pt x="8450" y="755"/>
                </a:lnTo>
                <a:lnTo>
                  <a:pt x="8438" y="761"/>
                </a:lnTo>
                <a:cubicBezTo>
                  <a:pt x="7538" y="294"/>
                  <a:pt x="6338" y="0"/>
                  <a:pt x="5000" y="0"/>
                </a:cubicBezTo>
                <a:cubicBezTo>
                  <a:pt x="2238" y="0"/>
                  <a:pt x="0" y="1222"/>
                  <a:pt x="0" y="2727"/>
                </a:cubicBezTo>
                <a:lnTo>
                  <a:pt x="0" y="117272"/>
                </a:lnTo>
                <a:cubicBezTo>
                  <a:pt x="0" y="118777"/>
                  <a:pt x="2238" y="120000"/>
                  <a:pt x="5000" y="120000"/>
                </a:cubicBezTo>
                <a:cubicBezTo>
                  <a:pt x="6338" y="120000"/>
                  <a:pt x="7538" y="119705"/>
                  <a:pt x="8438" y="119238"/>
                </a:cubicBezTo>
                <a:lnTo>
                  <a:pt x="8450" y="119250"/>
                </a:lnTo>
                <a:lnTo>
                  <a:pt x="118450" y="61972"/>
                </a:lnTo>
                <a:lnTo>
                  <a:pt x="118433" y="61966"/>
                </a:lnTo>
                <a:cubicBezTo>
                  <a:pt x="119394" y="61472"/>
                  <a:pt x="120000" y="60777"/>
                  <a:pt x="120000" y="60000"/>
                </a:cubicBezTo>
              </a:path>
            </a:pathLst>
          </a:custGeom>
          <a:solidFill>
            <a:schemeClr val="bg1">
              <a:lumMod val="50000"/>
            </a:schemeClr>
          </a:solidFill>
          <a:ln w="9525" cap="flat" cmpd="sng">
            <a:solidFill>
              <a:schemeClr val="bg1">
                <a:lumMod val="50000"/>
              </a:schemeClr>
            </a:solidFill>
            <a:prstDash val="solid"/>
            <a:round/>
            <a:headEnd type="none" w="sm" len="sm"/>
            <a:tailEnd type="none" w="sm" len="sm"/>
          </a:ln>
        </p:spPr>
        <p:txBody>
          <a:bodyPr spcFirstLastPara="1" wrap="square" lIns="38063" tIns="38063" rIns="38063" bIns="38063" anchor="ctr" anchorCtr="0">
            <a:noAutofit/>
          </a:bodyPr>
          <a:lstStyle/>
          <a:p>
            <a:pPr marL="0" marR="0" lvl="0" indent="0" algn="l" defTabSz="457200" rtl="0" eaLnBrk="1" fontAlgn="auto" latinLnBrk="0" hangingPunct="1">
              <a:lnSpc>
                <a:spcPct val="100000"/>
              </a:lnSpc>
              <a:spcBef>
                <a:spcPts val="0"/>
              </a:spcBef>
              <a:spcAft>
                <a:spcPts val="0"/>
              </a:spcAft>
              <a:buClr>
                <a:srgbClr val="000000"/>
              </a:buClr>
              <a:buSzPts val="2999"/>
              <a:buFontTx/>
              <a:buNone/>
              <a:tabLst/>
              <a:defRPr/>
            </a:pPr>
            <a:endParaRPr kumimoji="0" sz="2998" b="0" i="0" u="none" strike="noStrike" kern="1200" cap="none" spc="0" normalizeH="0" baseline="0" noProof="0">
              <a:ln>
                <a:noFill/>
              </a:ln>
              <a:solidFill>
                <a:prstClr val="white"/>
              </a:solidFill>
              <a:effectLst/>
              <a:uLnTx/>
              <a:uFillTx/>
              <a:latin typeface="Arial" panose="020B0604020202020204" pitchFamily="34" charset="0"/>
              <a:ea typeface="Lato"/>
              <a:cs typeface="Arial" panose="020B0604020202020204" pitchFamily="34" charset="0"/>
              <a:sym typeface="Lato"/>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0891" y="837044"/>
            <a:ext cx="1138784" cy="1271393"/>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42438" y="831108"/>
            <a:ext cx="1191198" cy="1329911"/>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7255" y="2688319"/>
            <a:ext cx="1125708" cy="1256795"/>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06818" y="2680155"/>
            <a:ext cx="1145874" cy="1279310"/>
          </a:xfrm>
          <a:prstGeom prst="rect">
            <a:avLst/>
          </a:prstGeom>
        </p:spPr>
      </p:pic>
      <p:grpSp>
        <p:nvGrpSpPr>
          <p:cNvPr id="36" name="Group 35">
            <a:extLst>
              <a:ext uri="{FF2B5EF4-FFF2-40B4-BE49-F238E27FC236}">
                <a16:creationId xmlns:a16="http://schemas.microsoft.com/office/drawing/2014/main" id="{92197A5A-27A9-694F-93F1-465BEF58BDC0}"/>
              </a:ext>
            </a:extLst>
          </p:cNvPr>
          <p:cNvGrpSpPr/>
          <p:nvPr/>
        </p:nvGrpSpPr>
        <p:grpSpPr>
          <a:xfrm>
            <a:off x="4005721" y="496143"/>
            <a:ext cx="2469753" cy="253771"/>
            <a:chOff x="805019" y="2971117"/>
            <a:chExt cx="2470515" cy="253849"/>
          </a:xfrm>
        </p:grpSpPr>
        <p:sp>
          <p:nvSpPr>
            <p:cNvPr id="37" name="TextBox 116">
              <a:extLst>
                <a:ext uri="{FF2B5EF4-FFF2-40B4-BE49-F238E27FC236}">
                  <a16:creationId xmlns:a16="http://schemas.microsoft.com/office/drawing/2014/main" id="{0F5251D9-F75A-0942-A78B-FE746ED557FD}"/>
                </a:ext>
              </a:extLst>
            </p:cNvPr>
            <p:cNvSpPr txBox="1">
              <a:spLocks noChangeArrowheads="1"/>
            </p:cNvSpPr>
            <p:nvPr/>
          </p:nvSpPr>
          <p:spPr bwMode="auto">
            <a:xfrm>
              <a:off x="1030610" y="2971117"/>
              <a:ext cx="2244924" cy="25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2" rIns="68562" bIns="34282">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199"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sym typeface="Arial"/>
                </a:rPr>
                <a:t>@GlobPeaceIndex</a:t>
              </a:r>
              <a:endParaRPr kumimoji="0" lang="id-ID" altLang="en-US" sz="1199"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sym typeface="Arial"/>
              </a:endParaRPr>
            </a:p>
          </p:txBody>
        </p:sp>
        <p:sp>
          <p:nvSpPr>
            <p:cNvPr id="38" name="Freeform 615">
              <a:extLst>
                <a:ext uri="{FF2B5EF4-FFF2-40B4-BE49-F238E27FC236}">
                  <a16:creationId xmlns:a16="http://schemas.microsoft.com/office/drawing/2014/main" id="{7E148E15-A170-9C43-B547-965FFF3BE204}"/>
                </a:ext>
              </a:extLst>
            </p:cNvPr>
            <p:cNvSpPr>
              <a:spLocks noChangeArrowheads="1"/>
            </p:cNvSpPr>
            <p:nvPr/>
          </p:nvSpPr>
          <p:spPr bwMode="auto">
            <a:xfrm>
              <a:off x="805019" y="3031513"/>
              <a:ext cx="183404" cy="145975"/>
            </a:xfrm>
            <a:custGeom>
              <a:avLst/>
              <a:gdLst>
                <a:gd name="T0" fmla="*/ 153627 w 427"/>
                <a:gd name="T1" fmla="*/ 14673 h 346"/>
                <a:gd name="T2" fmla="*/ 135596 w 427"/>
                <a:gd name="T3" fmla="*/ 19325 h 346"/>
                <a:gd name="T4" fmla="*/ 149300 w 427"/>
                <a:gd name="T5" fmla="*/ 2147 h 346"/>
                <a:gd name="T6" fmla="*/ 129465 w 427"/>
                <a:gd name="T7" fmla="*/ 9663 h 346"/>
                <a:gd name="T8" fmla="*/ 106385 w 427"/>
                <a:gd name="T9" fmla="*/ 0 h 346"/>
                <a:gd name="T10" fmla="*/ 75011 w 427"/>
                <a:gd name="T11" fmla="*/ 31135 h 346"/>
                <a:gd name="T12" fmla="*/ 75732 w 427"/>
                <a:gd name="T13" fmla="*/ 38293 h 346"/>
                <a:gd name="T14" fmla="*/ 10819 w 427"/>
                <a:gd name="T15" fmla="*/ 5726 h 346"/>
                <a:gd name="T16" fmla="*/ 6491 w 427"/>
                <a:gd name="T17" fmla="*/ 21115 h 346"/>
                <a:gd name="T18" fmla="*/ 20556 w 427"/>
                <a:gd name="T19" fmla="*/ 47240 h 346"/>
                <a:gd name="T20" fmla="*/ 6491 w 427"/>
                <a:gd name="T21" fmla="*/ 43303 h 346"/>
                <a:gd name="T22" fmla="*/ 6491 w 427"/>
                <a:gd name="T23" fmla="*/ 43661 h 346"/>
                <a:gd name="T24" fmla="*/ 31735 w 427"/>
                <a:gd name="T25" fmla="*/ 74438 h 346"/>
                <a:gd name="T26" fmla="*/ 23441 w 427"/>
                <a:gd name="T27" fmla="*/ 75512 h 346"/>
                <a:gd name="T28" fmla="*/ 17310 w 427"/>
                <a:gd name="T29" fmla="*/ 74796 h 346"/>
                <a:gd name="T30" fmla="*/ 46882 w 427"/>
                <a:gd name="T31" fmla="*/ 96626 h 346"/>
                <a:gd name="T32" fmla="*/ 7573 w 427"/>
                <a:gd name="T33" fmla="*/ 109868 h 346"/>
                <a:gd name="T34" fmla="*/ 0 w 427"/>
                <a:gd name="T35" fmla="*/ 109510 h 346"/>
                <a:gd name="T36" fmla="*/ 48324 w 427"/>
                <a:gd name="T37" fmla="*/ 123467 h 346"/>
                <a:gd name="T38" fmla="*/ 137760 w 427"/>
                <a:gd name="T39" fmla="*/ 34714 h 346"/>
                <a:gd name="T40" fmla="*/ 137760 w 427"/>
                <a:gd name="T41" fmla="*/ 30419 h 346"/>
                <a:gd name="T42" fmla="*/ 153627 w 427"/>
                <a:gd name="T43" fmla="*/ 14673 h 3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7" h="346">
                  <a:moveTo>
                    <a:pt x="426" y="41"/>
                  </a:moveTo>
                  <a:cubicBezTo>
                    <a:pt x="411" y="48"/>
                    <a:pt x="394" y="52"/>
                    <a:pt x="376" y="54"/>
                  </a:cubicBezTo>
                  <a:cubicBezTo>
                    <a:pt x="394" y="44"/>
                    <a:pt x="408" y="27"/>
                    <a:pt x="414" y="6"/>
                  </a:cubicBezTo>
                  <a:cubicBezTo>
                    <a:pt x="398" y="16"/>
                    <a:pt x="379" y="23"/>
                    <a:pt x="359" y="27"/>
                  </a:cubicBezTo>
                  <a:cubicBezTo>
                    <a:pt x="343" y="10"/>
                    <a:pt x="320" y="0"/>
                    <a:pt x="295" y="0"/>
                  </a:cubicBezTo>
                  <a:cubicBezTo>
                    <a:pt x="247" y="0"/>
                    <a:pt x="208" y="39"/>
                    <a:pt x="208" y="87"/>
                  </a:cubicBezTo>
                  <a:cubicBezTo>
                    <a:pt x="208" y="94"/>
                    <a:pt x="209" y="101"/>
                    <a:pt x="210" y="107"/>
                  </a:cubicBezTo>
                  <a:cubicBezTo>
                    <a:pt x="137" y="103"/>
                    <a:pt x="73" y="69"/>
                    <a:pt x="30" y="16"/>
                  </a:cubicBezTo>
                  <a:cubicBezTo>
                    <a:pt x="23" y="29"/>
                    <a:pt x="18" y="44"/>
                    <a:pt x="18" y="59"/>
                  </a:cubicBezTo>
                  <a:cubicBezTo>
                    <a:pt x="18" y="90"/>
                    <a:pt x="34" y="117"/>
                    <a:pt x="57" y="132"/>
                  </a:cubicBezTo>
                  <a:cubicBezTo>
                    <a:pt x="43" y="132"/>
                    <a:pt x="29" y="127"/>
                    <a:pt x="18" y="121"/>
                  </a:cubicBezTo>
                  <a:cubicBezTo>
                    <a:pt x="18" y="122"/>
                    <a:pt x="18" y="122"/>
                    <a:pt x="18" y="122"/>
                  </a:cubicBezTo>
                  <a:cubicBezTo>
                    <a:pt x="18" y="165"/>
                    <a:pt x="48" y="200"/>
                    <a:pt x="88" y="208"/>
                  </a:cubicBezTo>
                  <a:cubicBezTo>
                    <a:pt x="81" y="210"/>
                    <a:pt x="73" y="211"/>
                    <a:pt x="65" y="211"/>
                  </a:cubicBezTo>
                  <a:cubicBezTo>
                    <a:pt x="59" y="211"/>
                    <a:pt x="54" y="211"/>
                    <a:pt x="48" y="209"/>
                  </a:cubicBezTo>
                  <a:cubicBezTo>
                    <a:pt x="60" y="244"/>
                    <a:pt x="92" y="269"/>
                    <a:pt x="130" y="270"/>
                  </a:cubicBezTo>
                  <a:cubicBezTo>
                    <a:pt x="100" y="293"/>
                    <a:pt x="62" y="307"/>
                    <a:pt x="21" y="307"/>
                  </a:cubicBezTo>
                  <a:cubicBezTo>
                    <a:pt x="14" y="307"/>
                    <a:pt x="8" y="307"/>
                    <a:pt x="0" y="306"/>
                  </a:cubicBezTo>
                  <a:cubicBezTo>
                    <a:pt x="39" y="331"/>
                    <a:pt x="85" y="345"/>
                    <a:pt x="134" y="345"/>
                  </a:cubicBezTo>
                  <a:cubicBezTo>
                    <a:pt x="294" y="345"/>
                    <a:pt x="382" y="212"/>
                    <a:pt x="382" y="97"/>
                  </a:cubicBezTo>
                  <a:cubicBezTo>
                    <a:pt x="382" y="93"/>
                    <a:pt x="382" y="89"/>
                    <a:pt x="382" y="85"/>
                  </a:cubicBezTo>
                  <a:cubicBezTo>
                    <a:pt x="400" y="74"/>
                    <a:pt x="414" y="58"/>
                    <a:pt x="426" y="41"/>
                  </a:cubicBezTo>
                </a:path>
              </a:pathLst>
            </a:custGeom>
            <a:solidFill>
              <a:schemeClr val="bg1"/>
            </a:solidFill>
            <a:ln>
              <a:noFill/>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Muli Regular" charset="0"/>
                <a:ea typeface="+mn-ea"/>
                <a:cs typeface="Arial"/>
                <a:sym typeface="Arial"/>
              </a:endParaRPr>
            </a:p>
          </p:txBody>
        </p:sp>
      </p:grpSp>
      <p:grpSp>
        <p:nvGrpSpPr>
          <p:cNvPr id="39" name="Group 38">
            <a:extLst>
              <a:ext uri="{FF2B5EF4-FFF2-40B4-BE49-F238E27FC236}">
                <a16:creationId xmlns:a16="http://schemas.microsoft.com/office/drawing/2014/main" id="{E8544C97-4FCC-F340-A815-AB069221A809}"/>
              </a:ext>
            </a:extLst>
          </p:cNvPr>
          <p:cNvGrpSpPr/>
          <p:nvPr/>
        </p:nvGrpSpPr>
        <p:grpSpPr>
          <a:xfrm>
            <a:off x="6058415" y="1213696"/>
            <a:ext cx="2455175" cy="253771"/>
            <a:chOff x="591676" y="1914387"/>
            <a:chExt cx="2455932" cy="253849"/>
          </a:xfrm>
        </p:grpSpPr>
        <p:sp>
          <p:nvSpPr>
            <p:cNvPr id="40" name="TextBox 114">
              <a:extLst>
                <a:ext uri="{FF2B5EF4-FFF2-40B4-BE49-F238E27FC236}">
                  <a16:creationId xmlns:a16="http://schemas.microsoft.com/office/drawing/2014/main" id="{AED96B0E-BB2A-1A4B-8A8E-2CD279D138EF}"/>
                </a:ext>
              </a:extLst>
            </p:cNvPr>
            <p:cNvSpPr txBox="1">
              <a:spLocks noChangeArrowheads="1"/>
            </p:cNvSpPr>
            <p:nvPr/>
          </p:nvSpPr>
          <p:spPr bwMode="auto">
            <a:xfrm>
              <a:off x="802684" y="1914387"/>
              <a:ext cx="2244924" cy="25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2" rIns="68562" bIns="34282">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199"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sym typeface="Arial"/>
                </a:rPr>
                <a:t>GlobalPeaceIndex</a:t>
              </a:r>
              <a:endParaRPr kumimoji="0" lang="id-ID" altLang="en-US" sz="1199"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sym typeface="Arial"/>
              </a:endParaRPr>
            </a:p>
          </p:txBody>
        </p:sp>
        <p:sp>
          <p:nvSpPr>
            <p:cNvPr id="41" name="Freeform 609">
              <a:extLst>
                <a:ext uri="{FF2B5EF4-FFF2-40B4-BE49-F238E27FC236}">
                  <a16:creationId xmlns:a16="http://schemas.microsoft.com/office/drawing/2014/main" id="{80D827FF-EFFE-AA46-8498-972DB8805484}"/>
                </a:ext>
              </a:extLst>
            </p:cNvPr>
            <p:cNvSpPr>
              <a:spLocks noChangeArrowheads="1"/>
            </p:cNvSpPr>
            <p:nvPr/>
          </p:nvSpPr>
          <p:spPr bwMode="auto">
            <a:xfrm>
              <a:off x="591676" y="1952649"/>
              <a:ext cx="99155" cy="198310"/>
            </a:xfrm>
            <a:custGeom>
              <a:avLst/>
              <a:gdLst>
                <a:gd name="T0" fmla="*/ 52231 w 213"/>
                <a:gd name="T1" fmla="*/ 28328 h 425"/>
                <a:gd name="T2" fmla="*/ 75842 w 213"/>
                <a:gd name="T3" fmla="*/ 28328 h 425"/>
                <a:gd name="T4" fmla="*/ 75842 w 213"/>
                <a:gd name="T5" fmla="*/ 0 h 425"/>
                <a:gd name="T6" fmla="*/ 52231 w 213"/>
                <a:gd name="T7" fmla="*/ 0 h 425"/>
                <a:gd name="T8" fmla="*/ 18961 w 213"/>
                <a:gd name="T9" fmla="*/ 32990 h 425"/>
                <a:gd name="T10" fmla="*/ 18961 w 213"/>
                <a:gd name="T11" fmla="*/ 47334 h 425"/>
                <a:gd name="T12" fmla="*/ 0 w 213"/>
                <a:gd name="T13" fmla="*/ 47334 h 425"/>
                <a:gd name="T14" fmla="*/ 0 w 213"/>
                <a:gd name="T15" fmla="*/ 76021 h 425"/>
                <a:gd name="T16" fmla="*/ 18961 w 213"/>
                <a:gd name="T17" fmla="*/ 76021 h 425"/>
                <a:gd name="T18" fmla="*/ 18961 w 213"/>
                <a:gd name="T19" fmla="*/ 152041 h 425"/>
                <a:gd name="T20" fmla="*/ 47580 w 213"/>
                <a:gd name="T21" fmla="*/ 152041 h 425"/>
                <a:gd name="T22" fmla="*/ 47580 w 213"/>
                <a:gd name="T23" fmla="*/ 76021 h 425"/>
                <a:gd name="T24" fmla="*/ 71192 w 213"/>
                <a:gd name="T25" fmla="*/ 76021 h 425"/>
                <a:gd name="T26" fmla="*/ 75842 w 213"/>
                <a:gd name="T27" fmla="*/ 47334 h 425"/>
                <a:gd name="T28" fmla="*/ 47580 w 213"/>
                <a:gd name="T29" fmla="*/ 47334 h 425"/>
                <a:gd name="T30" fmla="*/ 47580 w 213"/>
                <a:gd name="T31" fmla="*/ 32990 h 425"/>
                <a:gd name="T32" fmla="*/ 52231 w 213"/>
                <a:gd name="T33" fmla="*/ 28328 h 4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3" h="425">
                  <a:moveTo>
                    <a:pt x="146" y="79"/>
                  </a:moveTo>
                  <a:lnTo>
                    <a:pt x="212" y="79"/>
                  </a:lnTo>
                  <a:lnTo>
                    <a:pt x="212" y="0"/>
                  </a:lnTo>
                  <a:lnTo>
                    <a:pt x="146" y="0"/>
                  </a:lnTo>
                  <a:cubicBezTo>
                    <a:pt x="95" y="0"/>
                    <a:pt x="53" y="41"/>
                    <a:pt x="53" y="92"/>
                  </a:cubicBezTo>
                  <a:lnTo>
                    <a:pt x="53" y="132"/>
                  </a:lnTo>
                  <a:lnTo>
                    <a:pt x="0" y="132"/>
                  </a:lnTo>
                  <a:lnTo>
                    <a:pt x="0" y="212"/>
                  </a:lnTo>
                  <a:lnTo>
                    <a:pt x="53" y="212"/>
                  </a:lnTo>
                  <a:lnTo>
                    <a:pt x="53" y="424"/>
                  </a:lnTo>
                  <a:lnTo>
                    <a:pt x="133" y="424"/>
                  </a:lnTo>
                  <a:lnTo>
                    <a:pt x="133" y="212"/>
                  </a:lnTo>
                  <a:lnTo>
                    <a:pt x="199" y="212"/>
                  </a:lnTo>
                  <a:lnTo>
                    <a:pt x="212" y="132"/>
                  </a:lnTo>
                  <a:lnTo>
                    <a:pt x="133" y="132"/>
                  </a:lnTo>
                  <a:lnTo>
                    <a:pt x="133" y="92"/>
                  </a:lnTo>
                  <a:cubicBezTo>
                    <a:pt x="132" y="86"/>
                    <a:pt x="139" y="79"/>
                    <a:pt x="146" y="79"/>
                  </a:cubicBezTo>
                </a:path>
              </a:pathLst>
            </a:custGeom>
            <a:solidFill>
              <a:schemeClr val="bg1"/>
            </a:solidFill>
            <a:ln>
              <a:noFill/>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Muli Regular" charset="0"/>
                <a:ea typeface="+mn-ea"/>
                <a:cs typeface="Arial"/>
                <a:sym typeface="Arial"/>
              </a:endParaRPr>
            </a:p>
          </p:txBody>
        </p:sp>
      </p:grpSp>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56259" y="1526301"/>
            <a:ext cx="1707669" cy="1906525"/>
          </a:xfrm>
          <a:prstGeom prst="rect">
            <a:avLst/>
          </a:prstGeom>
        </p:spPr>
      </p:pic>
      <p:sp>
        <p:nvSpPr>
          <p:cNvPr id="47" name="TextBox 119">
            <a:extLst>
              <a:ext uri="{FF2B5EF4-FFF2-40B4-BE49-F238E27FC236}">
                <a16:creationId xmlns:a16="http://schemas.microsoft.com/office/drawing/2014/main" id="{1AFA51F5-B13C-4447-833E-D2198610AC78}"/>
              </a:ext>
            </a:extLst>
          </p:cNvPr>
          <p:cNvSpPr txBox="1">
            <a:spLocks noChangeArrowheads="1"/>
          </p:cNvSpPr>
          <p:nvPr/>
        </p:nvSpPr>
        <p:spPr bwMode="auto">
          <a:xfrm>
            <a:off x="7190943" y="2743264"/>
            <a:ext cx="1667389" cy="2538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lIns="68562" tIns="34282" rIns="68562" bIns="34282"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199"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sym typeface="Arial"/>
              </a:rPr>
              <a:t>@GlobalPeaceIndex</a:t>
            </a:r>
            <a:endParaRPr kumimoji="0" lang="id-ID" altLang="en-US" sz="1199"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sym typeface="Arial"/>
            </a:endParaRPr>
          </a:p>
        </p:txBody>
      </p:sp>
      <p:sp>
        <p:nvSpPr>
          <p:cNvPr id="48" name="Freeform 808">
            <a:extLst>
              <a:ext uri="{FF2B5EF4-FFF2-40B4-BE49-F238E27FC236}">
                <a16:creationId xmlns:a16="http://schemas.microsoft.com/office/drawing/2014/main" id="{868DB67F-CA3D-E548-8D87-623E234115F3}"/>
              </a:ext>
            </a:extLst>
          </p:cNvPr>
          <p:cNvSpPr>
            <a:spLocks noChangeAspect="1" noChangeArrowheads="1"/>
          </p:cNvSpPr>
          <p:nvPr/>
        </p:nvSpPr>
        <p:spPr bwMode="auto">
          <a:xfrm>
            <a:off x="6944981" y="2770606"/>
            <a:ext cx="201214" cy="199159"/>
          </a:xfrm>
          <a:custGeom>
            <a:avLst/>
            <a:gdLst/>
            <a:ahLst/>
            <a:cxnLst/>
            <a:rect l="0" t="0" r="r" b="b"/>
            <a:pathLst>
              <a:path w="7559315" h="7559315">
                <a:moveTo>
                  <a:pt x="3716254" y="2509540"/>
                </a:moveTo>
                <a:lnTo>
                  <a:pt x="3652523" y="2516020"/>
                </a:lnTo>
                <a:lnTo>
                  <a:pt x="3590593" y="2522500"/>
                </a:lnTo>
                <a:lnTo>
                  <a:pt x="3529022" y="2535101"/>
                </a:lnTo>
                <a:lnTo>
                  <a:pt x="3469252" y="2548061"/>
                </a:lnTo>
                <a:lnTo>
                  <a:pt x="3409482" y="2565341"/>
                </a:lnTo>
                <a:lnTo>
                  <a:pt x="3351872" y="2584422"/>
                </a:lnTo>
                <a:lnTo>
                  <a:pt x="3294623" y="2607822"/>
                </a:lnTo>
                <a:lnTo>
                  <a:pt x="3238813" y="2633383"/>
                </a:lnTo>
                <a:lnTo>
                  <a:pt x="3185884" y="2661103"/>
                </a:lnTo>
                <a:lnTo>
                  <a:pt x="3134756" y="2690624"/>
                </a:lnTo>
                <a:lnTo>
                  <a:pt x="3083267" y="2722664"/>
                </a:lnTo>
                <a:lnTo>
                  <a:pt x="3034299" y="2756865"/>
                </a:lnTo>
                <a:lnTo>
                  <a:pt x="2987491" y="2795026"/>
                </a:lnTo>
                <a:lnTo>
                  <a:pt x="2940683" y="2833547"/>
                </a:lnTo>
                <a:lnTo>
                  <a:pt x="2898196" y="2876388"/>
                </a:lnTo>
                <a:lnTo>
                  <a:pt x="2857509" y="2918868"/>
                </a:lnTo>
                <a:lnTo>
                  <a:pt x="2817182" y="2963510"/>
                </a:lnTo>
                <a:lnTo>
                  <a:pt x="2780816" y="3010310"/>
                </a:lnTo>
                <a:lnTo>
                  <a:pt x="2744810" y="3059271"/>
                </a:lnTo>
                <a:lnTo>
                  <a:pt x="2712765" y="3110753"/>
                </a:lnTo>
                <a:lnTo>
                  <a:pt x="2682880" y="3163674"/>
                </a:lnTo>
                <a:lnTo>
                  <a:pt x="2655155" y="3216955"/>
                </a:lnTo>
                <a:lnTo>
                  <a:pt x="2629591" y="3272396"/>
                </a:lnTo>
                <a:lnTo>
                  <a:pt x="2608347" y="3327837"/>
                </a:lnTo>
                <a:lnTo>
                  <a:pt x="2589264" y="3387598"/>
                </a:lnTo>
                <a:lnTo>
                  <a:pt x="2571981" y="3447360"/>
                </a:lnTo>
                <a:lnTo>
                  <a:pt x="2556858" y="3507121"/>
                </a:lnTo>
                <a:lnTo>
                  <a:pt x="2546417" y="3568682"/>
                </a:lnTo>
                <a:lnTo>
                  <a:pt x="2537775" y="3630243"/>
                </a:lnTo>
                <a:lnTo>
                  <a:pt x="2533455" y="3694325"/>
                </a:lnTo>
                <a:lnTo>
                  <a:pt x="2531294" y="3758406"/>
                </a:lnTo>
                <a:lnTo>
                  <a:pt x="2533455" y="3821768"/>
                </a:lnTo>
                <a:lnTo>
                  <a:pt x="2537775" y="3885849"/>
                </a:lnTo>
                <a:lnTo>
                  <a:pt x="2546417" y="3947770"/>
                </a:lnTo>
                <a:lnTo>
                  <a:pt x="2556858" y="4009331"/>
                </a:lnTo>
                <a:lnTo>
                  <a:pt x="2571981" y="4069093"/>
                </a:lnTo>
                <a:lnTo>
                  <a:pt x="2589264" y="4128854"/>
                </a:lnTo>
                <a:lnTo>
                  <a:pt x="2608347" y="4186455"/>
                </a:lnTo>
                <a:lnTo>
                  <a:pt x="2629591" y="4243696"/>
                </a:lnTo>
                <a:lnTo>
                  <a:pt x="2655155" y="4299498"/>
                </a:lnTo>
                <a:lnTo>
                  <a:pt x="2682880" y="4352419"/>
                </a:lnTo>
                <a:lnTo>
                  <a:pt x="2712765" y="4405700"/>
                </a:lnTo>
                <a:lnTo>
                  <a:pt x="2744810" y="4455021"/>
                </a:lnTo>
                <a:lnTo>
                  <a:pt x="2780816" y="4503622"/>
                </a:lnTo>
                <a:lnTo>
                  <a:pt x="2817182" y="4550783"/>
                </a:lnTo>
                <a:lnTo>
                  <a:pt x="2857509" y="4597584"/>
                </a:lnTo>
                <a:lnTo>
                  <a:pt x="2898196" y="4640065"/>
                </a:lnTo>
                <a:lnTo>
                  <a:pt x="2940683" y="4682546"/>
                </a:lnTo>
                <a:lnTo>
                  <a:pt x="2987491" y="4721066"/>
                </a:lnTo>
                <a:lnTo>
                  <a:pt x="3034299" y="4757427"/>
                </a:lnTo>
                <a:lnTo>
                  <a:pt x="3083267" y="4793428"/>
                </a:lnTo>
                <a:lnTo>
                  <a:pt x="3134756" y="4825469"/>
                </a:lnTo>
                <a:lnTo>
                  <a:pt x="3185884" y="4855349"/>
                </a:lnTo>
                <a:lnTo>
                  <a:pt x="3238813" y="4883070"/>
                </a:lnTo>
                <a:lnTo>
                  <a:pt x="3294623" y="4908630"/>
                </a:lnTo>
                <a:lnTo>
                  <a:pt x="3351872" y="4929871"/>
                </a:lnTo>
                <a:lnTo>
                  <a:pt x="3409482" y="4951111"/>
                </a:lnTo>
                <a:lnTo>
                  <a:pt x="3469252" y="4966232"/>
                </a:lnTo>
                <a:lnTo>
                  <a:pt x="3529022" y="4981352"/>
                </a:lnTo>
                <a:lnTo>
                  <a:pt x="3590593" y="4991792"/>
                </a:lnTo>
                <a:lnTo>
                  <a:pt x="3652523" y="5000432"/>
                </a:lnTo>
                <a:lnTo>
                  <a:pt x="3716254" y="5004752"/>
                </a:lnTo>
                <a:lnTo>
                  <a:pt x="3780345" y="5006552"/>
                </a:lnTo>
                <a:lnTo>
                  <a:pt x="3844075" y="5004752"/>
                </a:lnTo>
                <a:lnTo>
                  <a:pt x="3907806" y="5000432"/>
                </a:lnTo>
                <a:lnTo>
                  <a:pt x="3969736" y="4991792"/>
                </a:lnTo>
                <a:lnTo>
                  <a:pt x="4031307" y="4981352"/>
                </a:lnTo>
                <a:lnTo>
                  <a:pt x="4093237" y="4966232"/>
                </a:lnTo>
                <a:lnTo>
                  <a:pt x="4150847" y="4951111"/>
                </a:lnTo>
                <a:lnTo>
                  <a:pt x="4210617" y="4929871"/>
                </a:lnTo>
                <a:lnTo>
                  <a:pt x="4265706" y="4908630"/>
                </a:lnTo>
                <a:lnTo>
                  <a:pt x="4321516" y="4883070"/>
                </a:lnTo>
                <a:lnTo>
                  <a:pt x="4374444" y="4855349"/>
                </a:lnTo>
                <a:lnTo>
                  <a:pt x="4427733" y="4825469"/>
                </a:lnTo>
                <a:lnTo>
                  <a:pt x="4479222" y="4793428"/>
                </a:lnTo>
                <a:lnTo>
                  <a:pt x="4527830" y="4757427"/>
                </a:lnTo>
                <a:lnTo>
                  <a:pt x="4574998" y="4721066"/>
                </a:lnTo>
                <a:lnTo>
                  <a:pt x="4619646" y="4682546"/>
                </a:lnTo>
                <a:lnTo>
                  <a:pt x="4664293" y="4640065"/>
                </a:lnTo>
                <a:lnTo>
                  <a:pt x="4704980" y="4597584"/>
                </a:lnTo>
                <a:lnTo>
                  <a:pt x="4743147" y="4550783"/>
                </a:lnTo>
                <a:lnTo>
                  <a:pt x="4781673" y="4503622"/>
                </a:lnTo>
                <a:lnTo>
                  <a:pt x="4815519" y="4455021"/>
                </a:lnTo>
                <a:lnTo>
                  <a:pt x="4847564" y="4405700"/>
                </a:lnTo>
                <a:lnTo>
                  <a:pt x="4879610" y="4352419"/>
                </a:lnTo>
                <a:lnTo>
                  <a:pt x="4907334" y="4299498"/>
                </a:lnTo>
                <a:lnTo>
                  <a:pt x="4930738" y="4243696"/>
                </a:lnTo>
                <a:lnTo>
                  <a:pt x="4954142" y="4186455"/>
                </a:lnTo>
                <a:lnTo>
                  <a:pt x="4973225" y="4128854"/>
                </a:lnTo>
                <a:lnTo>
                  <a:pt x="4990508" y="4069093"/>
                </a:lnTo>
                <a:lnTo>
                  <a:pt x="5005631" y="4009331"/>
                </a:lnTo>
                <a:lnTo>
                  <a:pt x="5016073" y="3947770"/>
                </a:lnTo>
                <a:lnTo>
                  <a:pt x="5022554" y="3885849"/>
                </a:lnTo>
                <a:lnTo>
                  <a:pt x="5029035" y="3821768"/>
                </a:lnTo>
                <a:lnTo>
                  <a:pt x="5029035" y="3758406"/>
                </a:lnTo>
                <a:lnTo>
                  <a:pt x="5029035" y="3694325"/>
                </a:lnTo>
                <a:lnTo>
                  <a:pt x="5022554" y="3630243"/>
                </a:lnTo>
                <a:lnTo>
                  <a:pt x="5016073" y="3568682"/>
                </a:lnTo>
                <a:lnTo>
                  <a:pt x="5005631" y="3507121"/>
                </a:lnTo>
                <a:lnTo>
                  <a:pt x="4990508" y="3447360"/>
                </a:lnTo>
                <a:lnTo>
                  <a:pt x="4973225" y="3387598"/>
                </a:lnTo>
                <a:lnTo>
                  <a:pt x="4954142" y="3327837"/>
                </a:lnTo>
                <a:lnTo>
                  <a:pt x="4930738" y="3272396"/>
                </a:lnTo>
                <a:lnTo>
                  <a:pt x="4907334" y="3216955"/>
                </a:lnTo>
                <a:lnTo>
                  <a:pt x="4879610" y="3163674"/>
                </a:lnTo>
                <a:lnTo>
                  <a:pt x="4847564" y="3110753"/>
                </a:lnTo>
                <a:lnTo>
                  <a:pt x="4815519" y="3059271"/>
                </a:lnTo>
                <a:lnTo>
                  <a:pt x="4781673" y="3010310"/>
                </a:lnTo>
                <a:lnTo>
                  <a:pt x="4743147" y="2963510"/>
                </a:lnTo>
                <a:lnTo>
                  <a:pt x="4704980" y="2918868"/>
                </a:lnTo>
                <a:lnTo>
                  <a:pt x="4664293" y="2876388"/>
                </a:lnTo>
                <a:lnTo>
                  <a:pt x="4619646" y="2833547"/>
                </a:lnTo>
                <a:lnTo>
                  <a:pt x="4574998" y="2795026"/>
                </a:lnTo>
                <a:lnTo>
                  <a:pt x="4527830" y="2756865"/>
                </a:lnTo>
                <a:lnTo>
                  <a:pt x="4479222" y="2722664"/>
                </a:lnTo>
                <a:lnTo>
                  <a:pt x="4427733" y="2690624"/>
                </a:lnTo>
                <a:lnTo>
                  <a:pt x="4374444" y="2661103"/>
                </a:lnTo>
                <a:lnTo>
                  <a:pt x="4321516" y="2633383"/>
                </a:lnTo>
                <a:lnTo>
                  <a:pt x="4265706" y="2607822"/>
                </a:lnTo>
                <a:lnTo>
                  <a:pt x="4210617" y="2584422"/>
                </a:lnTo>
                <a:lnTo>
                  <a:pt x="4150847" y="2565341"/>
                </a:lnTo>
                <a:lnTo>
                  <a:pt x="4093237" y="2548061"/>
                </a:lnTo>
                <a:lnTo>
                  <a:pt x="4031307" y="2535101"/>
                </a:lnTo>
                <a:lnTo>
                  <a:pt x="3969736" y="2522500"/>
                </a:lnTo>
                <a:lnTo>
                  <a:pt x="3907806" y="2516020"/>
                </a:lnTo>
                <a:lnTo>
                  <a:pt x="3844075" y="2509540"/>
                </a:lnTo>
                <a:lnTo>
                  <a:pt x="3780345" y="2509540"/>
                </a:lnTo>
                <a:lnTo>
                  <a:pt x="3716254" y="2509540"/>
                </a:lnTo>
                <a:close/>
                <a:moveTo>
                  <a:pt x="3780345" y="1812925"/>
                </a:moveTo>
                <a:lnTo>
                  <a:pt x="3880081" y="1815085"/>
                </a:lnTo>
                <a:lnTo>
                  <a:pt x="3978018" y="1823725"/>
                </a:lnTo>
                <a:lnTo>
                  <a:pt x="4076314" y="1836326"/>
                </a:lnTo>
                <a:lnTo>
                  <a:pt x="4172090" y="1853246"/>
                </a:lnTo>
                <a:lnTo>
                  <a:pt x="4265706" y="1874487"/>
                </a:lnTo>
                <a:lnTo>
                  <a:pt x="4357522" y="1900407"/>
                </a:lnTo>
                <a:lnTo>
                  <a:pt x="4448977" y="1932088"/>
                </a:lnTo>
                <a:lnTo>
                  <a:pt x="4536472" y="1966288"/>
                </a:lnTo>
                <a:lnTo>
                  <a:pt x="4623967" y="2004449"/>
                </a:lnTo>
                <a:lnTo>
                  <a:pt x="4707141" y="2047290"/>
                </a:lnTo>
                <a:lnTo>
                  <a:pt x="4788154" y="2094091"/>
                </a:lnTo>
                <a:lnTo>
                  <a:pt x="4866647" y="2145572"/>
                </a:lnTo>
                <a:lnTo>
                  <a:pt x="4943700" y="2200653"/>
                </a:lnTo>
                <a:lnTo>
                  <a:pt x="5018233" y="2258255"/>
                </a:lnTo>
                <a:lnTo>
                  <a:pt x="5088445" y="2318016"/>
                </a:lnTo>
                <a:lnTo>
                  <a:pt x="5154696" y="2383897"/>
                </a:lnTo>
                <a:lnTo>
                  <a:pt x="5220587" y="2450139"/>
                </a:lnTo>
                <a:lnTo>
                  <a:pt x="5280357" y="2522500"/>
                </a:lnTo>
                <a:lnTo>
                  <a:pt x="5337967" y="2594862"/>
                </a:lnTo>
                <a:lnTo>
                  <a:pt x="5393056" y="2671543"/>
                </a:lnTo>
                <a:lnTo>
                  <a:pt x="5444545" y="2750385"/>
                </a:lnTo>
                <a:lnTo>
                  <a:pt x="5491353" y="2831387"/>
                </a:lnTo>
                <a:lnTo>
                  <a:pt x="5533840" y="2914549"/>
                </a:lnTo>
                <a:lnTo>
                  <a:pt x="5572366" y="3002030"/>
                </a:lnTo>
                <a:lnTo>
                  <a:pt x="5608372" y="3089152"/>
                </a:lnTo>
                <a:lnTo>
                  <a:pt x="5638257" y="3180954"/>
                </a:lnTo>
                <a:lnTo>
                  <a:pt x="5664182" y="3272396"/>
                </a:lnTo>
                <a:lnTo>
                  <a:pt x="5685425" y="3366358"/>
                </a:lnTo>
                <a:lnTo>
                  <a:pt x="5702348" y="3462120"/>
                </a:lnTo>
                <a:lnTo>
                  <a:pt x="5714950" y="3560042"/>
                </a:lnTo>
                <a:lnTo>
                  <a:pt x="5723592" y="3658324"/>
                </a:lnTo>
                <a:lnTo>
                  <a:pt x="5725752" y="3758406"/>
                </a:lnTo>
                <a:lnTo>
                  <a:pt x="5723592" y="3858128"/>
                </a:lnTo>
                <a:lnTo>
                  <a:pt x="5714950" y="3956050"/>
                </a:lnTo>
                <a:lnTo>
                  <a:pt x="5702348" y="4054332"/>
                </a:lnTo>
                <a:lnTo>
                  <a:pt x="5685425" y="4150094"/>
                </a:lnTo>
                <a:lnTo>
                  <a:pt x="5664182" y="4243696"/>
                </a:lnTo>
                <a:lnTo>
                  <a:pt x="5638257" y="4335498"/>
                </a:lnTo>
                <a:lnTo>
                  <a:pt x="5608372" y="4424780"/>
                </a:lnTo>
                <a:lnTo>
                  <a:pt x="5572366" y="4514422"/>
                </a:lnTo>
                <a:lnTo>
                  <a:pt x="5533840" y="4599384"/>
                </a:lnTo>
                <a:lnTo>
                  <a:pt x="5491353" y="4684706"/>
                </a:lnTo>
                <a:lnTo>
                  <a:pt x="5444545" y="4766067"/>
                </a:lnTo>
                <a:lnTo>
                  <a:pt x="5393056" y="4844549"/>
                </a:lnTo>
                <a:lnTo>
                  <a:pt x="5337967" y="4921591"/>
                </a:lnTo>
                <a:lnTo>
                  <a:pt x="5280357" y="4993592"/>
                </a:lnTo>
                <a:lnTo>
                  <a:pt x="5220587" y="5064154"/>
                </a:lnTo>
                <a:lnTo>
                  <a:pt x="5154696" y="5132555"/>
                </a:lnTo>
                <a:lnTo>
                  <a:pt x="5088445" y="5196276"/>
                </a:lnTo>
                <a:lnTo>
                  <a:pt x="5018233" y="5257838"/>
                </a:lnTo>
                <a:lnTo>
                  <a:pt x="4943700" y="5315799"/>
                </a:lnTo>
                <a:lnTo>
                  <a:pt x="4866647" y="5368720"/>
                </a:lnTo>
                <a:lnTo>
                  <a:pt x="4788154" y="5420201"/>
                </a:lnTo>
                <a:lnTo>
                  <a:pt x="4707141" y="5467002"/>
                </a:lnTo>
                <a:lnTo>
                  <a:pt x="4623967" y="5509483"/>
                </a:lnTo>
                <a:lnTo>
                  <a:pt x="4536472" y="5550164"/>
                </a:lnTo>
                <a:lnTo>
                  <a:pt x="4448977" y="5584005"/>
                </a:lnTo>
                <a:lnTo>
                  <a:pt x="4357522" y="5613885"/>
                </a:lnTo>
                <a:lnTo>
                  <a:pt x="4265706" y="5641606"/>
                </a:lnTo>
                <a:lnTo>
                  <a:pt x="4172090" y="5663206"/>
                </a:lnTo>
                <a:lnTo>
                  <a:pt x="4076314" y="5680127"/>
                </a:lnTo>
                <a:lnTo>
                  <a:pt x="3978018" y="5692727"/>
                </a:lnTo>
                <a:lnTo>
                  <a:pt x="3880081" y="5699207"/>
                </a:lnTo>
                <a:lnTo>
                  <a:pt x="3780345" y="5703527"/>
                </a:lnTo>
                <a:lnTo>
                  <a:pt x="3680248" y="5699207"/>
                </a:lnTo>
                <a:lnTo>
                  <a:pt x="3582311" y="5692727"/>
                </a:lnTo>
                <a:lnTo>
                  <a:pt x="3484015" y="5680127"/>
                </a:lnTo>
                <a:lnTo>
                  <a:pt x="3390399" y="5663206"/>
                </a:lnTo>
                <a:lnTo>
                  <a:pt x="3294623" y="5641606"/>
                </a:lnTo>
                <a:lnTo>
                  <a:pt x="3202807" y="5613885"/>
                </a:lnTo>
                <a:lnTo>
                  <a:pt x="3113512" y="5584005"/>
                </a:lnTo>
                <a:lnTo>
                  <a:pt x="3023857" y="5550164"/>
                </a:lnTo>
                <a:lnTo>
                  <a:pt x="2938523" y="5509483"/>
                </a:lnTo>
                <a:lnTo>
                  <a:pt x="2855349" y="5467002"/>
                </a:lnTo>
                <a:lnTo>
                  <a:pt x="2772175" y="5420201"/>
                </a:lnTo>
                <a:lnTo>
                  <a:pt x="2693681" y="5368720"/>
                </a:lnTo>
                <a:lnTo>
                  <a:pt x="2618789" y="5315799"/>
                </a:lnTo>
                <a:lnTo>
                  <a:pt x="2544256" y="5257838"/>
                </a:lnTo>
                <a:lnTo>
                  <a:pt x="2474044" y="5196276"/>
                </a:lnTo>
                <a:lnTo>
                  <a:pt x="2405633" y="5132555"/>
                </a:lnTo>
                <a:lnTo>
                  <a:pt x="2341902" y="5064154"/>
                </a:lnTo>
                <a:lnTo>
                  <a:pt x="2279972" y="4993592"/>
                </a:lnTo>
                <a:lnTo>
                  <a:pt x="2222362" y="4921591"/>
                </a:lnTo>
                <a:lnTo>
                  <a:pt x="2169433" y="4844549"/>
                </a:lnTo>
                <a:lnTo>
                  <a:pt x="2117944" y="4766067"/>
                </a:lnTo>
                <a:lnTo>
                  <a:pt x="2071137" y="4684706"/>
                </a:lnTo>
                <a:lnTo>
                  <a:pt x="2028290" y="4599384"/>
                </a:lnTo>
                <a:lnTo>
                  <a:pt x="1987963" y="4514422"/>
                </a:lnTo>
                <a:lnTo>
                  <a:pt x="1954117" y="4424780"/>
                </a:lnTo>
                <a:lnTo>
                  <a:pt x="1924232" y="4335498"/>
                </a:lnTo>
                <a:lnTo>
                  <a:pt x="1896147" y="4243696"/>
                </a:lnTo>
                <a:lnTo>
                  <a:pt x="1874904" y="4150094"/>
                </a:lnTo>
                <a:lnTo>
                  <a:pt x="1857981" y="4054332"/>
                </a:lnTo>
                <a:lnTo>
                  <a:pt x="1845379" y="3956050"/>
                </a:lnTo>
                <a:lnTo>
                  <a:pt x="1838898" y="3858128"/>
                </a:lnTo>
                <a:lnTo>
                  <a:pt x="1836737" y="3758406"/>
                </a:lnTo>
                <a:lnTo>
                  <a:pt x="1838898" y="3658324"/>
                </a:lnTo>
                <a:lnTo>
                  <a:pt x="1845379" y="3560042"/>
                </a:lnTo>
                <a:lnTo>
                  <a:pt x="1857981" y="3462120"/>
                </a:lnTo>
                <a:lnTo>
                  <a:pt x="1874904" y="3366358"/>
                </a:lnTo>
                <a:lnTo>
                  <a:pt x="1896147" y="3272396"/>
                </a:lnTo>
                <a:lnTo>
                  <a:pt x="1924232" y="3180954"/>
                </a:lnTo>
                <a:lnTo>
                  <a:pt x="1954117" y="3089152"/>
                </a:lnTo>
                <a:lnTo>
                  <a:pt x="1987963" y="3002030"/>
                </a:lnTo>
                <a:lnTo>
                  <a:pt x="2028290" y="2914549"/>
                </a:lnTo>
                <a:lnTo>
                  <a:pt x="2071137" y="2831387"/>
                </a:lnTo>
                <a:lnTo>
                  <a:pt x="2117944" y="2750385"/>
                </a:lnTo>
                <a:lnTo>
                  <a:pt x="2169433" y="2671543"/>
                </a:lnTo>
                <a:lnTo>
                  <a:pt x="2222362" y="2594862"/>
                </a:lnTo>
                <a:lnTo>
                  <a:pt x="2279972" y="2522500"/>
                </a:lnTo>
                <a:lnTo>
                  <a:pt x="2341902" y="2450139"/>
                </a:lnTo>
                <a:lnTo>
                  <a:pt x="2405633" y="2383897"/>
                </a:lnTo>
                <a:lnTo>
                  <a:pt x="2474044" y="2318016"/>
                </a:lnTo>
                <a:lnTo>
                  <a:pt x="2544256" y="2258255"/>
                </a:lnTo>
                <a:lnTo>
                  <a:pt x="2618789" y="2200653"/>
                </a:lnTo>
                <a:lnTo>
                  <a:pt x="2693681" y="2145572"/>
                </a:lnTo>
                <a:lnTo>
                  <a:pt x="2772175" y="2094091"/>
                </a:lnTo>
                <a:lnTo>
                  <a:pt x="2855349" y="2047290"/>
                </a:lnTo>
                <a:lnTo>
                  <a:pt x="2938523" y="2004449"/>
                </a:lnTo>
                <a:lnTo>
                  <a:pt x="3023857" y="1966288"/>
                </a:lnTo>
                <a:lnTo>
                  <a:pt x="3113512" y="1932088"/>
                </a:lnTo>
                <a:lnTo>
                  <a:pt x="3202807" y="1900407"/>
                </a:lnTo>
                <a:lnTo>
                  <a:pt x="3294623" y="1874487"/>
                </a:lnTo>
                <a:lnTo>
                  <a:pt x="3390399" y="1853246"/>
                </a:lnTo>
                <a:lnTo>
                  <a:pt x="3484015" y="1836326"/>
                </a:lnTo>
                <a:lnTo>
                  <a:pt x="3582311" y="1823725"/>
                </a:lnTo>
                <a:lnTo>
                  <a:pt x="3680248" y="1815085"/>
                </a:lnTo>
                <a:lnTo>
                  <a:pt x="3780345" y="1812925"/>
                </a:lnTo>
                <a:close/>
                <a:moveTo>
                  <a:pt x="5797084" y="1323975"/>
                </a:moveTo>
                <a:lnTo>
                  <a:pt x="5843869" y="1326135"/>
                </a:lnTo>
                <a:lnTo>
                  <a:pt x="5886695" y="1332615"/>
                </a:lnTo>
                <a:lnTo>
                  <a:pt x="5929162" y="1343414"/>
                </a:lnTo>
                <a:lnTo>
                  <a:pt x="5969829" y="1358172"/>
                </a:lnTo>
                <a:lnTo>
                  <a:pt x="6007977" y="1377611"/>
                </a:lnTo>
                <a:lnTo>
                  <a:pt x="6044325" y="1398849"/>
                </a:lnTo>
                <a:lnTo>
                  <a:pt x="6078514" y="1424407"/>
                </a:lnTo>
                <a:lnTo>
                  <a:pt x="6110184" y="1452125"/>
                </a:lnTo>
                <a:lnTo>
                  <a:pt x="6137895" y="1484162"/>
                </a:lnTo>
                <a:lnTo>
                  <a:pt x="6163447" y="1518000"/>
                </a:lnTo>
                <a:lnTo>
                  <a:pt x="6186839" y="1554357"/>
                </a:lnTo>
                <a:lnTo>
                  <a:pt x="6203754" y="1592514"/>
                </a:lnTo>
                <a:lnTo>
                  <a:pt x="6218869" y="1632831"/>
                </a:lnTo>
                <a:lnTo>
                  <a:pt x="6229666" y="1675667"/>
                </a:lnTo>
                <a:lnTo>
                  <a:pt x="6237943" y="1720304"/>
                </a:lnTo>
                <a:lnTo>
                  <a:pt x="6240102" y="1764940"/>
                </a:lnTo>
                <a:lnTo>
                  <a:pt x="6237943" y="1809937"/>
                </a:lnTo>
                <a:lnTo>
                  <a:pt x="6229666" y="1854573"/>
                </a:lnTo>
                <a:lnTo>
                  <a:pt x="6218869" y="1894890"/>
                </a:lnTo>
                <a:lnTo>
                  <a:pt x="6203754" y="1937726"/>
                </a:lnTo>
                <a:lnTo>
                  <a:pt x="6186839" y="1976243"/>
                </a:lnTo>
                <a:lnTo>
                  <a:pt x="6163447" y="2012601"/>
                </a:lnTo>
                <a:lnTo>
                  <a:pt x="6137895" y="2046438"/>
                </a:lnTo>
                <a:lnTo>
                  <a:pt x="6110184" y="2076315"/>
                </a:lnTo>
                <a:lnTo>
                  <a:pt x="6078514" y="2106193"/>
                </a:lnTo>
                <a:lnTo>
                  <a:pt x="6044325" y="2131751"/>
                </a:lnTo>
                <a:lnTo>
                  <a:pt x="6007977" y="2152989"/>
                </a:lnTo>
                <a:lnTo>
                  <a:pt x="5969829" y="2172068"/>
                </a:lnTo>
                <a:lnTo>
                  <a:pt x="5929162" y="2187187"/>
                </a:lnTo>
                <a:lnTo>
                  <a:pt x="5886695" y="2197626"/>
                </a:lnTo>
                <a:lnTo>
                  <a:pt x="5843869" y="2204106"/>
                </a:lnTo>
                <a:lnTo>
                  <a:pt x="5797084" y="2206265"/>
                </a:lnTo>
                <a:lnTo>
                  <a:pt x="5752458" y="2204106"/>
                </a:lnTo>
                <a:lnTo>
                  <a:pt x="5709992" y="2197626"/>
                </a:lnTo>
                <a:lnTo>
                  <a:pt x="5667166" y="2187187"/>
                </a:lnTo>
                <a:lnTo>
                  <a:pt x="5626859" y="2172068"/>
                </a:lnTo>
                <a:lnTo>
                  <a:pt x="5588351" y="2152989"/>
                </a:lnTo>
                <a:lnTo>
                  <a:pt x="5552362" y="2131751"/>
                </a:lnTo>
                <a:lnTo>
                  <a:pt x="5518173" y="2106193"/>
                </a:lnTo>
                <a:lnTo>
                  <a:pt x="5486144" y="2076315"/>
                </a:lnTo>
                <a:lnTo>
                  <a:pt x="5456273" y="2046438"/>
                </a:lnTo>
                <a:lnTo>
                  <a:pt x="5432881" y="2012601"/>
                </a:lnTo>
                <a:lnTo>
                  <a:pt x="5409488" y="1976243"/>
                </a:lnTo>
                <a:lnTo>
                  <a:pt x="5390054" y="1937726"/>
                </a:lnTo>
                <a:lnTo>
                  <a:pt x="5375299" y="1894890"/>
                </a:lnTo>
                <a:lnTo>
                  <a:pt x="5364503" y="1854573"/>
                </a:lnTo>
                <a:lnTo>
                  <a:pt x="5358385" y="1809937"/>
                </a:lnTo>
                <a:lnTo>
                  <a:pt x="5356225" y="1764940"/>
                </a:lnTo>
                <a:lnTo>
                  <a:pt x="5358385" y="1720304"/>
                </a:lnTo>
                <a:lnTo>
                  <a:pt x="5364503" y="1675667"/>
                </a:lnTo>
                <a:lnTo>
                  <a:pt x="5375299" y="1632831"/>
                </a:lnTo>
                <a:lnTo>
                  <a:pt x="5390054" y="1592514"/>
                </a:lnTo>
                <a:lnTo>
                  <a:pt x="5409488" y="1554357"/>
                </a:lnTo>
                <a:lnTo>
                  <a:pt x="5432881" y="1518000"/>
                </a:lnTo>
                <a:lnTo>
                  <a:pt x="5456273" y="1484162"/>
                </a:lnTo>
                <a:lnTo>
                  <a:pt x="5486144" y="1452125"/>
                </a:lnTo>
                <a:lnTo>
                  <a:pt x="5518173" y="1424407"/>
                </a:lnTo>
                <a:lnTo>
                  <a:pt x="5552362" y="1398849"/>
                </a:lnTo>
                <a:lnTo>
                  <a:pt x="5588351" y="1377611"/>
                </a:lnTo>
                <a:lnTo>
                  <a:pt x="5626859" y="1358172"/>
                </a:lnTo>
                <a:lnTo>
                  <a:pt x="5667166" y="1343414"/>
                </a:lnTo>
                <a:lnTo>
                  <a:pt x="5709992" y="1332615"/>
                </a:lnTo>
                <a:lnTo>
                  <a:pt x="5752458" y="1326135"/>
                </a:lnTo>
                <a:lnTo>
                  <a:pt x="5797084" y="1323975"/>
                </a:lnTo>
                <a:close/>
                <a:moveTo>
                  <a:pt x="2126429" y="696930"/>
                </a:moveTo>
                <a:lnTo>
                  <a:pt x="2043272" y="703050"/>
                </a:lnTo>
                <a:lnTo>
                  <a:pt x="1960116" y="709530"/>
                </a:lnTo>
                <a:lnTo>
                  <a:pt x="1881639" y="722489"/>
                </a:lnTo>
                <a:lnTo>
                  <a:pt x="1804602" y="737248"/>
                </a:lnTo>
                <a:lnTo>
                  <a:pt x="1730086" y="754168"/>
                </a:lnTo>
                <a:lnTo>
                  <a:pt x="1655569" y="775407"/>
                </a:lnTo>
                <a:lnTo>
                  <a:pt x="1585012" y="798806"/>
                </a:lnTo>
                <a:lnTo>
                  <a:pt x="1516975" y="824725"/>
                </a:lnTo>
                <a:lnTo>
                  <a:pt x="1451097" y="856403"/>
                </a:lnTo>
                <a:lnTo>
                  <a:pt x="1387021" y="888442"/>
                </a:lnTo>
                <a:lnTo>
                  <a:pt x="1325103" y="924800"/>
                </a:lnTo>
                <a:lnTo>
                  <a:pt x="1265706" y="962959"/>
                </a:lnTo>
                <a:lnTo>
                  <a:pt x="1208108" y="1005797"/>
                </a:lnTo>
                <a:lnTo>
                  <a:pt x="1154831" y="1050435"/>
                </a:lnTo>
                <a:lnTo>
                  <a:pt x="1103713" y="1099393"/>
                </a:lnTo>
                <a:lnTo>
                  <a:pt x="1054754" y="1150511"/>
                </a:lnTo>
                <a:lnTo>
                  <a:pt x="1010116" y="1203788"/>
                </a:lnTo>
                <a:lnTo>
                  <a:pt x="967278" y="1261386"/>
                </a:lnTo>
                <a:lnTo>
                  <a:pt x="928760" y="1318983"/>
                </a:lnTo>
                <a:lnTo>
                  <a:pt x="890602" y="1380901"/>
                </a:lnTo>
                <a:lnTo>
                  <a:pt x="858563" y="1444618"/>
                </a:lnTo>
                <a:lnTo>
                  <a:pt x="826885" y="1513015"/>
                </a:lnTo>
                <a:lnTo>
                  <a:pt x="800965" y="1581052"/>
                </a:lnTo>
                <a:lnTo>
                  <a:pt x="775407" y="1651249"/>
                </a:lnTo>
                <a:lnTo>
                  <a:pt x="756328" y="1725766"/>
                </a:lnTo>
                <a:lnTo>
                  <a:pt x="737248" y="1800283"/>
                </a:lnTo>
                <a:lnTo>
                  <a:pt x="722489" y="1879119"/>
                </a:lnTo>
                <a:lnTo>
                  <a:pt x="711689" y="1957956"/>
                </a:lnTo>
                <a:lnTo>
                  <a:pt x="703050" y="2041112"/>
                </a:lnTo>
                <a:lnTo>
                  <a:pt x="699090" y="2124269"/>
                </a:lnTo>
                <a:lnTo>
                  <a:pt x="696930" y="2209585"/>
                </a:lnTo>
                <a:lnTo>
                  <a:pt x="696930" y="5330651"/>
                </a:lnTo>
                <a:lnTo>
                  <a:pt x="699090" y="5418127"/>
                </a:lnTo>
                <a:lnTo>
                  <a:pt x="703050" y="5503084"/>
                </a:lnTo>
                <a:lnTo>
                  <a:pt x="711689" y="5586240"/>
                </a:lnTo>
                <a:lnTo>
                  <a:pt x="724289" y="5667237"/>
                </a:lnTo>
                <a:lnTo>
                  <a:pt x="739408" y="5746073"/>
                </a:lnTo>
                <a:lnTo>
                  <a:pt x="758487" y="5822750"/>
                </a:lnTo>
                <a:lnTo>
                  <a:pt x="779726" y="5897267"/>
                </a:lnTo>
                <a:lnTo>
                  <a:pt x="805646" y="5969984"/>
                </a:lnTo>
                <a:lnTo>
                  <a:pt x="833004" y="6040181"/>
                </a:lnTo>
                <a:lnTo>
                  <a:pt x="865043" y="6108218"/>
                </a:lnTo>
                <a:lnTo>
                  <a:pt x="899241" y="6172295"/>
                </a:lnTo>
                <a:lnTo>
                  <a:pt x="937760" y="6236372"/>
                </a:lnTo>
                <a:lnTo>
                  <a:pt x="980238" y="6295770"/>
                </a:lnTo>
                <a:lnTo>
                  <a:pt x="1022716" y="6353367"/>
                </a:lnTo>
                <a:lnTo>
                  <a:pt x="1071674" y="6408805"/>
                </a:lnTo>
                <a:lnTo>
                  <a:pt x="1122792" y="6459923"/>
                </a:lnTo>
                <a:lnTo>
                  <a:pt x="1173909" y="6506721"/>
                </a:lnTo>
                <a:lnTo>
                  <a:pt x="1229347" y="6553519"/>
                </a:lnTo>
                <a:lnTo>
                  <a:pt x="1286944" y="6594197"/>
                </a:lnTo>
                <a:lnTo>
                  <a:pt x="1346342" y="6634515"/>
                </a:lnTo>
                <a:lnTo>
                  <a:pt x="1408260" y="6670873"/>
                </a:lnTo>
                <a:lnTo>
                  <a:pt x="1472337" y="6702912"/>
                </a:lnTo>
                <a:lnTo>
                  <a:pt x="1538214" y="6732431"/>
                </a:lnTo>
                <a:lnTo>
                  <a:pt x="1606611" y="6760510"/>
                </a:lnTo>
                <a:lnTo>
                  <a:pt x="1678968" y="6783909"/>
                </a:lnTo>
                <a:lnTo>
                  <a:pt x="1751685" y="6805148"/>
                </a:lnTo>
                <a:lnTo>
                  <a:pt x="1825842" y="6822067"/>
                </a:lnTo>
                <a:lnTo>
                  <a:pt x="1902878" y="6836826"/>
                </a:lnTo>
                <a:lnTo>
                  <a:pt x="1981355" y="6847626"/>
                </a:lnTo>
                <a:lnTo>
                  <a:pt x="2062712" y="6856265"/>
                </a:lnTo>
                <a:lnTo>
                  <a:pt x="2143348" y="6860225"/>
                </a:lnTo>
                <a:lnTo>
                  <a:pt x="2228664" y="6862385"/>
                </a:lnTo>
                <a:lnTo>
                  <a:pt x="5332811" y="6862385"/>
                </a:lnTo>
                <a:lnTo>
                  <a:pt x="5418127" y="6860225"/>
                </a:lnTo>
                <a:lnTo>
                  <a:pt x="5503084" y="6856265"/>
                </a:lnTo>
                <a:lnTo>
                  <a:pt x="5584080" y="6847626"/>
                </a:lnTo>
                <a:lnTo>
                  <a:pt x="5665077" y="6836826"/>
                </a:lnTo>
                <a:lnTo>
                  <a:pt x="5743913" y="6822067"/>
                </a:lnTo>
                <a:lnTo>
                  <a:pt x="5818790" y="6805148"/>
                </a:lnTo>
                <a:lnTo>
                  <a:pt x="5892947" y="6783909"/>
                </a:lnTo>
                <a:lnTo>
                  <a:pt x="5965664" y="6760510"/>
                </a:lnTo>
                <a:lnTo>
                  <a:pt x="6033701" y="6734591"/>
                </a:lnTo>
                <a:lnTo>
                  <a:pt x="6102098" y="6704712"/>
                </a:lnTo>
                <a:lnTo>
                  <a:pt x="6165815" y="6670873"/>
                </a:lnTo>
                <a:lnTo>
                  <a:pt x="6227733" y="6636675"/>
                </a:lnTo>
                <a:lnTo>
                  <a:pt x="6287130" y="6596357"/>
                </a:lnTo>
                <a:lnTo>
                  <a:pt x="6345087" y="6555678"/>
                </a:lnTo>
                <a:lnTo>
                  <a:pt x="6398005" y="6511040"/>
                </a:lnTo>
                <a:lnTo>
                  <a:pt x="6451283" y="6462082"/>
                </a:lnTo>
                <a:lnTo>
                  <a:pt x="6500601" y="6410965"/>
                </a:lnTo>
                <a:lnTo>
                  <a:pt x="6545239" y="6357327"/>
                </a:lnTo>
                <a:lnTo>
                  <a:pt x="6589877" y="6302249"/>
                </a:lnTo>
                <a:lnTo>
                  <a:pt x="6628395" y="6242492"/>
                </a:lnTo>
                <a:lnTo>
                  <a:pt x="6666554" y="6180575"/>
                </a:lnTo>
                <a:lnTo>
                  <a:pt x="6700752" y="6116857"/>
                </a:lnTo>
                <a:lnTo>
                  <a:pt x="6730271" y="6050620"/>
                </a:lnTo>
                <a:lnTo>
                  <a:pt x="6758350" y="5980423"/>
                </a:lnTo>
                <a:lnTo>
                  <a:pt x="6783909" y="5910226"/>
                </a:lnTo>
                <a:lnTo>
                  <a:pt x="6805148" y="5835709"/>
                </a:lnTo>
                <a:lnTo>
                  <a:pt x="6822067" y="5759033"/>
                </a:lnTo>
                <a:lnTo>
                  <a:pt x="6836826" y="5682356"/>
                </a:lnTo>
                <a:lnTo>
                  <a:pt x="6849786" y="5601359"/>
                </a:lnTo>
                <a:lnTo>
                  <a:pt x="6856265" y="5520003"/>
                </a:lnTo>
                <a:lnTo>
                  <a:pt x="6862385" y="5435047"/>
                </a:lnTo>
                <a:lnTo>
                  <a:pt x="6864545" y="5347570"/>
                </a:lnTo>
                <a:lnTo>
                  <a:pt x="6864545" y="2209585"/>
                </a:lnTo>
                <a:lnTo>
                  <a:pt x="6862385" y="2126429"/>
                </a:lnTo>
                <a:lnTo>
                  <a:pt x="6858425" y="2043272"/>
                </a:lnTo>
                <a:lnTo>
                  <a:pt x="6849786" y="1964436"/>
                </a:lnTo>
                <a:lnTo>
                  <a:pt x="6836826" y="1885599"/>
                </a:lnTo>
                <a:lnTo>
                  <a:pt x="6822067" y="1808922"/>
                </a:lnTo>
                <a:lnTo>
                  <a:pt x="6805148" y="1734405"/>
                </a:lnTo>
                <a:lnTo>
                  <a:pt x="6783909" y="1662049"/>
                </a:lnTo>
                <a:lnTo>
                  <a:pt x="6760510" y="1591492"/>
                </a:lnTo>
                <a:lnTo>
                  <a:pt x="6732431" y="1521295"/>
                </a:lnTo>
                <a:lnTo>
                  <a:pt x="6702912" y="1455058"/>
                </a:lnTo>
                <a:lnTo>
                  <a:pt x="6668714" y="1391340"/>
                </a:lnTo>
                <a:lnTo>
                  <a:pt x="6632355" y="1331583"/>
                </a:lnTo>
                <a:lnTo>
                  <a:pt x="6592037" y="1272185"/>
                </a:lnTo>
                <a:lnTo>
                  <a:pt x="6549199" y="1214228"/>
                </a:lnTo>
                <a:lnTo>
                  <a:pt x="6504561" y="1161310"/>
                </a:lnTo>
                <a:lnTo>
                  <a:pt x="6455603" y="1108032"/>
                </a:lnTo>
                <a:lnTo>
                  <a:pt x="6404485" y="1058715"/>
                </a:lnTo>
                <a:lnTo>
                  <a:pt x="6351207" y="1014076"/>
                </a:lnTo>
                <a:lnTo>
                  <a:pt x="6293610" y="969438"/>
                </a:lnTo>
                <a:lnTo>
                  <a:pt x="6234212" y="930920"/>
                </a:lnTo>
                <a:lnTo>
                  <a:pt x="6172295" y="892762"/>
                </a:lnTo>
                <a:lnTo>
                  <a:pt x="6108218" y="858563"/>
                </a:lnTo>
                <a:lnTo>
                  <a:pt x="6042340" y="829044"/>
                </a:lnTo>
                <a:lnTo>
                  <a:pt x="5974303" y="800966"/>
                </a:lnTo>
                <a:lnTo>
                  <a:pt x="5901587" y="775407"/>
                </a:lnTo>
                <a:lnTo>
                  <a:pt x="5829230" y="754168"/>
                </a:lnTo>
                <a:lnTo>
                  <a:pt x="5754713" y="737248"/>
                </a:lnTo>
                <a:lnTo>
                  <a:pt x="5677676" y="722489"/>
                </a:lnTo>
                <a:lnTo>
                  <a:pt x="5599200" y="711689"/>
                </a:lnTo>
                <a:lnTo>
                  <a:pt x="5518203" y="703050"/>
                </a:lnTo>
                <a:lnTo>
                  <a:pt x="5435047" y="696930"/>
                </a:lnTo>
                <a:lnTo>
                  <a:pt x="5349730" y="696930"/>
                </a:lnTo>
                <a:lnTo>
                  <a:pt x="2211745" y="696930"/>
                </a:lnTo>
                <a:lnTo>
                  <a:pt x="2126429" y="696930"/>
                </a:lnTo>
                <a:close/>
                <a:moveTo>
                  <a:pt x="2149828" y="0"/>
                </a:moveTo>
                <a:lnTo>
                  <a:pt x="2211745" y="0"/>
                </a:lnTo>
                <a:lnTo>
                  <a:pt x="5349730" y="0"/>
                </a:lnTo>
                <a:lnTo>
                  <a:pt x="5469245" y="2160"/>
                </a:lnTo>
                <a:lnTo>
                  <a:pt x="5586240" y="10800"/>
                </a:lnTo>
                <a:lnTo>
                  <a:pt x="5645998" y="15119"/>
                </a:lnTo>
                <a:lnTo>
                  <a:pt x="5703595" y="23399"/>
                </a:lnTo>
                <a:lnTo>
                  <a:pt x="5759033" y="29879"/>
                </a:lnTo>
                <a:lnTo>
                  <a:pt x="5816630" y="40678"/>
                </a:lnTo>
                <a:lnTo>
                  <a:pt x="5871708" y="51118"/>
                </a:lnTo>
                <a:lnTo>
                  <a:pt x="5925346" y="61917"/>
                </a:lnTo>
                <a:lnTo>
                  <a:pt x="5980423" y="74517"/>
                </a:lnTo>
                <a:lnTo>
                  <a:pt x="6033701" y="89636"/>
                </a:lnTo>
                <a:lnTo>
                  <a:pt x="6086979" y="104396"/>
                </a:lnTo>
                <a:lnTo>
                  <a:pt x="6138096" y="121315"/>
                </a:lnTo>
                <a:lnTo>
                  <a:pt x="6191374" y="138234"/>
                </a:lnTo>
                <a:lnTo>
                  <a:pt x="6240332" y="157673"/>
                </a:lnTo>
                <a:lnTo>
                  <a:pt x="6291450" y="176752"/>
                </a:lnTo>
                <a:lnTo>
                  <a:pt x="6340768" y="197991"/>
                </a:lnTo>
                <a:lnTo>
                  <a:pt x="6389726" y="221390"/>
                </a:lnTo>
                <a:lnTo>
                  <a:pt x="6436524" y="245150"/>
                </a:lnTo>
                <a:lnTo>
                  <a:pt x="6485481" y="270348"/>
                </a:lnTo>
                <a:lnTo>
                  <a:pt x="6530120" y="296267"/>
                </a:lnTo>
                <a:lnTo>
                  <a:pt x="6576917" y="323986"/>
                </a:lnTo>
                <a:lnTo>
                  <a:pt x="6621556" y="351705"/>
                </a:lnTo>
                <a:lnTo>
                  <a:pt x="6664394" y="381224"/>
                </a:lnTo>
                <a:lnTo>
                  <a:pt x="6709032" y="411462"/>
                </a:lnTo>
                <a:lnTo>
                  <a:pt x="6751870" y="443141"/>
                </a:lnTo>
                <a:lnTo>
                  <a:pt x="6792188" y="475180"/>
                </a:lnTo>
                <a:lnTo>
                  <a:pt x="6832866" y="509018"/>
                </a:lnTo>
                <a:lnTo>
                  <a:pt x="6873185" y="545377"/>
                </a:lnTo>
                <a:lnTo>
                  <a:pt x="6911703" y="581735"/>
                </a:lnTo>
                <a:lnTo>
                  <a:pt x="6949861" y="617733"/>
                </a:lnTo>
                <a:lnTo>
                  <a:pt x="6986220" y="656252"/>
                </a:lnTo>
                <a:lnTo>
                  <a:pt x="7022578" y="696930"/>
                </a:lnTo>
                <a:lnTo>
                  <a:pt x="7056417" y="735088"/>
                </a:lnTo>
                <a:lnTo>
                  <a:pt x="7090615" y="775407"/>
                </a:lnTo>
                <a:lnTo>
                  <a:pt x="7122654" y="818245"/>
                </a:lnTo>
                <a:lnTo>
                  <a:pt x="7154692" y="860723"/>
                </a:lnTo>
                <a:lnTo>
                  <a:pt x="7184211" y="903201"/>
                </a:lnTo>
                <a:lnTo>
                  <a:pt x="7214090" y="946039"/>
                </a:lnTo>
                <a:lnTo>
                  <a:pt x="7241808" y="990678"/>
                </a:lnTo>
                <a:lnTo>
                  <a:pt x="7267368" y="1037475"/>
                </a:lnTo>
                <a:lnTo>
                  <a:pt x="7292926" y="1082474"/>
                </a:lnTo>
                <a:lnTo>
                  <a:pt x="7318486" y="1129272"/>
                </a:lnTo>
                <a:lnTo>
                  <a:pt x="7341884" y="1178229"/>
                </a:lnTo>
                <a:lnTo>
                  <a:pt x="7363124" y="1227187"/>
                </a:lnTo>
                <a:lnTo>
                  <a:pt x="7384722" y="1276145"/>
                </a:lnTo>
                <a:lnTo>
                  <a:pt x="7403802" y="1325103"/>
                </a:lnTo>
                <a:lnTo>
                  <a:pt x="7422881" y="1376581"/>
                </a:lnTo>
                <a:lnTo>
                  <a:pt x="7440160" y="1427699"/>
                </a:lnTo>
                <a:lnTo>
                  <a:pt x="7457080" y="1478457"/>
                </a:lnTo>
                <a:lnTo>
                  <a:pt x="7471839" y="1532094"/>
                </a:lnTo>
                <a:lnTo>
                  <a:pt x="7486958" y="1585012"/>
                </a:lnTo>
                <a:lnTo>
                  <a:pt x="7497398" y="1638650"/>
                </a:lnTo>
                <a:lnTo>
                  <a:pt x="7510357" y="1693727"/>
                </a:lnTo>
                <a:lnTo>
                  <a:pt x="7520796" y="1747005"/>
                </a:lnTo>
                <a:lnTo>
                  <a:pt x="7529436" y="1804602"/>
                </a:lnTo>
                <a:lnTo>
                  <a:pt x="7538076" y="1860040"/>
                </a:lnTo>
                <a:lnTo>
                  <a:pt x="7551036" y="1975235"/>
                </a:lnTo>
                <a:lnTo>
                  <a:pt x="7557155" y="2090070"/>
                </a:lnTo>
                <a:lnTo>
                  <a:pt x="7559315" y="2209585"/>
                </a:lnTo>
                <a:lnTo>
                  <a:pt x="7559315" y="5347570"/>
                </a:lnTo>
                <a:lnTo>
                  <a:pt x="7557155" y="5471405"/>
                </a:lnTo>
                <a:lnTo>
                  <a:pt x="7553196" y="5531162"/>
                </a:lnTo>
                <a:lnTo>
                  <a:pt x="7548516" y="5590560"/>
                </a:lnTo>
                <a:lnTo>
                  <a:pt x="7544196" y="5648157"/>
                </a:lnTo>
                <a:lnTo>
                  <a:pt x="7538076" y="5707915"/>
                </a:lnTo>
                <a:lnTo>
                  <a:pt x="7529436" y="5765152"/>
                </a:lnTo>
                <a:lnTo>
                  <a:pt x="7518637" y="5820590"/>
                </a:lnTo>
                <a:lnTo>
                  <a:pt x="7508197" y="5878188"/>
                </a:lnTo>
                <a:lnTo>
                  <a:pt x="7497398" y="5933625"/>
                </a:lnTo>
                <a:lnTo>
                  <a:pt x="7484798" y="5989063"/>
                </a:lnTo>
                <a:lnTo>
                  <a:pt x="7469679" y="6042340"/>
                </a:lnTo>
                <a:lnTo>
                  <a:pt x="7454920" y="6095618"/>
                </a:lnTo>
                <a:lnTo>
                  <a:pt x="7438000" y="6148896"/>
                </a:lnTo>
                <a:lnTo>
                  <a:pt x="7421081" y="6200014"/>
                </a:lnTo>
                <a:lnTo>
                  <a:pt x="7401642" y="6251132"/>
                </a:lnTo>
                <a:lnTo>
                  <a:pt x="7380402" y="6302249"/>
                </a:lnTo>
                <a:lnTo>
                  <a:pt x="7359164" y="6351207"/>
                </a:lnTo>
                <a:lnTo>
                  <a:pt x="7337924" y="6400165"/>
                </a:lnTo>
                <a:lnTo>
                  <a:pt x="7312366" y="6449123"/>
                </a:lnTo>
                <a:lnTo>
                  <a:pt x="7288966" y="6496281"/>
                </a:lnTo>
                <a:lnTo>
                  <a:pt x="7260888" y="6543079"/>
                </a:lnTo>
                <a:lnTo>
                  <a:pt x="7235329" y="6587717"/>
                </a:lnTo>
                <a:lnTo>
                  <a:pt x="7205810" y="6632355"/>
                </a:lnTo>
                <a:lnTo>
                  <a:pt x="7175932" y="6677353"/>
                </a:lnTo>
                <a:lnTo>
                  <a:pt x="7146053" y="6719831"/>
                </a:lnTo>
                <a:lnTo>
                  <a:pt x="7114014" y="6762670"/>
                </a:lnTo>
                <a:lnTo>
                  <a:pt x="7079816" y="6802988"/>
                </a:lnTo>
                <a:lnTo>
                  <a:pt x="7045977" y="6843306"/>
                </a:lnTo>
                <a:lnTo>
                  <a:pt x="7011779" y="6883624"/>
                </a:lnTo>
                <a:lnTo>
                  <a:pt x="6973260" y="6922143"/>
                </a:lnTo>
                <a:lnTo>
                  <a:pt x="6937262" y="6960661"/>
                </a:lnTo>
                <a:lnTo>
                  <a:pt x="6898744" y="6996659"/>
                </a:lnTo>
                <a:lnTo>
                  <a:pt x="6860225" y="7030858"/>
                </a:lnTo>
                <a:lnTo>
                  <a:pt x="6819907" y="7065057"/>
                </a:lnTo>
                <a:lnTo>
                  <a:pt x="6779589" y="7098895"/>
                </a:lnTo>
                <a:lnTo>
                  <a:pt x="6736751" y="7130934"/>
                </a:lnTo>
                <a:lnTo>
                  <a:pt x="6696432" y="7160812"/>
                </a:lnTo>
                <a:lnTo>
                  <a:pt x="6651794" y="7190691"/>
                </a:lnTo>
                <a:lnTo>
                  <a:pt x="6608956" y="7218410"/>
                </a:lnTo>
                <a:lnTo>
                  <a:pt x="6564318" y="7246129"/>
                </a:lnTo>
                <a:lnTo>
                  <a:pt x="6517520" y="7271688"/>
                </a:lnTo>
                <a:lnTo>
                  <a:pt x="6470362" y="7297247"/>
                </a:lnTo>
                <a:lnTo>
                  <a:pt x="6423564" y="7322805"/>
                </a:lnTo>
                <a:lnTo>
                  <a:pt x="6376766" y="7344045"/>
                </a:lnTo>
                <a:lnTo>
                  <a:pt x="6327808" y="7365284"/>
                </a:lnTo>
                <a:lnTo>
                  <a:pt x="6278850" y="7386523"/>
                </a:lnTo>
                <a:lnTo>
                  <a:pt x="6227733" y="7405962"/>
                </a:lnTo>
                <a:lnTo>
                  <a:pt x="6176615" y="7425041"/>
                </a:lnTo>
                <a:lnTo>
                  <a:pt x="6125497" y="7442320"/>
                </a:lnTo>
                <a:lnTo>
                  <a:pt x="6071859" y="7457080"/>
                </a:lnTo>
                <a:lnTo>
                  <a:pt x="6018941" y="7471839"/>
                </a:lnTo>
                <a:lnTo>
                  <a:pt x="5965664" y="7486958"/>
                </a:lnTo>
                <a:lnTo>
                  <a:pt x="5910226" y="7499558"/>
                </a:lnTo>
                <a:lnTo>
                  <a:pt x="5799351" y="7520797"/>
                </a:lnTo>
                <a:lnTo>
                  <a:pt x="5686676" y="7538076"/>
                </a:lnTo>
                <a:lnTo>
                  <a:pt x="5571481" y="7548516"/>
                </a:lnTo>
                <a:lnTo>
                  <a:pt x="5451966" y="7557155"/>
                </a:lnTo>
                <a:lnTo>
                  <a:pt x="5332811" y="7559315"/>
                </a:lnTo>
                <a:lnTo>
                  <a:pt x="2228664" y="7559315"/>
                </a:lnTo>
                <a:lnTo>
                  <a:pt x="2109509" y="7557155"/>
                </a:lnTo>
                <a:lnTo>
                  <a:pt x="1994315" y="7548516"/>
                </a:lnTo>
                <a:lnTo>
                  <a:pt x="1879119" y="7538076"/>
                </a:lnTo>
                <a:lnTo>
                  <a:pt x="1768604" y="7520797"/>
                </a:lnTo>
                <a:lnTo>
                  <a:pt x="1657729" y="7499558"/>
                </a:lnTo>
                <a:lnTo>
                  <a:pt x="1604451" y="7486958"/>
                </a:lnTo>
                <a:lnTo>
                  <a:pt x="1551173" y="7471839"/>
                </a:lnTo>
                <a:lnTo>
                  <a:pt x="1500055" y="7457080"/>
                </a:lnTo>
                <a:lnTo>
                  <a:pt x="1446778" y="7442320"/>
                </a:lnTo>
                <a:lnTo>
                  <a:pt x="1395660" y="7425041"/>
                </a:lnTo>
                <a:lnTo>
                  <a:pt x="1346342" y="7405962"/>
                </a:lnTo>
                <a:lnTo>
                  <a:pt x="1295584" y="7386523"/>
                </a:lnTo>
                <a:lnTo>
                  <a:pt x="1246626" y="7365284"/>
                </a:lnTo>
                <a:lnTo>
                  <a:pt x="1197308" y="7344045"/>
                </a:lnTo>
                <a:lnTo>
                  <a:pt x="1150510" y="7320646"/>
                </a:lnTo>
                <a:lnTo>
                  <a:pt x="1103713" y="7297247"/>
                </a:lnTo>
                <a:lnTo>
                  <a:pt x="1056915" y="7271688"/>
                </a:lnTo>
                <a:lnTo>
                  <a:pt x="1011916" y="7246129"/>
                </a:lnTo>
                <a:lnTo>
                  <a:pt x="967278" y="7218410"/>
                </a:lnTo>
                <a:lnTo>
                  <a:pt x="922640" y="7190691"/>
                </a:lnTo>
                <a:lnTo>
                  <a:pt x="879802" y="7160812"/>
                </a:lnTo>
                <a:lnTo>
                  <a:pt x="837324" y="7128774"/>
                </a:lnTo>
                <a:lnTo>
                  <a:pt x="794846" y="7097095"/>
                </a:lnTo>
                <a:lnTo>
                  <a:pt x="754168" y="7065057"/>
                </a:lnTo>
                <a:lnTo>
                  <a:pt x="713849" y="7030858"/>
                </a:lnTo>
                <a:lnTo>
                  <a:pt x="675691" y="6994500"/>
                </a:lnTo>
                <a:lnTo>
                  <a:pt x="637173" y="6958501"/>
                </a:lnTo>
                <a:lnTo>
                  <a:pt x="598654" y="6919983"/>
                </a:lnTo>
                <a:lnTo>
                  <a:pt x="562656" y="6881824"/>
                </a:lnTo>
                <a:lnTo>
                  <a:pt x="526297" y="6841146"/>
                </a:lnTo>
                <a:lnTo>
                  <a:pt x="489939" y="6800828"/>
                </a:lnTo>
                <a:lnTo>
                  <a:pt x="456100" y="6758350"/>
                </a:lnTo>
                <a:lnTo>
                  <a:pt x="424062" y="6715512"/>
                </a:lnTo>
                <a:lnTo>
                  <a:pt x="392023" y="6670873"/>
                </a:lnTo>
                <a:lnTo>
                  <a:pt x="362145" y="6628395"/>
                </a:lnTo>
                <a:lnTo>
                  <a:pt x="332266" y="6581237"/>
                </a:lnTo>
                <a:lnTo>
                  <a:pt x="304907" y="6536599"/>
                </a:lnTo>
                <a:lnTo>
                  <a:pt x="279348" y="6487641"/>
                </a:lnTo>
                <a:lnTo>
                  <a:pt x="253429" y="6440843"/>
                </a:lnTo>
                <a:lnTo>
                  <a:pt x="227870" y="6391885"/>
                </a:lnTo>
                <a:lnTo>
                  <a:pt x="204471" y="6342928"/>
                </a:lnTo>
                <a:lnTo>
                  <a:pt x="183232" y="6291450"/>
                </a:lnTo>
                <a:lnTo>
                  <a:pt x="161993" y="6240332"/>
                </a:lnTo>
                <a:lnTo>
                  <a:pt x="142914" y="6189574"/>
                </a:lnTo>
                <a:lnTo>
                  <a:pt x="125635" y="6138096"/>
                </a:lnTo>
                <a:lnTo>
                  <a:pt x="108715" y="6084819"/>
                </a:lnTo>
                <a:lnTo>
                  <a:pt x="91436" y="6029381"/>
                </a:lnTo>
                <a:lnTo>
                  <a:pt x="78837" y="5976103"/>
                </a:lnTo>
                <a:lnTo>
                  <a:pt x="64077" y="5920666"/>
                </a:lnTo>
                <a:lnTo>
                  <a:pt x="53278" y="5863428"/>
                </a:lnTo>
                <a:lnTo>
                  <a:pt x="42478" y="5807631"/>
                </a:lnTo>
                <a:lnTo>
                  <a:pt x="32039" y="5750393"/>
                </a:lnTo>
                <a:lnTo>
                  <a:pt x="23399" y="5692796"/>
                </a:lnTo>
                <a:lnTo>
                  <a:pt x="17279" y="5633038"/>
                </a:lnTo>
                <a:lnTo>
                  <a:pt x="10800" y="5573641"/>
                </a:lnTo>
                <a:lnTo>
                  <a:pt x="6120" y="5513883"/>
                </a:lnTo>
                <a:lnTo>
                  <a:pt x="4320" y="5454126"/>
                </a:lnTo>
                <a:lnTo>
                  <a:pt x="2160" y="5392208"/>
                </a:lnTo>
                <a:lnTo>
                  <a:pt x="0" y="5330651"/>
                </a:lnTo>
                <a:lnTo>
                  <a:pt x="0" y="2209585"/>
                </a:lnTo>
                <a:lnTo>
                  <a:pt x="2160" y="2147668"/>
                </a:lnTo>
                <a:lnTo>
                  <a:pt x="4320" y="2087911"/>
                </a:lnTo>
                <a:lnTo>
                  <a:pt x="6120" y="2026353"/>
                </a:lnTo>
                <a:lnTo>
                  <a:pt x="10800" y="1966596"/>
                </a:lnTo>
                <a:lnTo>
                  <a:pt x="17279" y="1908998"/>
                </a:lnTo>
                <a:lnTo>
                  <a:pt x="23399" y="1849241"/>
                </a:lnTo>
                <a:lnTo>
                  <a:pt x="32039" y="1792003"/>
                </a:lnTo>
                <a:lnTo>
                  <a:pt x="42478" y="1736565"/>
                </a:lnTo>
                <a:lnTo>
                  <a:pt x="53278" y="1678968"/>
                </a:lnTo>
                <a:lnTo>
                  <a:pt x="64077" y="1623530"/>
                </a:lnTo>
                <a:lnTo>
                  <a:pt x="76677" y="1568093"/>
                </a:lnTo>
                <a:lnTo>
                  <a:pt x="91436" y="1514815"/>
                </a:lnTo>
                <a:lnTo>
                  <a:pt x="106555" y="1461537"/>
                </a:lnTo>
                <a:lnTo>
                  <a:pt x="123835" y="1410419"/>
                </a:lnTo>
                <a:lnTo>
                  <a:pt x="140394" y="1357502"/>
                </a:lnTo>
                <a:lnTo>
                  <a:pt x="159833" y="1306024"/>
                </a:lnTo>
                <a:lnTo>
                  <a:pt x="181072" y="1257066"/>
                </a:lnTo>
                <a:lnTo>
                  <a:pt x="202311" y="1208108"/>
                </a:lnTo>
                <a:lnTo>
                  <a:pt x="223550" y="1159150"/>
                </a:lnTo>
                <a:lnTo>
                  <a:pt x="246949" y="1112352"/>
                </a:lnTo>
                <a:lnTo>
                  <a:pt x="272508" y="1065194"/>
                </a:lnTo>
                <a:lnTo>
                  <a:pt x="298427" y="1018396"/>
                </a:lnTo>
                <a:lnTo>
                  <a:pt x="323986" y="973758"/>
                </a:lnTo>
                <a:lnTo>
                  <a:pt x="351705" y="928760"/>
                </a:lnTo>
                <a:lnTo>
                  <a:pt x="381224" y="886282"/>
                </a:lnTo>
                <a:lnTo>
                  <a:pt x="411462" y="843804"/>
                </a:lnTo>
                <a:lnTo>
                  <a:pt x="440981" y="803486"/>
                </a:lnTo>
                <a:lnTo>
                  <a:pt x="473020" y="762807"/>
                </a:lnTo>
                <a:lnTo>
                  <a:pt x="505058" y="722489"/>
                </a:lnTo>
                <a:lnTo>
                  <a:pt x="539257" y="683971"/>
                </a:lnTo>
                <a:lnTo>
                  <a:pt x="575255" y="645452"/>
                </a:lnTo>
                <a:lnTo>
                  <a:pt x="609454" y="609454"/>
                </a:lnTo>
                <a:lnTo>
                  <a:pt x="647612" y="573095"/>
                </a:lnTo>
                <a:lnTo>
                  <a:pt x="683971" y="539257"/>
                </a:lnTo>
                <a:lnTo>
                  <a:pt x="724289" y="505058"/>
                </a:lnTo>
                <a:lnTo>
                  <a:pt x="762807" y="470860"/>
                </a:lnTo>
                <a:lnTo>
                  <a:pt x="803485" y="440981"/>
                </a:lnTo>
                <a:lnTo>
                  <a:pt x="845963" y="409302"/>
                </a:lnTo>
                <a:lnTo>
                  <a:pt x="888442" y="379064"/>
                </a:lnTo>
                <a:lnTo>
                  <a:pt x="930920" y="351705"/>
                </a:lnTo>
                <a:lnTo>
                  <a:pt x="975918" y="323986"/>
                </a:lnTo>
                <a:lnTo>
                  <a:pt x="1020556" y="296267"/>
                </a:lnTo>
                <a:lnTo>
                  <a:pt x="1065194" y="270348"/>
                </a:lnTo>
                <a:lnTo>
                  <a:pt x="1112352" y="246949"/>
                </a:lnTo>
                <a:lnTo>
                  <a:pt x="1161310" y="223550"/>
                </a:lnTo>
                <a:lnTo>
                  <a:pt x="1208108" y="200151"/>
                </a:lnTo>
                <a:lnTo>
                  <a:pt x="1257066" y="178912"/>
                </a:lnTo>
                <a:lnTo>
                  <a:pt x="1308184" y="159833"/>
                </a:lnTo>
                <a:lnTo>
                  <a:pt x="1359301" y="140394"/>
                </a:lnTo>
                <a:lnTo>
                  <a:pt x="1410419" y="123835"/>
                </a:lnTo>
                <a:lnTo>
                  <a:pt x="1463697" y="106555"/>
                </a:lnTo>
                <a:lnTo>
                  <a:pt x="1516975" y="91436"/>
                </a:lnTo>
                <a:lnTo>
                  <a:pt x="1570252" y="76677"/>
                </a:lnTo>
                <a:lnTo>
                  <a:pt x="1625690" y="64077"/>
                </a:lnTo>
                <a:lnTo>
                  <a:pt x="1681128" y="51118"/>
                </a:lnTo>
                <a:lnTo>
                  <a:pt x="1736566" y="40678"/>
                </a:lnTo>
                <a:lnTo>
                  <a:pt x="1794163" y="32039"/>
                </a:lnTo>
                <a:lnTo>
                  <a:pt x="1851401" y="23399"/>
                </a:lnTo>
                <a:lnTo>
                  <a:pt x="1908998" y="17279"/>
                </a:lnTo>
                <a:lnTo>
                  <a:pt x="1968756" y="10800"/>
                </a:lnTo>
                <a:lnTo>
                  <a:pt x="2028153" y="6120"/>
                </a:lnTo>
                <a:lnTo>
                  <a:pt x="2087910" y="2160"/>
                </a:lnTo>
                <a:lnTo>
                  <a:pt x="2149828" y="0"/>
                </a:lnTo>
                <a:close/>
              </a:path>
            </a:pathLst>
          </a:custGeom>
          <a:solidFill>
            <a:schemeClr val="tx1">
              <a:lumMod val="95000"/>
              <a:lumOff val="5000"/>
            </a:schemeClr>
          </a:solidFill>
          <a:ln>
            <a:solidFill>
              <a:schemeClr val="bg1"/>
            </a:solid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Muli Regular" charset="0"/>
              <a:ea typeface="+mn-ea"/>
              <a:cs typeface="Arial"/>
              <a:sym typeface="Arial"/>
            </a:endParaRPr>
          </a:p>
        </p:txBody>
      </p:sp>
      <p:sp>
        <p:nvSpPr>
          <p:cNvPr id="49" name="TextBox 112">
            <a:extLst>
              <a:ext uri="{FF2B5EF4-FFF2-40B4-BE49-F238E27FC236}">
                <a16:creationId xmlns:a16="http://schemas.microsoft.com/office/drawing/2014/main" id="{D1AFF482-A640-4D42-921E-52C46EFD0A3D}"/>
              </a:ext>
            </a:extLst>
          </p:cNvPr>
          <p:cNvSpPr txBox="1">
            <a:spLocks noChangeArrowheads="1"/>
          </p:cNvSpPr>
          <p:nvPr/>
        </p:nvSpPr>
        <p:spPr bwMode="auto">
          <a:xfrm>
            <a:off x="6212596" y="4007404"/>
            <a:ext cx="2316623" cy="2537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68562" tIns="34282" rIns="68562" bIns="34282">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altLang="en-US" sz="1199"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sym typeface="Arial"/>
              </a:rPr>
              <a:t>visionofhumanity.org</a:t>
            </a:r>
            <a:endParaRPr kumimoji="0" lang="id-ID" altLang="en-US" sz="1199"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sym typeface="Arial"/>
            </a:endParaRPr>
          </a:p>
        </p:txBody>
      </p:sp>
      <p:sp>
        <p:nvSpPr>
          <p:cNvPr id="50" name="Freeform 134">
            <a:extLst>
              <a:ext uri="{FF2B5EF4-FFF2-40B4-BE49-F238E27FC236}">
                <a16:creationId xmlns:a16="http://schemas.microsoft.com/office/drawing/2014/main" id="{E391DA8F-470C-4A47-9AFE-CEAF76BCA27A}"/>
              </a:ext>
            </a:extLst>
          </p:cNvPr>
          <p:cNvSpPr>
            <a:spLocks noChangeArrowheads="1"/>
          </p:cNvSpPr>
          <p:nvPr/>
        </p:nvSpPr>
        <p:spPr bwMode="auto">
          <a:xfrm>
            <a:off x="5959543" y="4053033"/>
            <a:ext cx="204358" cy="179076"/>
          </a:xfrm>
          <a:custGeom>
            <a:avLst/>
            <a:gdLst>
              <a:gd name="T0" fmla="*/ 0 w 426"/>
              <a:gd name="T1" fmla="*/ 0 h 373"/>
              <a:gd name="T2" fmla="*/ 0 w 426"/>
              <a:gd name="T3" fmla="*/ 96229 h 373"/>
              <a:gd name="T4" fmla="*/ 153626 w 426"/>
              <a:gd name="T5" fmla="*/ 96229 h 373"/>
              <a:gd name="T6" fmla="*/ 153626 w 426"/>
              <a:gd name="T7" fmla="*/ 0 h 373"/>
              <a:gd name="T8" fmla="*/ 0 w 426"/>
              <a:gd name="T9" fmla="*/ 0 h 373"/>
              <a:gd name="T10" fmla="*/ 143866 w 426"/>
              <a:gd name="T11" fmla="*/ 86461 h 373"/>
              <a:gd name="T12" fmla="*/ 9398 w 426"/>
              <a:gd name="T13" fmla="*/ 86461 h 373"/>
              <a:gd name="T14" fmla="*/ 9398 w 426"/>
              <a:gd name="T15" fmla="*/ 9406 h 373"/>
              <a:gd name="T16" fmla="*/ 143866 w 426"/>
              <a:gd name="T17" fmla="*/ 9406 h 373"/>
              <a:gd name="T18" fmla="*/ 143866 w 426"/>
              <a:gd name="T19" fmla="*/ 86461 h 373"/>
              <a:gd name="T20" fmla="*/ 100851 w 426"/>
              <a:gd name="T21" fmla="*/ 105634 h 373"/>
              <a:gd name="T22" fmla="*/ 52775 w 426"/>
              <a:gd name="T23" fmla="*/ 105634 h 373"/>
              <a:gd name="T24" fmla="*/ 48076 w 426"/>
              <a:gd name="T25" fmla="*/ 124808 h 373"/>
              <a:gd name="T26" fmla="*/ 38316 w 426"/>
              <a:gd name="T27" fmla="*/ 134575 h 373"/>
              <a:gd name="T28" fmla="*/ 115310 w 426"/>
              <a:gd name="T29" fmla="*/ 134575 h 373"/>
              <a:gd name="T30" fmla="*/ 105550 w 426"/>
              <a:gd name="T31" fmla="*/ 124808 h 373"/>
              <a:gd name="T32" fmla="*/ 100851 w 426"/>
              <a:gd name="T33" fmla="*/ 105634 h 3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6" h="373">
                <a:moveTo>
                  <a:pt x="0" y="0"/>
                </a:moveTo>
                <a:lnTo>
                  <a:pt x="0" y="266"/>
                </a:lnTo>
                <a:lnTo>
                  <a:pt x="425" y="266"/>
                </a:lnTo>
                <a:lnTo>
                  <a:pt x="425" y="0"/>
                </a:lnTo>
                <a:lnTo>
                  <a:pt x="0" y="0"/>
                </a:lnTo>
                <a:close/>
                <a:moveTo>
                  <a:pt x="398" y="239"/>
                </a:moveTo>
                <a:lnTo>
                  <a:pt x="26" y="239"/>
                </a:lnTo>
                <a:lnTo>
                  <a:pt x="26" y="26"/>
                </a:lnTo>
                <a:lnTo>
                  <a:pt x="398" y="26"/>
                </a:lnTo>
                <a:lnTo>
                  <a:pt x="398" y="239"/>
                </a:lnTo>
                <a:close/>
                <a:moveTo>
                  <a:pt x="279" y="292"/>
                </a:moveTo>
                <a:lnTo>
                  <a:pt x="146" y="292"/>
                </a:lnTo>
                <a:lnTo>
                  <a:pt x="133" y="345"/>
                </a:lnTo>
                <a:lnTo>
                  <a:pt x="106" y="372"/>
                </a:lnTo>
                <a:lnTo>
                  <a:pt x="319" y="372"/>
                </a:lnTo>
                <a:lnTo>
                  <a:pt x="292" y="345"/>
                </a:lnTo>
                <a:lnTo>
                  <a:pt x="279" y="292"/>
                </a:lnTo>
                <a:close/>
              </a:path>
            </a:pathLst>
          </a:custGeom>
          <a:solidFill>
            <a:schemeClr val="tx1">
              <a:lumMod val="95000"/>
              <a:lumOff val="5000"/>
            </a:schemeClr>
          </a:solidFill>
          <a:ln>
            <a:solidFill>
              <a:schemeClr val="bg1"/>
            </a:solidFill>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Muli Regular" charset="0"/>
              <a:ea typeface="+mn-ea"/>
              <a:cs typeface="Arial"/>
              <a:sym typeface="Arial"/>
            </a:endParaRPr>
          </a:p>
        </p:txBody>
      </p:sp>
    </p:spTree>
    <p:extLst>
      <p:ext uri="{BB962C8B-B14F-4D97-AF65-F5344CB8AC3E}">
        <p14:creationId xmlns:p14="http://schemas.microsoft.com/office/powerpoint/2010/main" val="1540899101"/>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58"/>
        <p:cNvGrpSpPr/>
        <p:nvPr/>
      </p:nvGrpSpPr>
      <p:grpSpPr>
        <a:xfrm>
          <a:off x="0" y="0"/>
          <a:ext cx="0" cy="0"/>
          <a:chOff x="0" y="0"/>
          <a:chExt cx="0" cy="0"/>
        </a:xfrm>
      </p:grpSpPr>
      <p:sp>
        <p:nvSpPr>
          <p:cNvPr id="59" name="Google Shape;59;p14"/>
          <p:cNvSpPr txBox="1"/>
          <p:nvPr/>
        </p:nvSpPr>
        <p:spPr>
          <a:xfrm>
            <a:off x="168833" y="200039"/>
            <a:ext cx="4417937" cy="275315"/>
          </a:xfrm>
          <a:prstGeom prst="rect">
            <a:avLst/>
          </a:prstGeom>
          <a:noFill/>
          <a:ln>
            <a:noFill/>
          </a:ln>
        </p:spPr>
        <p:txBody>
          <a:bodyPr spcFirstLastPara="1" wrap="square" lIns="0" tIns="0" rIns="0" bIns="0" anchor="t" anchorCtr="0">
            <a:noAutofit/>
          </a:bodyPr>
          <a:lstStyle/>
          <a:p>
            <a:pPr>
              <a:lnSpc>
                <a:spcPct val="90000"/>
              </a:lnSpc>
              <a:buClr>
                <a:schemeClr val="dk1"/>
              </a:buClr>
              <a:buSzPts val="2700"/>
            </a:pPr>
            <a:r>
              <a:rPr lang="en" sz="2000" b="1" dirty="0">
                <a:solidFill>
                  <a:schemeClr val="dk1"/>
                </a:solidFill>
                <a:latin typeface="Arial" panose="020B0604020202020204" pitchFamily="34" charset="0"/>
                <a:cs typeface="Arial" panose="020B0604020202020204" pitchFamily="34" charset="0"/>
              </a:rPr>
              <a:t>Peace in the Age of Chaos</a:t>
            </a:r>
            <a:endParaRPr sz="2000" b="1" dirty="0">
              <a:solidFill>
                <a:schemeClr val="dk1"/>
              </a:solidFill>
              <a:latin typeface="Arial" panose="020B0604020202020204" pitchFamily="34" charset="0"/>
              <a:ea typeface="Arial"/>
              <a:cs typeface="Arial" panose="020B0604020202020204" pitchFamily="34" charset="0"/>
              <a:sym typeface="Arial"/>
            </a:endParaRPr>
          </a:p>
        </p:txBody>
      </p:sp>
      <p:pic>
        <p:nvPicPr>
          <p:cNvPr id="60" name="Google Shape;60;p14"/>
          <p:cNvPicPr preferRelativeResize="0"/>
          <p:nvPr/>
        </p:nvPicPr>
        <p:blipFill>
          <a:blip r:embed="rId3">
            <a:alphaModFix/>
          </a:blip>
          <a:stretch>
            <a:fillRect/>
          </a:stretch>
        </p:blipFill>
        <p:spPr>
          <a:xfrm>
            <a:off x="4783561" y="1588"/>
            <a:ext cx="3713318" cy="4717726"/>
          </a:xfrm>
          <a:prstGeom prst="rect">
            <a:avLst/>
          </a:prstGeom>
          <a:noFill/>
          <a:ln>
            <a:noFill/>
          </a:ln>
          <a:effectLst>
            <a:outerShdw blurRad="57150" dist="19050" dir="5400000" algn="bl" rotWithShape="0">
              <a:srgbClr val="000000">
                <a:alpha val="50000"/>
              </a:srgbClr>
            </a:outerShdw>
          </a:effectLst>
        </p:spPr>
      </p:pic>
      <p:grpSp>
        <p:nvGrpSpPr>
          <p:cNvPr id="61" name="Google Shape;61;p14"/>
          <p:cNvGrpSpPr/>
          <p:nvPr/>
        </p:nvGrpSpPr>
        <p:grpSpPr>
          <a:xfrm>
            <a:off x="382553" y="962893"/>
            <a:ext cx="6284517" cy="322904"/>
            <a:chOff x="439354" y="1345843"/>
            <a:chExt cx="6286457" cy="323100"/>
          </a:xfrm>
        </p:grpSpPr>
        <p:sp>
          <p:nvSpPr>
            <p:cNvPr id="62" name="Google Shape;62;p14"/>
            <p:cNvSpPr txBox="1"/>
            <p:nvPr/>
          </p:nvSpPr>
          <p:spPr>
            <a:xfrm>
              <a:off x="633411" y="1345843"/>
              <a:ext cx="6092400" cy="323100"/>
            </a:xfrm>
            <a:prstGeom prst="rect">
              <a:avLst/>
            </a:prstGeom>
            <a:noFill/>
            <a:ln>
              <a:noFill/>
            </a:ln>
          </p:spPr>
          <p:txBody>
            <a:bodyPr spcFirstLastPara="1" wrap="square" lIns="68579" tIns="34289" rIns="68579" bIns="34289" anchor="t" anchorCtr="0">
              <a:noAutofit/>
            </a:bodyPr>
            <a:lstStyle/>
            <a:p>
              <a:r>
                <a:rPr lang="en" sz="1600" dirty="0">
                  <a:solidFill>
                    <a:srgbClr val="0B1107"/>
                  </a:solidFill>
                  <a:latin typeface="Arial" panose="020B0604020202020204" pitchFamily="34" charset="0"/>
                  <a:cs typeface="Arial" panose="020B0604020202020204" pitchFamily="34" charset="0"/>
                </a:rPr>
                <a:t>Peace in the Age of Chaos is the debut </a:t>
              </a:r>
              <a:endParaRPr sz="1600" dirty="0">
                <a:solidFill>
                  <a:srgbClr val="0B1107"/>
                </a:solidFill>
                <a:latin typeface="Arial" panose="020B0604020202020204" pitchFamily="34" charset="0"/>
                <a:cs typeface="Arial" panose="020B0604020202020204" pitchFamily="34" charset="0"/>
              </a:endParaRPr>
            </a:p>
            <a:p>
              <a:r>
                <a:rPr lang="en" sz="1600" dirty="0">
                  <a:solidFill>
                    <a:srgbClr val="0B1107"/>
                  </a:solidFill>
                  <a:latin typeface="Arial" panose="020B0604020202020204" pitchFamily="34" charset="0"/>
                  <a:cs typeface="Arial" panose="020B0604020202020204" pitchFamily="34" charset="0"/>
                </a:rPr>
                <a:t>book by the Founder &amp; Executive Chairman</a:t>
              </a:r>
              <a:endParaRPr sz="1600" dirty="0">
                <a:solidFill>
                  <a:srgbClr val="0B1107"/>
                </a:solidFill>
                <a:latin typeface="Arial" panose="020B0604020202020204" pitchFamily="34" charset="0"/>
                <a:cs typeface="Arial" panose="020B0604020202020204" pitchFamily="34" charset="0"/>
              </a:endParaRPr>
            </a:p>
            <a:p>
              <a:r>
                <a:rPr lang="en" sz="1600" dirty="0">
                  <a:solidFill>
                    <a:srgbClr val="0B1107"/>
                  </a:solidFill>
                  <a:latin typeface="Arial" panose="020B0604020202020204" pitchFamily="34" charset="0"/>
                  <a:cs typeface="Arial" panose="020B0604020202020204" pitchFamily="34" charset="0"/>
                </a:rPr>
                <a:t>of IEP, Steve Killelea A.M.    </a:t>
              </a:r>
              <a:endParaRPr sz="1799" dirty="0">
                <a:latin typeface="Arial" panose="020B0604020202020204" pitchFamily="34" charset="0"/>
                <a:cs typeface="Arial" panose="020B0604020202020204" pitchFamily="34" charset="0"/>
              </a:endParaRPr>
            </a:p>
          </p:txBody>
        </p:sp>
        <p:pic>
          <p:nvPicPr>
            <p:cNvPr id="63" name="Google Shape;63;p14"/>
            <p:cNvPicPr preferRelativeResize="0"/>
            <p:nvPr/>
          </p:nvPicPr>
          <p:blipFill rotWithShape="1">
            <a:blip r:embed="rId4">
              <a:alphaModFix/>
            </a:blip>
            <a:srcRect/>
            <a:stretch/>
          </p:blipFill>
          <p:spPr>
            <a:xfrm>
              <a:off x="439354" y="1418791"/>
              <a:ext cx="120822" cy="191173"/>
            </a:xfrm>
            <a:prstGeom prst="rect">
              <a:avLst/>
            </a:prstGeom>
            <a:noFill/>
            <a:ln>
              <a:noFill/>
            </a:ln>
          </p:spPr>
        </p:pic>
      </p:grpSp>
      <p:sp>
        <p:nvSpPr>
          <p:cNvPr id="65" name="Google Shape;65;p14"/>
          <p:cNvSpPr txBox="1"/>
          <p:nvPr/>
        </p:nvSpPr>
        <p:spPr>
          <a:xfrm>
            <a:off x="538828" y="1823684"/>
            <a:ext cx="4375865" cy="599935"/>
          </a:xfrm>
          <a:prstGeom prst="rect">
            <a:avLst/>
          </a:prstGeom>
          <a:noFill/>
          <a:ln>
            <a:noFill/>
          </a:ln>
        </p:spPr>
        <p:txBody>
          <a:bodyPr spcFirstLastPara="1" wrap="square" lIns="91397" tIns="45686" rIns="91397" bIns="45686" anchor="t" anchorCtr="0">
            <a:noAutofit/>
          </a:bodyPr>
          <a:lstStyle/>
          <a:p>
            <a:pPr lvl="0"/>
            <a:r>
              <a:rPr lang="en-AU" sz="1600" dirty="0">
                <a:latin typeface="Arial" panose="020B0604020202020204" pitchFamily="34" charset="0"/>
                <a:cs typeface="Arial" panose="020B0604020202020204" pitchFamily="34" charset="0"/>
              </a:rPr>
              <a:t>The book pushes the reader to rethink peace, </a:t>
            </a:r>
          </a:p>
          <a:p>
            <a:pPr lvl="0"/>
            <a:r>
              <a:rPr lang="en-AU" sz="1600" dirty="0">
                <a:latin typeface="Arial" panose="020B0604020202020204" pitchFamily="34" charset="0"/>
                <a:cs typeface="Arial" panose="020B0604020202020204" pitchFamily="34" charset="0"/>
              </a:rPr>
              <a:t>as something that is pivotal to the development of successful societies </a:t>
            </a:r>
            <a:endParaRPr sz="1600" i="1" dirty="0">
              <a:solidFill>
                <a:srgbClr val="0B1107"/>
              </a:solidFill>
              <a:latin typeface="Arial" panose="020B0604020202020204" pitchFamily="34" charset="0"/>
              <a:cs typeface="Arial" panose="020B0604020202020204" pitchFamily="34" charset="0"/>
              <a:sym typeface="Arial"/>
            </a:endParaRPr>
          </a:p>
        </p:txBody>
      </p:sp>
      <p:sp>
        <p:nvSpPr>
          <p:cNvPr id="68" name="Google Shape;68;p14"/>
          <p:cNvSpPr txBox="1"/>
          <p:nvPr/>
        </p:nvSpPr>
        <p:spPr>
          <a:xfrm>
            <a:off x="580761" y="3585747"/>
            <a:ext cx="5937268" cy="322904"/>
          </a:xfrm>
          <a:prstGeom prst="rect">
            <a:avLst/>
          </a:prstGeom>
          <a:noFill/>
          <a:ln>
            <a:noFill/>
          </a:ln>
        </p:spPr>
        <p:txBody>
          <a:bodyPr spcFirstLastPara="1" wrap="square" lIns="68579" tIns="34289" rIns="68579" bIns="34289" anchor="t" anchorCtr="0">
            <a:noAutofit/>
          </a:bodyPr>
          <a:lstStyle/>
          <a:p>
            <a:r>
              <a:rPr lang="en" sz="1600" dirty="0">
                <a:solidFill>
                  <a:srgbClr val="0B1107"/>
                </a:solidFill>
                <a:latin typeface="Arial" panose="020B0604020202020204" pitchFamily="34" charset="0"/>
                <a:cs typeface="Arial" panose="020B0604020202020204" pitchFamily="34" charset="0"/>
              </a:rPr>
              <a:t>Endorsed by prominent politicians, </a:t>
            </a:r>
            <a:endParaRPr sz="1600" dirty="0">
              <a:solidFill>
                <a:srgbClr val="0B1107"/>
              </a:solidFill>
              <a:latin typeface="Arial" panose="020B0604020202020204" pitchFamily="34" charset="0"/>
              <a:cs typeface="Arial" panose="020B0604020202020204" pitchFamily="34" charset="0"/>
            </a:endParaRPr>
          </a:p>
          <a:p>
            <a:r>
              <a:rPr lang="en" sz="1600" dirty="0">
                <a:solidFill>
                  <a:srgbClr val="0B1107"/>
                </a:solidFill>
                <a:latin typeface="Arial" panose="020B0604020202020204" pitchFamily="34" charset="0"/>
                <a:cs typeface="Arial" panose="020B0604020202020204" pitchFamily="34" charset="0"/>
              </a:rPr>
              <a:t>peacebuilders and professors  </a:t>
            </a:r>
            <a:endParaRPr sz="1799" dirty="0">
              <a:latin typeface="Arial" panose="020B0604020202020204" pitchFamily="34" charset="0"/>
              <a:cs typeface="Arial" panose="020B0604020202020204" pitchFamily="34" charset="0"/>
            </a:endParaRPr>
          </a:p>
        </p:txBody>
      </p:sp>
      <p:pic>
        <p:nvPicPr>
          <p:cNvPr id="69" name="Google Shape;69;p14"/>
          <p:cNvPicPr preferRelativeResize="0"/>
          <p:nvPr/>
        </p:nvPicPr>
        <p:blipFill rotWithShape="1">
          <a:blip r:embed="rId4">
            <a:alphaModFix/>
          </a:blip>
          <a:srcRect/>
          <a:stretch/>
        </p:blipFill>
        <p:spPr>
          <a:xfrm>
            <a:off x="382553" y="3653184"/>
            <a:ext cx="120785" cy="191057"/>
          </a:xfrm>
          <a:prstGeom prst="rect">
            <a:avLst/>
          </a:prstGeom>
          <a:noFill/>
          <a:ln>
            <a:noFill/>
          </a:ln>
        </p:spPr>
      </p:pic>
      <p:sp>
        <p:nvSpPr>
          <p:cNvPr id="22" name="Google Shape;65;p14"/>
          <p:cNvSpPr txBox="1"/>
          <p:nvPr/>
        </p:nvSpPr>
        <p:spPr>
          <a:xfrm>
            <a:off x="555404" y="2680025"/>
            <a:ext cx="4375865" cy="599935"/>
          </a:xfrm>
          <a:prstGeom prst="rect">
            <a:avLst/>
          </a:prstGeom>
          <a:noFill/>
          <a:ln>
            <a:noFill/>
          </a:ln>
        </p:spPr>
        <p:txBody>
          <a:bodyPr spcFirstLastPara="1" wrap="square" lIns="91397" tIns="45686" rIns="91397" bIns="45686" anchor="t" anchorCtr="0">
            <a:noAutofit/>
          </a:bodyPr>
          <a:lstStyle/>
          <a:p>
            <a:pPr lvl="0"/>
            <a:r>
              <a:rPr lang="en-AU" sz="1600" dirty="0">
                <a:latin typeface="Arial" panose="020B0604020202020204" pitchFamily="34" charset="0"/>
                <a:cs typeface="Arial" panose="020B0604020202020204" pitchFamily="34" charset="0"/>
              </a:rPr>
              <a:t>Includes many personal experiences and the journey behind the founding of IEP and the Global Peace Index </a:t>
            </a:r>
          </a:p>
        </p:txBody>
      </p:sp>
      <p:sp>
        <p:nvSpPr>
          <p:cNvPr id="21" name="Google Shape;728;g90e2d1f501_0_4865"/>
          <p:cNvSpPr/>
          <p:nvPr/>
        </p:nvSpPr>
        <p:spPr>
          <a:xfrm>
            <a:off x="1411" y="4638862"/>
            <a:ext cx="9141179" cy="505344"/>
          </a:xfrm>
          <a:prstGeom prst="rect">
            <a:avLst/>
          </a:prstGeom>
          <a:solidFill>
            <a:srgbClr val="EBEBEB"/>
          </a:solidFill>
          <a:ln w="9525" cap="flat" cmpd="sng">
            <a:solidFill>
              <a:srgbClr val="EBEBEB"/>
            </a:solidFill>
            <a:prstDash val="solid"/>
            <a:round/>
            <a:headEnd type="none" w="sm" len="sm"/>
            <a:tailEnd type="none" w="sm" len="sm"/>
          </a:ln>
        </p:spPr>
        <p:txBody>
          <a:bodyPr spcFirstLastPara="1" wrap="square" lIns="91397" tIns="91397" rIns="91397" bIns="91397" anchor="ctr" anchorCtr="0">
            <a:noAutofit/>
          </a:bodyPr>
          <a:lstStyle/>
          <a:p>
            <a:endParaRPr sz="1799"/>
          </a:p>
        </p:txBody>
      </p:sp>
      <p:pic>
        <p:nvPicPr>
          <p:cNvPr id="24" name="Google Shape;729;g90e2d1f501_0_4865"/>
          <p:cNvPicPr preferRelativeResize="0"/>
          <p:nvPr/>
        </p:nvPicPr>
        <p:blipFill>
          <a:blip r:embed="rId5">
            <a:alphaModFix/>
          </a:blip>
          <a:stretch>
            <a:fillRect/>
          </a:stretch>
        </p:blipFill>
        <p:spPr>
          <a:xfrm>
            <a:off x="2266062" y="4701872"/>
            <a:ext cx="4611878" cy="379333"/>
          </a:xfrm>
          <a:prstGeom prst="rect">
            <a:avLst/>
          </a:prstGeom>
          <a:noFill/>
          <a:ln>
            <a:noFill/>
          </a:ln>
        </p:spPr>
      </p:pic>
      <p:pic>
        <p:nvPicPr>
          <p:cNvPr id="25" name="Google Shape;69;p14"/>
          <p:cNvPicPr preferRelativeResize="0"/>
          <p:nvPr/>
        </p:nvPicPr>
        <p:blipFill rotWithShape="1">
          <a:blip r:embed="rId4">
            <a:alphaModFix/>
          </a:blip>
          <a:srcRect/>
          <a:stretch/>
        </p:blipFill>
        <p:spPr>
          <a:xfrm>
            <a:off x="374282" y="2770099"/>
            <a:ext cx="120785" cy="191057"/>
          </a:xfrm>
          <a:prstGeom prst="rect">
            <a:avLst/>
          </a:prstGeom>
          <a:noFill/>
          <a:ln>
            <a:noFill/>
          </a:ln>
        </p:spPr>
      </p:pic>
      <p:pic>
        <p:nvPicPr>
          <p:cNvPr id="26" name="Google Shape;69;p14"/>
          <p:cNvPicPr preferRelativeResize="0"/>
          <p:nvPr/>
        </p:nvPicPr>
        <p:blipFill rotWithShape="1">
          <a:blip r:embed="rId4">
            <a:alphaModFix/>
          </a:blip>
          <a:srcRect/>
          <a:stretch/>
        </p:blipFill>
        <p:spPr>
          <a:xfrm>
            <a:off x="380639" y="1919219"/>
            <a:ext cx="120785" cy="191057"/>
          </a:xfrm>
          <a:prstGeom prst="rect">
            <a:avLst/>
          </a:prstGeom>
          <a:noFill/>
          <a:ln>
            <a:noFill/>
          </a:ln>
        </p:spPr>
      </p:pic>
      <p:sp>
        <p:nvSpPr>
          <p:cNvPr id="15" name="Google Shape;68;p14"/>
          <p:cNvSpPr txBox="1"/>
          <p:nvPr/>
        </p:nvSpPr>
        <p:spPr>
          <a:xfrm>
            <a:off x="580761" y="4266459"/>
            <a:ext cx="5937268" cy="322904"/>
          </a:xfrm>
          <a:prstGeom prst="rect">
            <a:avLst/>
          </a:prstGeom>
          <a:noFill/>
          <a:ln>
            <a:noFill/>
          </a:ln>
        </p:spPr>
        <p:txBody>
          <a:bodyPr spcFirstLastPara="1" wrap="square" lIns="68579" tIns="34289" rIns="68579" bIns="34289" anchor="t" anchorCtr="0">
            <a:noAutofit/>
          </a:bodyPr>
          <a:lstStyle/>
          <a:p>
            <a:r>
              <a:rPr lang="en-AU" sz="1600" dirty="0">
                <a:solidFill>
                  <a:srgbClr val="0B1107"/>
                </a:solidFill>
                <a:latin typeface="Arial" panose="020B0604020202020204" pitchFamily="34" charset="0"/>
                <a:cs typeface="Arial" panose="020B0604020202020204" pitchFamily="34" charset="0"/>
              </a:rPr>
              <a:t>Buy and more info: peaceintheageofchaos.org </a:t>
            </a:r>
            <a:endParaRPr sz="179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602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1000"/>
                                        <p:tgtEl>
                                          <p:spTgt spid="68"/>
                                        </p:tgtEl>
                                      </p:cBhvr>
                                    </p:animEffect>
                                    <p:anim calcmode="lin" valueType="num">
                                      <p:cBhvr>
                                        <p:cTn id="32" dur="1000" fill="hold"/>
                                        <p:tgtEl>
                                          <p:spTgt spid="68"/>
                                        </p:tgtEl>
                                        <p:attrNameLst>
                                          <p:attrName>ppt_x</p:attrName>
                                        </p:attrNameLst>
                                      </p:cBhvr>
                                      <p:tavLst>
                                        <p:tav tm="0">
                                          <p:val>
                                            <p:strVal val="#ppt_x"/>
                                          </p:val>
                                        </p:tav>
                                        <p:tav tm="100000">
                                          <p:val>
                                            <p:strVal val="#ppt_x"/>
                                          </p:val>
                                        </p:tav>
                                      </p:tavLst>
                                    </p:anim>
                                    <p:anim calcmode="lin" valueType="num">
                                      <p:cBhvr>
                                        <p:cTn id="33" dur="1000" fill="hold"/>
                                        <p:tgtEl>
                                          <p:spTgt spid="6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ppt_x</p:attrName>
                                        </p:attrNameLst>
                                      </p:cBhvr>
                                      <p:tavLst>
                                        <p:tav tm="0">
                                          <p:val>
                                            <p:strVal val="#ppt_x"/>
                                          </p:val>
                                        </p:tav>
                                        <p:tav tm="100000">
                                          <p:val>
                                            <p:strVal val="#ppt_x"/>
                                          </p:val>
                                        </p:tav>
                                      </p:tavLst>
                                    </p:anim>
                                    <p:anim calcmode="lin" valueType="num">
                                      <p:cBhvr>
                                        <p:cTn id="3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p:bldP spid="2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8" name="Google Shape;2296;p333">
            <a:extLst>
              <a:ext uri="{FF2B5EF4-FFF2-40B4-BE49-F238E27FC236}">
                <a16:creationId xmlns:a16="http://schemas.microsoft.com/office/drawing/2014/main" id="{8C2C03D8-9E00-4D45-AF20-1552BE0B0F95}"/>
              </a:ext>
            </a:extLst>
          </p:cNvPr>
          <p:cNvSpPr txBox="1"/>
          <p:nvPr/>
        </p:nvSpPr>
        <p:spPr>
          <a:xfrm>
            <a:off x="167474" y="198573"/>
            <a:ext cx="4419357" cy="27529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 sz="2000" b="1" dirty="0">
                <a:solidFill>
                  <a:schemeClr val="dk1"/>
                </a:solidFill>
                <a:latin typeface="Arial" panose="020B0604020202020204" pitchFamily="34" charset="0"/>
                <a:cs typeface="Arial" panose="020B0604020202020204" pitchFamily="34" charset="0"/>
              </a:rPr>
              <a:t>The Global Peace Index</a:t>
            </a:r>
            <a:endParaRPr sz="2000" b="1" cap="none" dirty="0">
              <a:solidFill>
                <a:schemeClr val="dk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D316A49-F7F0-0145-9395-4ECCF4DAD829}"/>
              </a:ext>
            </a:extLst>
          </p:cNvPr>
          <p:cNvSpPr/>
          <p:nvPr/>
        </p:nvSpPr>
        <p:spPr>
          <a:xfrm>
            <a:off x="438799" y="945166"/>
            <a:ext cx="1678655" cy="164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A2ADCCA-C5C6-9A4E-B1B6-212FCFDD2CAA}"/>
              </a:ext>
            </a:extLst>
          </p:cNvPr>
          <p:cNvSpPr/>
          <p:nvPr/>
        </p:nvSpPr>
        <p:spPr>
          <a:xfrm>
            <a:off x="2226500" y="945166"/>
            <a:ext cx="1678655" cy="164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8660E92-BFCF-4B48-BA59-5494A733A265}"/>
              </a:ext>
            </a:extLst>
          </p:cNvPr>
          <p:cNvSpPr/>
          <p:nvPr/>
        </p:nvSpPr>
        <p:spPr>
          <a:xfrm>
            <a:off x="4014204" y="945166"/>
            <a:ext cx="1678655" cy="164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0AB8E2C-FB05-D64D-AFA9-A676473934DA}"/>
              </a:ext>
            </a:extLst>
          </p:cNvPr>
          <p:cNvSpPr txBox="1"/>
          <p:nvPr/>
        </p:nvSpPr>
        <p:spPr>
          <a:xfrm>
            <a:off x="4056424" y="1424390"/>
            <a:ext cx="1992164" cy="1246495"/>
          </a:xfrm>
          <a:prstGeom prst="rect">
            <a:avLst/>
          </a:prstGeom>
          <a:noFill/>
        </p:spPr>
        <p:txBody>
          <a:bodyPr wrap="square" rtlCol="0">
            <a:spAutoFit/>
          </a:bodyPr>
          <a:lstStyle/>
          <a:p>
            <a:r>
              <a:rPr lang="en-US" sz="4800" b="1" dirty="0">
                <a:latin typeface="Arial" panose="020B0604020202020204" pitchFamily="34" charset="0"/>
                <a:ea typeface="Arial" charset="0"/>
                <a:cs typeface="Arial" panose="020B0604020202020204" pitchFamily="34" charset="0"/>
              </a:rPr>
              <a:t>99.7%</a:t>
            </a:r>
            <a:r>
              <a:rPr lang="en-US" dirty="0">
                <a:latin typeface="Arial" panose="020B0604020202020204" pitchFamily="34" charset="0"/>
                <a:ea typeface="Arial" charset="0"/>
                <a:cs typeface="Arial" panose="020B0604020202020204" pitchFamily="34" charset="0"/>
              </a:rPr>
              <a:t> of world’s population covered</a:t>
            </a:r>
          </a:p>
        </p:txBody>
      </p:sp>
      <p:sp>
        <p:nvSpPr>
          <p:cNvPr id="25" name="Rectangle 24">
            <a:extLst>
              <a:ext uri="{FF2B5EF4-FFF2-40B4-BE49-F238E27FC236}">
                <a16:creationId xmlns:a16="http://schemas.microsoft.com/office/drawing/2014/main" id="{B1EB726C-BE2B-6C44-A840-B0524414BFD6}"/>
              </a:ext>
            </a:extLst>
          </p:cNvPr>
          <p:cNvSpPr/>
          <p:nvPr/>
        </p:nvSpPr>
        <p:spPr>
          <a:xfrm>
            <a:off x="438799" y="2692659"/>
            <a:ext cx="1678655" cy="164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511A1E9-26C7-254C-A6C0-C8A3E1E11682}"/>
              </a:ext>
            </a:extLst>
          </p:cNvPr>
          <p:cNvSpPr/>
          <p:nvPr/>
        </p:nvSpPr>
        <p:spPr>
          <a:xfrm>
            <a:off x="2226500" y="2692659"/>
            <a:ext cx="1678655" cy="164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4BA3D23-19E0-AB4F-A4FB-C35494D45D5F}"/>
              </a:ext>
            </a:extLst>
          </p:cNvPr>
          <p:cNvSpPr/>
          <p:nvPr/>
        </p:nvSpPr>
        <p:spPr>
          <a:xfrm>
            <a:off x="4014204" y="2692659"/>
            <a:ext cx="1678655" cy="1645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B668D303-1D4F-8C49-8BC1-3F204C193601}"/>
              </a:ext>
            </a:extLst>
          </p:cNvPr>
          <p:cNvGrpSpPr/>
          <p:nvPr/>
        </p:nvGrpSpPr>
        <p:grpSpPr>
          <a:xfrm>
            <a:off x="541224" y="1359497"/>
            <a:ext cx="1617343" cy="834766"/>
            <a:chOff x="541224" y="1253167"/>
            <a:chExt cx="1617343" cy="834766"/>
          </a:xfrm>
        </p:grpSpPr>
        <p:sp>
          <p:nvSpPr>
            <p:cNvPr id="29" name="Google Shape;2296;p333">
              <a:extLst>
                <a:ext uri="{FF2B5EF4-FFF2-40B4-BE49-F238E27FC236}">
                  <a16:creationId xmlns:a16="http://schemas.microsoft.com/office/drawing/2014/main" id="{35C1D975-945D-8E4D-9FD1-BE595DFECA81}"/>
                </a:ext>
              </a:extLst>
            </p:cNvPr>
            <p:cNvSpPr txBox="1"/>
            <p:nvPr/>
          </p:nvSpPr>
          <p:spPr>
            <a:xfrm>
              <a:off x="541224" y="1473884"/>
              <a:ext cx="1275860" cy="493924"/>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Clr>
                  <a:schemeClr val="dk1"/>
                </a:buClr>
                <a:buSzPts val="2700"/>
                <a:buFont typeface="Arial"/>
                <a:buNone/>
              </a:pPr>
              <a:r>
                <a:rPr lang="en" sz="4800" b="1" kern="1200" spc="-300" dirty="0">
                  <a:solidFill>
                    <a:schemeClr val="tx1"/>
                  </a:solidFill>
                  <a:latin typeface="Arial Black" panose="020B0604020202020204" pitchFamily="34" charset="0"/>
                  <a:cs typeface="Arial Black" panose="020B0604020202020204" pitchFamily="34" charset="0"/>
                </a:rPr>
                <a:t>16</a:t>
              </a:r>
              <a:r>
                <a:rPr lang="en" sz="4800" b="1" kern="1200" spc="-300" baseline="30000" dirty="0">
                  <a:solidFill>
                    <a:schemeClr val="tx1"/>
                  </a:solidFill>
                  <a:latin typeface="Arial Black" panose="020B0604020202020204" pitchFamily="34" charset="0"/>
                  <a:cs typeface="Arial Black" panose="020B0604020202020204" pitchFamily="34" charset="0"/>
                </a:rPr>
                <a:t>th</a:t>
              </a:r>
              <a:endParaRPr sz="4800" b="1" kern="1200" cap="none" spc="-300" baseline="30000" dirty="0">
                <a:solidFill>
                  <a:schemeClr val="tx1"/>
                </a:solidFill>
                <a:latin typeface="Arial Black" panose="020B0604020202020204" pitchFamily="34" charset="0"/>
                <a:cs typeface="Arial Black" panose="020B0604020202020204" pitchFamily="34" charset="0"/>
              </a:endParaRPr>
            </a:p>
          </p:txBody>
        </p:sp>
        <p:sp>
          <p:nvSpPr>
            <p:cNvPr id="30" name="TextBox 29">
              <a:extLst>
                <a:ext uri="{FF2B5EF4-FFF2-40B4-BE49-F238E27FC236}">
                  <a16:creationId xmlns:a16="http://schemas.microsoft.com/office/drawing/2014/main" id="{90B07212-E0BD-C04D-B544-BF0B68A48B5D}"/>
                </a:ext>
              </a:extLst>
            </p:cNvPr>
            <p:cNvSpPr txBox="1"/>
            <p:nvPr/>
          </p:nvSpPr>
          <p:spPr>
            <a:xfrm>
              <a:off x="1583149" y="1780156"/>
              <a:ext cx="575418" cy="307777"/>
            </a:xfrm>
            <a:prstGeom prst="rect">
              <a:avLst/>
            </a:prstGeom>
            <a:noFill/>
          </p:spPr>
          <p:txBody>
            <a:bodyPr wrap="square" rtlCol="0">
              <a:spAutoFit/>
            </a:bodyPr>
            <a:lstStyle/>
            <a:p>
              <a:r>
                <a:rPr lang="en-US" dirty="0">
                  <a:latin typeface="Arial" panose="020B0604020202020204" pitchFamily="34" charset="0"/>
                  <a:ea typeface="Arial" charset="0"/>
                  <a:cs typeface="Arial" panose="020B0604020202020204" pitchFamily="34" charset="0"/>
                </a:rPr>
                <a:t>year</a:t>
              </a:r>
            </a:p>
          </p:txBody>
        </p:sp>
        <p:sp>
          <p:nvSpPr>
            <p:cNvPr id="31" name="TextBox 30">
              <a:extLst>
                <a:ext uri="{FF2B5EF4-FFF2-40B4-BE49-F238E27FC236}">
                  <a16:creationId xmlns:a16="http://schemas.microsoft.com/office/drawing/2014/main" id="{F02D6B8D-7902-C143-9ACD-5E15F627260D}"/>
                </a:ext>
              </a:extLst>
            </p:cNvPr>
            <p:cNvSpPr txBox="1"/>
            <p:nvPr/>
          </p:nvSpPr>
          <p:spPr>
            <a:xfrm>
              <a:off x="567713" y="1253167"/>
              <a:ext cx="972380" cy="215444"/>
            </a:xfrm>
            <a:prstGeom prst="rect">
              <a:avLst/>
            </a:prstGeom>
            <a:noFill/>
          </p:spPr>
          <p:txBody>
            <a:bodyPr wrap="none" lIns="0" tIns="0" rIns="0" bIns="0" rtlCol="0">
              <a:noAutofit/>
            </a:bodyPr>
            <a:lstStyle/>
            <a:p>
              <a:r>
                <a:rPr lang="en-US" dirty="0">
                  <a:latin typeface="Arial" panose="020B0604020202020204" pitchFamily="34" charset="0"/>
                  <a:ea typeface="Arial" charset="0"/>
                  <a:cs typeface="Arial" panose="020B0604020202020204" pitchFamily="34" charset="0"/>
                </a:rPr>
                <a:t>Now in its</a:t>
              </a:r>
            </a:p>
          </p:txBody>
        </p:sp>
      </p:grpSp>
      <p:grpSp>
        <p:nvGrpSpPr>
          <p:cNvPr id="32" name="Group 31">
            <a:extLst>
              <a:ext uri="{FF2B5EF4-FFF2-40B4-BE49-F238E27FC236}">
                <a16:creationId xmlns:a16="http://schemas.microsoft.com/office/drawing/2014/main" id="{80A3A7BC-C394-304A-B232-029B56E4D7C3}"/>
              </a:ext>
            </a:extLst>
          </p:cNvPr>
          <p:cNvGrpSpPr/>
          <p:nvPr/>
        </p:nvGrpSpPr>
        <p:grpSpPr>
          <a:xfrm>
            <a:off x="2459518" y="1252718"/>
            <a:ext cx="1309506" cy="1148915"/>
            <a:chOff x="2541054" y="1216017"/>
            <a:chExt cx="1309506" cy="1148915"/>
          </a:xfrm>
        </p:grpSpPr>
        <p:sp>
          <p:nvSpPr>
            <p:cNvPr id="33" name="TextBox 32">
              <a:extLst>
                <a:ext uri="{FF2B5EF4-FFF2-40B4-BE49-F238E27FC236}">
                  <a16:creationId xmlns:a16="http://schemas.microsoft.com/office/drawing/2014/main" id="{3A442C88-0A35-6648-A570-A394427FFFAC}"/>
                </a:ext>
              </a:extLst>
            </p:cNvPr>
            <p:cNvSpPr txBox="1"/>
            <p:nvPr/>
          </p:nvSpPr>
          <p:spPr>
            <a:xfrm>
              <a:off x="2541054" y="1216017"/>
              <a:ext cx="882608" cy="307777"/>
            </a:xfrm>
            <a:prstGeom prst="rect">
              <a:avLst/>
            </a:prstGeom>
            <a:noFill/>
          </p:spPr>
          <p:txBody>
            <a:bodyPr wrap="square" rtlCol="0">
              <a:spAutoFit/>
            </a:bodyPr>
            <a:lstStyle/>
            <a:p>
              <a:r>
                <a:rPr lang="en-US" dirty="0">
                  <a:latin typeface="Arial" panose="020B0604020202020204" pitchFamily="34" charset="0"/>
                  <a:ea typeface="Arial" charset="0"/>
                  <a:cs typeface="Arial" panose="020B0604020202020204" pitchFamily="34" charset="0"/>
                </a:rPr>
                <a:t>Ranks</a:t>
              </a:r>
            </a:p>
          </p:txBody>
        </p:sp>
        <p:sp>
          <p:nvSpPr>
            <p:cNvPr id="34" name="Google Shape;2296;p333">
              <a:extLst>
                <a:ext uri="{FF2B5EF4-FFF2-40B4-BE49-F238E27FC236}">
                  <a16:creationId xmlns:a16="http://schemas.microsoft.com/office/drawing/2014/main" id="{0B372A7B-1831-2846-8634-B90D168F31B3}"/>
                </a:ext>
              </a:extLst>
            </p:cNvPr>
            <p:cNvSpPr txBox="1"/>
            <p:nvPr/>
          </p:nvSpPr>
          <p:spPr>
            <a:xfrm>
              <a:off x="2541054" y="1547804"/>
              <a:ext cx="1309506" cy="493924"/>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Clr>
                  <a:schemeClr val="dk1"/>
                </a:buClr>
                <a:buSzPts val="2700"/>
                <a:buFont typeface="Arial"/>
                <a:buNone/>
              </a:pPr>
              <a:r>
                <a:rPr lang="en" sz="4800" b="1" kern="1200" spc="-300" dirty="0">
                  <a:solidFill>
                    <a:schemeClr val="tx1"/>
                  </a:solidFill>
                  <a:latin typeface="Arial Black" panose="020B0604020202020204" pitchFamily="34" charset="0"/>
                  <a:cs typeface="Arial Black" panose="020B0604020202020204" pitchFamily="34" charset="0"/>
                </a:rPr>
                <a:t>163</a:t>
              </a:r>
              <a:endParaRPr sz="4800" b="1" kern="1200" cap="none" spc="-300" dirty="0">
                <a:solidFill>
                  <a:schemeClr val="tx1"/>
                </a:solidFill>
                <a:latin typeface="Arial Black" panose="020B0604020202020204" pitchFamily="34" charset="0"/>
                <a:cs typeface="Arial Black" panose="020B0604020202020204" pitchFamily="34" charset="0"/>
              </a:endParaRPr>
            </a:p>
          </p:txBody>
        </p:sp>
        <p:sp>
          <p:nvSpPr>
            <p:cNvPr id="35" name="TextBox 34">
              <a:extLst>
                <a:ext uri="{FF2B5EF4-FFF2-40B4-BE49-F238E27FC236}">
                  <a16:creationId xmlns:a16="http://schemas.microsoft.com/office/drawing/2014/main" id="{4455EF62-9E6F-C748-AF76-7220F26775F1}"/>
                </a:ext>
              </a:extLst>
            </p:cNvPr>
            <p:cNvSpPr txBox="1"/>
            <p:nvPr/>
          </p:nvSpPr>
          <p:spPr>
            <a:xfrm>
              <a:off x="2551779" y="2057155"/>
              <a:ext cx="1008459" cy="307777"/>
            </a:xfrm>
            <a:prstGeom prst="rect">
              <a:avLst/>
            </a:prstGeom>
            <a:noFill/>
          </p:spPr>
          <p:txBody>
            <a:bodyPr wrap="square" rtlCol="0">
              <a:spAutoFit/>
            </a:bodyPr>
            <a:lstStyle/>
            <a:p>
              <a:r>
                <a:rPr lang="en-US" dirty="0">
                  <a:latin typeface="Arial" panose="020B0604020202020204" pitchFamily="34" charset="0"/>
                  <a:ea typeface="Arial" charset="0"/>
                  <a:cs typeface="Arial" panose="020B0604020202020204" pitchFamily="34" charset="0"/>
                </a:rPr>
                <a:t>countries</a:t>
              </a:r>
            </a:p>
          </p:txBody>
        </p:sp>
      </p:grpSp>
      <p:grpSp>
        <p:nvGrpSpPr>
          <p:cNvPr id="36" name="Group 35">
            <a:extLst>
              <a:ext uri="{FF2B5EF4-FFF2-40B4-BE49-F238E27FC236}">
                <a16:creationId xmlns:a16="http://schemas.microsoft.com/office/drawing/2014/main" id="{35B1302C-9C92-BC47-A808-A1EE1F32B54C}"/>
              </a:ext>
            </a:extLst>
          </p:cNvPr>
          <p:cNvGrpSpPr/>
          <p:nvPr/>
        </p:nvGrpSpPr>
        <p:grpSpPr>
          <a:xfrm>
            <a:off x="441308" y="2902752"/>
            <a:ext cx="1698998" cy="1305696"/>
            <a:chOff x="441308" y="2902752"/>
            <a:chExt cx="1698998" cy="1305696"/>
          </a:xfrm>
        </p:grpSpPr>
        <p:sp>
          <p:nvSpPr>
            <p:cNvPr id="37" name="TextBox 36">
              <a:extLst>
                <a:ext uri="{FF2B5EF4-FFF2-40B4-BE49-F238E27FC236}">
                  <a16:creationId xmlns:a16="http://schemas.microsoft.com/office/drawing/2014/main" id="{123E9114-44D5-1847-9246-6841916122EF}"/>
                </a:ext>
              </a:extLst>
            </p:cNvPr>
            <p:cNvSpPr txBox="1"/>
            <p:nvPr/>
          </p:nvSpPr>
          <p:spPr>
            <a:xfrm>
              <a:off x="500504" y="2902752"/>
              <a:ext cx="882608" cy="307777"/>
            </a:xfrm>
            <a:prstGeom prst="rect">
              <a:avLst/>
            </a:prstGeom>
            <a:noFill/>
          </p:spPr>
          <p:txBody>
            <a:bodyPr wrap="square" rtlCol="0">
              <a:spAutoFit/>
            </a:bodyPr>
            <a:lstStyle/>
            <a:p>
              <a:r>
                <a:rPr lang="en-US" dirty="0">
                  <a:latin typeface="Arial" panose="020B0604020202020204" pitchFamily="34" charset="0"/>
                  <a:ea typeface="Arial" charset="0"/>
                  <a:cs typeface="Arial" panose="020B0604020202020204" pitchFamily="34" charset="0"/>
                </a:rPr>
                <a:t>Using</a:t>
              </a:r>
            </a:p>
          </p:txBody>
        </p:sp>
        <p:sp>
          <p:nvSpPr>
            <p:cNvPr id="38" name="Google Shape;2296;p333">
              <a:extLst>
                <a:ext uri="{FF2B5EF4-FFF2-40B4-BE49-F238E27FC236}">
                  <a16:creationId xmlns:a16="http://schemas.microsoft.com/office/drawing/2014/main" id="{B5A5870B-7BF1-5D44-A676-59B20F4BEE23}"/>
                </a:ext>
              </a:extLst>
            </p:cNvPr>
            <p:cNvSpPr txBox="1"/>
            <p:nvPr/>
          </p:nvSpPr>
          <p:spPr>
            <a:xfrm>
              <a:off x="562080" y="3191304"/>
              <a:ext cx="1107215" cy="493924"/>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Clr>
                  <a:schemeClr val="dk1"/>
                </a:buClr>
                <a:buSzPts val="2700"/>
                <a:buFont typeface="Arial"/>
                <a:buNone/>
              </a:pPr>
              <a:r>
                <a:rPr lang="en" sz="4800" b="1" kern="1200" spc="-250" dirty="0">
                  <a:solidFill>
                    <a:schemeClr val="tx1"/>
                  </a:solidFill>
                  <a:latin typeface="Arial Black" panose="020B0604020202020204" pitchFamily="34" charset="0"/>
                  <a:cs typeface="Arial Black" panose="020B0604020202020204" pitchFamily="34" charset="0"/>
                </a:rPr>
                <a:t>23</a:t>
              </a:r>
              <a:endParaRPr sz="4800" b="1" kern="1200" cap="none" spc="-250" dirty="0">
                <a:solidFill>
                  <a:schemeClr val="tx1"/>
                </a:solidFill>
                <a:latin typeface="Arial Black" panose="020B0604020202020204" pitchFamily="34" charset="0"/>
                <a:cs typeface="Arial Black" panose="020B0604020202020204" pitchFamily="34" charset="0"/>
              </a:endParaRPr>
            </a:p>
          </p:txBody>
        </p:sp>
        <p:sp>
          <p:nvSpPr>
            <p:cNvPr id="39" name="TextBox 38">
              <a:extLst>
                <a:ext uri="{FF2B5EF4-FFF2-40B4-BE49-F238E27FC236}">
                  <a16:creationId xmlns:a16="http://schemas.microsoft.com/office/drawing/2014/main" id="{DD0B5146-2023-434A-AFFA-218DF8ECF6E0}"/>
                </a:ext>
              </a:extLst>
            </p:cNvPr>
            <p:cNvSpPr txBox="1"/>
            <p:nvPr/>
          </p:nvSpPr>
          <p:spPr>
            <a:xfrm>
              <a:off x="441308" y="3685228"/>
              <a:ext cx="1698998" cy="523220"/>
            </a:xfrm>
            <a:prstGeom prst="rect">
              <a:avLst/>
            </a:prstGeom>
            <a:noFill/>
          </p:spPr>
          <p:txBody>
            <a:bodyPr wrap="square" rtlCol="0">
              <a:spAutoFit/>
            </a:bodyPr>
            <a:lstStyle/>
            <a:p>
              <a:r>
                <a:rPr lang="en-US" dirty="0">
                  <a:latin typeface="Arial" panose="020B0604020202020204" pitchFamily="34" charset="0"/>
                  <a:ea typeface="Arial" charset="0"/>
                  <a:cs typeface="Arial" panose="020B0604020202020204" pitchFamily="34" charset="0"/>
                </a:rPr>
                <a:t>Indicators weighed on a 1-5 scale</a:t>
              </a:r>
            </a:p>
          </p:txBody>
        </p:sp>
      </p:grpSp>
      <p:sp>
        <p:nvSpPr>
          <p:cNvPr id="40" name="TextBox 39">
            <a:extLst>
              <a:ext uri="{FF2B5EF4-FFF2-40B4-BE49-F238E27FC236}">
                <a16:creationId xmlns:a16="http://schemas.microsoft.com/office/drawing/2014/main" id="{94C908E5-0B48-BC4B-85D5-3686C7D0E312}"/>
              </a:ext>
            </a:extLst>
          </p:cNvPr>
          <p:cNvSpPr txBox="1"/>
          <p:nvPr/>
        </p:nvSpPr>
        <p:spPr>
          <a:xfrm>
            <a:off x="2288227" y="3104665"/>
            <a:ext cx="1639882" cy="954107"/>
          </a:xfrm>
          <a:prstGeom prst="rect">
            <a:avLst/>
          </a:prstGeom>
          <a:noFill/>
        </p:spPr>
        <p:txBody>
          <a:bodyPr wrap="square" rtlCol="0">
            <a:spAutoFit/>
          </a:bodyPr>
          <a:lstStyle/>
          <a:p>
            <a:r>
              <a:rPr lang="en-US" dirty="0">
                <a:latin typeface="Arial" panose="020B0604020202020204" pitchFamily="34" charset="0"/>
                <a:ea typeface="Arial" charset="0"/>
                <a:cs typeface="Arial" panose="020B0604020202020204" pitchFamily="34" charset="0"/>
              </a:rPr>
              <a:t>Developed by the Institute for Economics and Peace</a:t>
            </a:r>
          </a:p>
        </p:txBody>
      </p:sp>
      <p:sp>
        <p:nvSpPr>
          <p:cNvPr id="41" name="TextBox 40">
            <a:extLst>
              <a:ext uri="{FF2B5EF4-FFF2-40B4-BE49-F238E27FC236}">
                <a16:creationId xmlns:a16="http://schemas.microsoft.com/office/drawing/2014/main" id="{AD11FF01-D971-5D49-AB40-B9398CA7D700}"/>
              </a:ext>
            </a:extLst>
          </p:cNvPr>
          <p:cNvSpPr txBox="1"/>
          <p:nvPr/>
        </p:nvSpPr>
        <p:spPr>
          <a:xfrm>
            <a:off x="4107500" y="2930557"/>
            <a:ext cx="1639882" cy="1169551"/>
          </a:xfrm>
          <a:prstGeom prst="rect">
            <a:avLst/>
          </a:prstGeom>
          <a:noFill/>
        </p:spPr>
        <p:txBody>
          <a:bodyPr wrap="square" rtlCol="0">
            <a:spAutoFit/>
          </a:bodyPr>
          <a:lstStyle/>
          <a:p>
            <a:r>
              <a:rPr lang="en-US" dirty="0">
                <a:latin typeface="Arial" panose="020B0604020202020204" pitchFamily="34" charset="0"/>
                <a:ea typeface="Arial" charset="0"/>
                <a:cs typeface="Arial" panose="020B0604020202020204" pitchFamily="34" charset="0"/>
              </a:rPr>
              <a:t>Guided and overseen by a panel of </a:t>
            </a:r>
            <a:r>
              <a:rPr lang="en-US" b="1" dirty="0">
                <a:latin typeface="Arial" panose="020B0604020202020204" pitchFamily="34" charset="0"/>
                <a:ea typeface="Arial" charset="0"/>
                <a:cs typeface="Arial" panose="020B0604020202020204" pitchFamily="34" charset="0"/>
              </a:rPr>
              <a:t>International Experts</a:t>
            </a:r>
          </a:p>
        </p:txBody>
      </p:sp>
      <p:cxnSp>
        <p:nvCxnSpPr>
          <p:cNvPr id="42" name="Straight Connector 41">
            <a:extLst>
              <a:ext uri="{FF2B5EF4-FFF2-40B4-BE49-F238E27FC236}">
                <a16:creationId xmlns:a16="http://schemas.microsoft.com/office/drawing/2014/main" id="{A5FA0D91-3FD5-2247-B700-B475500E42AE}"/>
              </a:ext>
            </a:extLst>
          </p:cNvPr>
          <p:cNvCxnSpPr>
            <a:cxnSpLocks/>
          </p:cNvCxnSpPr>
          <p:nvPr/>
        </p:nvCxnSpPr>
        <p:spPr>
          <a:xfrm flipV="1">
            <a:off x="2214266" y="1146389"/>
            <a:ext cx="0" cy="3191620"/>
          </a:xfrm>
          <a:prstGeom prst="line">
            <a:avLst/>
          </a:prstGeom>
          <a:ln w="25400" cmpd="sng">
            <a:solidFill>
              <a:srgbClr val="14314F"/>
            </a:solidFill>
            <a:prstDash val="solid"/>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780ADF0-0DE4-EA47-941B-B4F6CAAF93AB}"/>
              </a:ext>
            </a:extLst>
          </p:cNvPr>
          <p:cNvCxnSpPr>
            <a:cxnSpLocks/>
          </p:cNvCxnSpPr>
          <p:nvPr/>
        </p:nvCxnSpPr>
        <p:spPr>
          <a:xfrm flipV="1">
            <a:off x="3947373" y="1146388"/>
            <a:ext cx="0" cy="3191621"/>
          </a:xfrm>
          <a:prstGeom prst="line">
            <a:avLst/>
          </a:prstGeom>
          <a:ln w="25400" cmpd="sng">
            <a:solidFill>
              <a:srgbClr val="14314F"/>
            </a:solidFill>
            <a:prstDash val="solid"/>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6CF82A2-9CB1-444A-943B-BAD2496512DF}"/>
              </a:ext>
            </a:extLst>
          </p:cNvPr>
          <p:cNvCxnSpPr>
            <a:cxnSpLocks/>
          </p:cNvCxnSpPr>
          <p:nvPr/>
        </p:nvCxnSpPr>
        <p:spPr>
          <a:xfrm flipH="1">
            <a:off x="438799" y="2696846"/>
            <a:ext cx="5254060" cy="0"/>
          </a:xfrm>
          <a:prstGeom prst="line">
            <a:avLst/>
          </a:prstGeom>
          <a:ln w="25400" cmpd="sng">
            <a:solidFill>
              <a:srgbClr val="14314F"/>
            </a:solidFill>
            <a:prstDash val="solid"/>
            <a:round/>
          </a:ln>
        </p:spPr>
        <p:style>
          <a:lnRef idx="1">
            <a:schemeClr val="accent1"/>
          </a:lnRef>
          <a:fillRef idx="0">
            <a:schemeClr val="accent1"/>
          </a:fillRef>
          <a:effectRef idx="0">
            <a:schemeClr val="accent1"/>
          </a:effectRef>
          <a:fontRef idx="minor">
            <a:schemeClr val="tx1"/>
          </a:fontRef>
        </p:style>
      </p:cxnSp>
      <p:pic>
        <p:nvPicPr>
          <p:cNvPr id="45" name="Picture 44" descr="A picture containing text, sign, control panel&#10;&#10;Description automatically generated">
            <a:extLst>
              <a:ext uri="{FF2B5EF4-FFF2-40B4-BE49-F238E27FC236}">
                <a16:creationId xmlns:a16="http://schemas.microsoft.com/office/drawing/2014/main" id="{714F236C-022B-84C2-86AD-418A875C430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15782" y="1427240"/>
            <a:ext cx="1890138" cy="2672868"/>
          </a:xfrm>
          <a:prstGeom prst="rect">
            <a:avLst/>
          </a:prstGeom>
        </p:spPr>
      </p:pic>
    </p:spTree>
    <p:extLst>
      <p:ext uri="{BB962C8B-B14F-4D97-AF65-F5344CB8AC3E}">
        <p14:creationId xmlns:p14="http://schemas.microsoft.com/office/powerpoint/2010/main" val="2839579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25AAE2"/>
        </a:solidFill>
        <a:effectLst/>
      </p:bgPr>
    </p:bg>
    <p:spTree>
      <p:nvGrpSpPr>
        <p:cNvPr id="1" name=""/>
        <p:cNvGrpSpPr/>
        <p:nvPr/>
      </p:nvGrpSpPr>
      <p:grpSpPr>
        <a:xfrm>
          <a:off x="0" y="0"/>
          <a:ext cx="0" cy="0"/>
          <a:chOff x="0" y="0"/>
          <a:chExt cx="0" cy="0"/>
        </a:xfrm>
      </p:grpSpPr>
      <p:sp>
        <p:nvSpPr>
          <p:cNvPr id="2" name="Rectangle 1"/>
          <p:cNvSpPr/>
          <p:nvPr/>
        </p:nvSpPr>
        <p:spPr>
          <a:xfrm>
            <a:off x="292277" y="2970223"/>
            <a:ext cx="1650035" cy="1797269"/>
          </a:xfrm>
          <a:prstGeom prst="rect">
            <a:avLst/>
          </a:prstGeom>
          <a:solidFill>
            <a:srgbClr val="00081C"/>
          </a:solidFill>
          <a:ln>
            <a:solidFill>
              <a:srgbClr val="000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Shape 76"/>
          <p:cNvSpPr txBox="1"/>
          <p:nvPr/>
        </p:nvSpPr>
        <p:spPr>
          <a:xfrm>
            <a:off x="131000" y="1298830"/>
            <a:ext cx="5585400" cy="565800"/>
          </a:xfrm>
          <a:prstGeom prst="rect">
            <a:avLst/>
          </a:prstGeom>
          <a:noFill/>
          <a:ln>
            <a:noFill/>
          </a:ln>
        </p:spPr>
        <p:txBody>
          <a:bodyPr spcFirstLastPara="1" wrap="square" lIns="91425" tIns="91425" rIns="91425" bIns="91425" anchor="t" anchorCtr="0">
            <a:noAutofit/>
          </a:bodyPr>
          <a:lstStyle/>
          <a:p>
            <a:pPr>
              <a:buClr>
                <a:srgbClr val="FFFFFF"/>
              </a:buClr>
              <a:buSzPts val="3600"/>
            </a:pPr>
            <a:endParaRPr sz="2251" b="1" dirty="0">
              <a:solidFill>
                <a:srgbClr val="0681C4"/>
              </a:solidFill>
              <a:latin typeface="Arial" panose="020B0604020202020204" pitchFamily="34" charset="0"/>
              <a:ea typeface="Roboto"/>
              <a:cs typeface="Arial" panose="020B0604020202020204" pitchFamily="34" charset="0"/>
              <a:sym typeface="Roboto"/>
            </a:endParaRPr>
          </a:p>
        </p:txBody>
      </p:sp>
      <p:grpSp>
        <p:nvGrpSpPr>
          <p:cNvPr id="16" name="Group 15">
            <a:extLst>
              <a:ext uri="{FF2B5EF4-FFF2-40B4-BE49-F238E27FC236}">
                <a16:creationId xmlns:a16="http://schemas.microsoft.com/office/drawing/2014/main" id="{A862A85A-FDC8-D34D-A046-1B943A5C26A6}"/>
              </a:ext>
            </a:extLst>
          </p:cNvPr>
          <p:cNvGrpSpPr/>
          <p:nvPr/>
        </p:nvGrpSpPr>
        <p:grpSpPr>
          <a:xfrm>
            <a:off x="429081" y="1691674"/>
            <a:ext cx="2680749" cy="2299542"/>
            <a:chOff x="498132" y="1655190"/>
            <a:chExt cx="2680749" cy="2299542"/>
          </a:xfrm>
        </p:grpSpPr>
        <p:sp>
          <p:nvSpPr>
            <p:cNvPr id="17" name="TextBox 16"/>
            <p:cNvSpPr txBox="1"/>
            <p:nvPr/>
          </p:nvSpPr>
          <p:spPr>
            <a:xfrm>
              <a:off x="1364476" y="2777483"/>
              <a:ext cx="1814405" cy="1177249"/>
            </a:xfrm>
            <a:prstGeom prst="rect">
              <a:avLst/>
            </a:prstGeom>
            <a:noFill/>
            <a:effectLst/>
          </p:spPr>
          <p:txBody>
            <a:bodyPr wrap="square" lIns="68583" tIns="34292" rIns="68583" bIns="34292" rtlCol="0" anchor="t">
              <a:spAutoFit/>
            </a:bodyPr>
            <a:lstStyle/>
            <a:p>
              <a:r>
                <a:rPr lang="en-AU" sz="1200" i="1" dirty="0">
                  <a:solidFill>
                    <a:schemeClr val="bg1"/>
                  </a:solidFill>
                  <a:latin typeface="Arial" panose="020B0604020202020204" pitchFamily="34" charset="0"/>
                  <a:ea typeface="Roboto" panose="02000000000000000000" pitchFamily="2" charset="0"/>
                  <a:cs typeface="Arial" panose="020B0604020202020204" pitchFamily="34" charset="0"/>
                </a:rPr>
                <a:t>Including: intensity of organized internal conflicts, relations with neighbouring countries and number of deaths from conflict</a:t>
              </a:r>
              <a:endParaRPr lang="en-US" sz="1200" i="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18" name="Google Shape;2296;p333">
              <a:extLst>
                <a:ext uri="{FF2B5EF4-FFF2-40B4-BE49-F238E27FC236}">
                  <a16:creationId xmlns:a16="http://schemas.microsoft.com/office/drawing/2014/main" id="{06FC45D3-E29C-8A43-BC3D-E6742100A3A0}"/>
                </a:ext>
              </a:extLst>
            </p:cNvPr>
            <p:cNvSpPr txBox="1"/>
            <p:nvPr/>
          </p:nvSpPr>
          <p:spPr>
            <a:xfrm>
              <a:off x="498132" y="1655190"/>
              <a:ext cx="827865" cy="1030378"/>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Clr>
                  <a:schemeClr val="dk1"/>
                </a:buClr>
                <a:buSzPts val="2700"/>
                <a:buFont typeface="Arial"/>
                <a:buNone/>
              </a:pPr>
              <a:r>
                <a:rPr lang="en" sz="10000" b="1" kern="1200" spc="-250" dirty="0">
                  <a:solidFill>
                    <a:schemeClr val="bg1"/>
                  </a:solidFill>
                  <a:latin typeface="Arial Black" panose="020B0604020202020204" pitchFamily="34" charset="0"/>
                  <a:cs typeface="Arial Black" panose="020B0604020202020204" pitchFamily="34" charset="0"/>
                </a:rPr>
                <a:t>6</a:t>
              </a:r>
              <a:endParaRPr sz="10000" b="1" kern="1200" cap="none" spc="-250" dirty="0">
                <a:solidFill>
                  <a:schemeClr val="bg1"/>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FC294162-ABED-6040-92B6-44CA01A04F2E}"/>
                </a:ext>
              </a:extLst>
            </p:cNvPr>
            <p:cNvSpPr txBox="1"/>
            <p:nvPr/>
          </p:nvSpPr>
          <p:spPr>
            <a:xfrm>
              <a:off x="1364476" y="1754540"/>
              <a:ext cx="1757824" cy="931028"/>
            </a:xfrm>
            <a:prstGeom prst="rect">
              <a:avLst/>
            </a:prstGeom>
            <a:noFill/>
            <a:effectLst/>
          </p:spPr>
          <p:txBody>
            <a:bodyPr wrap="square" lIns="68583" tIns="34292" rIns="68583" bIns="34292" rtlCol="0" anchor="t">
              <a:spAutoFit/>
            </a:bodyPr>
            <a:lstStyle/>
            <a:p>
              <a:r>
                <a:rPr lang="en-AU" b="1" dirty="0">
                  <a:solidFill>
                    <a:schemeClr val="bg1"/>
                  </a:solidFill>
                  <a:latin typeface="Arial" panose="020B0604020202020204" pitchFamily="34" charset="0"/>
                  <a:ea typeface="Roboto" panose="02000000000000000000" pitchFamily="2" charset="0"/>
                  <a:cs typeface="Arial" panose="020B0604020202020204" pitchFamily="34" charset="0"/>
                </a:rPr>
                <a:t>measures of ongoing domestic and international conflict</a:t>
              </a:r>
            </a:p>
          </p:txBody>
        </p:sp>
      </p:grpSp>
      <p:grpSp>
        <p:nvGrpSpPr>
          <p:cNvPr id="20" name="Group 19">
            <a:extLst>
              <a:ext uri="{FF2B5EF4-FFF2-40B4-BE49-F238E27FC236}">
                <a16:creationId xmlns:a16="http://schemas.microsoft.com/office/drawing/2014/main" id="{28C216F9-6867-BD4E-B304-5406641E35BF}"/>
              </a:ext>
            </a:extLst>
          </p:cNvPr>
          <p:cNvGrpSpPr/>
          <p:nvPr/>
        </p:nvGrpSpPr>
        <p:grpSpPr>
          <a:xfrm>
            <a:off x="3109830" y="1691674"/>
            <a:ext cx="2924339" cy="2276146"/>
            <a:chOff x="3105456" y="1655190"/>
            <a:chExt cx="2924339" cy="2276146"/>
          </a:xfrm>
        </p:grpSpPr>
        <p:sp>
          <p:nvSpPr>
            <p:cNvPr id="21" name="TextBox 20"/>
            <p:cNvSpPr txBox="1"/>
            <p:nvPr/>
          </p:nvSpPr>
          <p:spPr>
            <a:xfrm>
              <a:off x="4586927" y="2754087"/>
              <a:ext cx="1442868" cy="1177249"/>
            </a:xfrm>
            <a:prstGeom prst="rect">
              <a:avLst/>
            </a:prstGeom>
            <a:noFill/>
          </p:spPr>
          <p:txBody>
            <a:bodyPr wrap="square" lIns="68583" tIns="34292" rIns="68583" bIns="34292" rtlCol="0">
              <a:spAutoFit/>
            </a:bodyPr>
            <a:lstStyle/>
            <a:p>
              <a:r>
                <a:rPr lang="en-AU" sz="1200" i="1" dirty="0">
                  <a:solidFill>
                    <a:schemeClr val="bg1"/>
                  </a:solidFill>
                  <a:latin typeface="Arial" panose="020B0604020202020204" pitchFamily="34" charset="0"/>
                  <a:ea typeface="Roboto" panose="02000000000000000000" pitchFamily="2" charset="0"/>
                  <a:cs typeface="Arial" panose="020B0604020202020204" pitchFamily="34" charset="0"/>
                </a:rPr>
                <a:t>Including: number of refugees and IDPs, impact of terrorism, homicide and incarceration rates</a:t>
              </a:r>
              <a:endParaRPr lang="id-ID" sz="12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2" name="Google Shape;2296;p333">
              <a:extLst>
                <a:ext uri="{FF2B5EF4-FFF2-40B4-BE49-F238E27FC236}">
                  <a16:creationId xmlns:a16="http://schemas.microsoft.com/office/drawing/2014/main" id="{2D78A4F1-7931-E748-A760-BDDA77F9E733}"/>
                </a:ext>
              </a:extLst>
            </p:cNvPr>
            <p:cNvSpPr txBox="1"/>
            <p:nvPr/>
          </p:nvSpPr>
          <p:spPr>
            <a:xfrm>
              <a:off x="3105456" y="1655190"/>
              <a:ext cx="1360361" cy="1030378"/>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Clr>
                  <a:schemeClr val="dk1"/>
                </a:buClr>
                <a:buSzPts val="2700"/>
                <a:buFont typeface="Arial"/>
                <a:buNone/>
              </a:pPr>
              <a:r>
                <a:rPr lang="en" sz="10000" b="1" kern="1200" spc="-1400" dirty="0">
                  <a:solidFill>
                    <a:schemeClr val="bg1"/>
                  </a:solidFill>
                  <a:latin typeface="Arial Black" panose="020B0604020202020204" pitchFamily="34" charset="0"/>
                  <a:cs typeface="Arial Black" panose="020B0604020202020204" pitchFamily="34" charset="0"/>
                </a:rPr>
                <a:t>10</a:t>
              </a:r>
              <a:endParaRPr sz="10000" b="1" kern="1200" cap="none" spc="-1400" dirty="0">
                <a:solidFill>
                  <a:schemeClr val="bg1"/>
                </a:solidFill>
                <a:latin typeface="Arial Black" panose="020B0604020202020204" pitchFamily="34" charset="0"/>
                <a:cs typeface="Arial Black" panose="020B0604020202020204" pitchFamily="34" charset="0"/>
              </a:endParaRPr>
            </a:p>
          </p:txBody>
        </p:sp>
        <p:sp>
          <p:nvSpPr>
            <p:cNvPr id="23" name="TextBox 22">
              <a:extLst>
                <a:ext uri="{FF2B5EF4-FFF2-40B4-BE49-F238E27FC236}">
                  <a16:creationId xmlns:a16="http://schemas.microsoft.com/office/drawing/2014/main" id="{632D7250-37A1-3345-A394-1786B46866CD}"/>
                </a:ext>
              </a:extLst>
            </p:cNvPr>
            <p:cNvSpPr txBox="1"/>
            <p:nvPr/>
          </p:nvSpPr>
          <p:spPr>
            <a:xfrm>
              <a:off x="4586927" y="1734447"/>
              <a:ext cx="1442868" cy="715585"/>
            </a:xfrm>
            <a:prstGeom prst="rect">
              <a:avLst/>
            </a:prstGeom>
            <a:noFill/>
          </p:spPr>
          <p:txBody>
            <a:bodyPr wrap="square" lIns="68583" tIns="34292" rIns="68583" bIns="34292" rtlCol="0">
              <a:spAutoFit/>
            </a:bodyPr>
            <a:lstStyle/>
            <a:p>
              <a:r>
                <a:rPr lang="en-AU" b="1" dirty="0">
                  <a:solidFill>
                    <a:schemeClr val="bg1"/>
                  </a:solidFill>
                  <a:latin typeface="Arial" panose="020B0604020202020204" pitchFamily="34" charset="0"/>
                  <a:ea typeface="Roboto" panose="02000000000000000000" pitchFamily="2" charset="0"/>
                  <a:cs typeface="Arial" panose="020B0604020202020204" pitchFamily="34" charset="0"/>
                </a:rPr>
                <a:t>measures of societal safety </a:t>
              </a:r>
            </a:p>
            <a:p>
              <a:r>
                <a:rPr lang="en-AU" b="1" dirty="0">
                  <a:solidFill>
                    <a:schemeClr val="bg1"/>
                  </a:solidFill>
                  <a:latin typeface="Arial" panose="020B0604020202020204" pitchFamily="34" charset="0"/>
                  <a:ea typeface="Roboto" panose="02000000000000000000" pitchFamily="2" charset="0"/>
                  <a:cs typeface="Arial" panose="020B0604020202020204" pitchFamily="34" charset="0"/>
                </a:rPr>
                <a:t>and security</a:t>
              </a:r>
            </a:p>
          </p:txBody>
        </p:sp>
      </p:grpSp>
      <p:grpSp>
        <p:nvGrpSpPr>
          <p:cNvPr id="24" name="Group 23">
            <a:extLst>
              <a:ext uri="{FF2B5EF4-FFF2-40B4-BE49-F238E27FC236}">
                <a16:creationId xmlns:a16="http://schemas.microsoft.com/office/drawing/2014/main" id="{25832489-1DBE-3E46-8B10-E337D6235758}"/>
              </a:ext>
            </a:extLst>
          </p:cNvPr>
          <p:cNvGrpSpPr/>
          <p:nvPr/>
        </p:nvGrpSpPr>
        <p:grpSpPr>
          <a:xfrm>
            <a:off x="6364554" y="1691674"/>
            <a:ext cx="2217195" cy="2212126"/>
            <a:chOff x="6360180" y="1650691"/>
            <a:chExt cx="2217195" cy="2212126"/>
          </a:xfrm>
        </p:grpSpPr>
        <p:sp>
          <p:nvSpPr>
            <p:cNvPr id="25" name="TextBox 24"/>
            <p:cNvSpPr txBox="1"/>
            <p:nvPr/>
          </p:nvSpPr>
          <p:spPr>
            <a:xfrm>
              <a:off x="7188045" y="2685568"/>
              <a:ext cx="1389330" cy="1177249"/>
            </a:xfrm>
            <a:prstGeom prst="rect">
              <a:avLst/>
            </a:prstGeom>
            <a:noFill/>
          </p:spPr>
          <p:txBody>
            <a:bodyPr wrap="square" lIns="68583" tIns="34292" rIns="68583" bIns="34292" rtlCol="0">
              <a:spAutoFit/>
            </a:bodyPr>
            <a:lstStyle/>
            <a:p>
              <a:r>
                <a:rPr lang="en-AU" sz="1200" i="1" dirty="0">
                  <a:solidFill>
                    <a:schemeClr val="bg1"/>
                  </a:solidFill>
                  <a:latin typeface="Arial" panose="020B0604020202020204" pitchFamily="34" charset="0"/>
                  <a:ea typeface="Roboto" panose="02000000000000000000" pitchFamily="2" charset="0"/>
                  <a:cs typeface="Arial" panose="020B0604020202020204" pitchFamily="34" charset="0"/>
                </a:rPr>
                <a:t>Including: military expenditure, number of armed service personnel, ease of access to small weapons</a:t>
              </a:r>
              <a:endParaRPr lang="en-US" sz="1200" i="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6" name="Google Shape;2296;p333">
              <a:extLst>
                <a:ext uri="{FF2B5EF4-FFF2-40B4-BE49-F238E27FC236}">
                  <a16:creationId xmlns:a16="http://schemas.microsoft.com/office/drawing/2014/main" id="{B3B19237-FAF3-B04A-BB26-FFBB0BCF9650}"/>
                </a:ext>
              </a:extLst>
            </p:cNvPr>
            <p:cNvSpPr txBox="1"/>
            <p:nvPr/>
          </p:nvSpPr>
          <p:spPr>
            <a:xfrm>
              <a:off x="6360180" y="1650691"/>
              <a:ext cx="827865" cy="1030378"/>
            </a:xfrm>
            <a:prstGeom prst="rect">
              <a:avLst/>
            </a:prstGeom>
            <a:noFill/>
            <a:ln>
              <a:noFill/>
            </a:ln>
          </p:spPr>
          <p:txBody>
            <a:bodyPr spcFirstLastPara="1" wrap="square" lIns="0" tIns="0" rIns="0" bIns="0" anchor="t" anchorCtr="0">
              <a:noAutofit/>
            </a:bodyPr>
            <a:lstStyle/>
            <a:p>
              <a:pPr marL="0" marR="0" lvl="0" indent="0" rtl="0">
                <a:lnSpc>
                  <a:spcPct val="90000"/>
                </a:lnSpc>
                <a:spcBef>
                  <a:spcPts val="0"/>
                </a:spcBef>
                <a:spcAft>
                  <a:spcPts val="0"/>
                </a:spcAft>
                <a:buClr>
                  <a:schemeClr val="dk1"/>
                </a:buClr>
                <a:buSzPts val="2700"/>
                <a:buFont typeface="Arial"/>
                <a:buNone/>
              </a:pPr>
              <a:r>
                <a:rPr lang="en" sz="10000" b="1" kern="1200" spc="-250" dirty="0">
                  <a:solidFill>
                    <a:schemeClr val="bg1"/>
                  </a:solidFill>
                  <a:latin typeface="Arial Black" panose="020B0604020202020204" pitchFamily="34" charset="0"/>
                  <a:cs typeface="Arial Black" panose="020B0604020202020204" pitchFamily="34" charset="0"/>
                </a:rPr>
                <a:t>7</a:t>
              </a:r>
              <a:endParaRPr sz="10000" b="1" kern="1200" cap="none" spc="-250" dirty="0">
                <a:solidFill>
                  <a:schemeClr val="bg1"/>
                </a:solidFill>
                <a:latin typeface="Arial Black" panose="020B0604020202020204" pitchFamily="34" charset="0"/>
                <a:cs typeface="Arial Black" panose="020B0604020202020204" pitchFamily="34" charset="0"/>
              </a:endParaRPr>
            </a:p>
          </p:txBody>
        </p:sp>
        <p:sp>
          <p:nvSpPr>
            <p:cNvPr id="27" name="TextBox 26">
              <a:extLst>
                <a:ext uri="{FF2B5EF4-FFF2-40B4-BE49-F238E27FC236}">
                  <a16:creationId xmlns:a16="http://schemas.microsoft.com/office/drawing/2014/main" id="{60D95544-9A5B-1946-A6F9-3C976CDF1267}"/>
                </a:ext>
              </a:extLst>
            </p:cNvPr>
            <p:cNvSpPr txBox="1"/>
            <p:nvPr/>
          </p:nvSpPr>
          <p:spPr>
            <a:xfrm>
              <a:off x="7188045" y="1719913"/>
              <a:ext cx="1303772" cy="500141"/>
            </a:xfrm>
            <a:prstGeom prst="rect">
              <a:avLst/>
            </a:prstGeom>
            <a:noFill/>
            <a:effectLst/>
          </p:spPr>
          <p:txBody>
            <a:bodyPr wrap="square" lIns="68583" tIns="34292" rIns="68583" bIns="34292" rtlCol="0" anchor="t">
              <a:spAutoFit/>
            </a:bodyPr>
            <a:lstStyle/>
            <a:p>
              <a:r>
                <a:rPr lang="en-AU" b="1" dirty="0">
                  <a:solidFill>
                    <a:schemeClr val="bg1"/>
                  </a:solidFill>
                  <a:latin typeface="Arial" panose="020B0604020202020204" pitchFamily="34" charset="0"/>
                  <a:ea typeface="Roboto" panose="02000000000000000000" pitchFamily="2" charset="0"/>
                  <a:cs typeface="Arial" panose="020B0604020202020204" pitchFamily="34" charset="0"/>
                </a:rPr>
                <a:t>measures of militarisation</a:t>
              </a:r>
            </a:p>
          </p:txBody>
        </p:sp>
      </p:grpSp>
      <p:sp>
        <p:nvSpPr>
          <p:cNvPr id="28" name="Google Shape;2296;p333">
            <a:extLst>
              <a:ext uri="{FF2B5EF4-FFF2-40B4-BE49-F238E27FC236}">
                <a16:creationId xmlns:a16="http://schemas.microsoft.com/office/drawing/2014/main" id="{E3FD7A65-22BD-F54E-AEDF-61999720FBE3}"/>
              </a:ext>
            </a:extLst>
          </p:cNvPr>
          <p:cNvSpPr txBox="1"/>
          <p:nvPr/>
        </p:nvSpPr>
        <p:spPr>
          <a:xfrm>
            <a:off x="167474" y="198573"/>
            <a:ext cx="7402168" cy="27529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 sz="2000" b="1" dirty="0">
                <a:solidFill>
                  <a:schemeClr val="bg1"/>
                </a:solidFill>
                <a:latin typeface="Arial" panose="020B0604020202020204" pitchFamily="34" charset="0"/>
                <a:cs typeface="Arial" panose="020B0604020202020204" pitchFamily="34" charset="0"/>
              </a:rPr>
              <a:t>The Global Peace Index Indicators</a:t>
            </a:r>
            <a:endParaRPr sz="2000" b="1" i="0" cap="non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5829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76"/>
          <p:cNvSpPr txBox="1"/>
          <p:nvPr/>
        </p:nvSpPr>
        <p:spPr>
          <a:xfrm>
            <a:off x="131000" y="1298830"/>
            <a:ext cx="5585400" cy="565800"/>
          </a:xfrm>
          <a:prstGeom prst="rect">
            <a:avLst/>
          </a:prstGeom>
          <a:noFill/>
          <a:ln>
            <a:noFill/>
          </a:ln>
        </p:spPr>
        <p:txBody>
          <a:bodyPr spcFirstLastPara="1" wrap="square" lIns="91425" tIns="91425" rIns="91425" bIns="91425" anchor="t" anchorCtr="0">
            <a:noAutofit/>
          </a:bodyPr>
          <a:lstStyle/>
          <a:p>
            <a:pPr>
              <a:buClr>
                <a:srgbClr val="FFFFFF"/>
              </a:buClr>
              <a:buSzPts val="3600"/>
            </a:pPr>
            <a:endParaRPr sz="2251" b="1" dirty="0">
              <a:solidFill>
                <a:srgbClr val="0681C4"/>
              </a:solidFill>
              <a:latin typeface="Arial" panose="020B0604020202020204" pitchFamily="34" charset="0"/>
              <a:ea typeface="Roboto"/>
              <a:cs typeface="Arial" panose="020B0604020202020204" pitchFamily="34" charset="0"/>
              <a:sym typeface="Roboto"/>
            </a:endParaRPr>
          </a:p>
        </p:txBody>
      </p:sp>
      <p:sp>
        <p:nvSpPr>
          <p:cNvPr id="12" name="Google Shape;785;p94">
            <a:extLst>
              <a:ext uri="{FF2B5EF4-FFF2-40B4-BE49-F238E27FC236}">
                <a16:creationId xmlns:a16="http://schemas.microsoft.com/office/drawing/2014/main" id="{4EA51A87-E645-3E44-A032-97D0E31D91F6}"/>
              </a:ext>
            </a:extLst>
          </p:cNvPr>
          <p:cNvSpPr txBox="1"/>
          <p:nvPr/>
        </p:nvSpPr>
        <p:spPr>
          <a:xfrm>
            <a:off x="431800" y="1523409"/>
            <a:ext cx="7600092" cy="1651592"/>
          </a:xfrm>
          <a:prstGeom prst="rect">
            <a:avLst/>
          </a:prstGeom>
          <a:noFill/>
          <a:ln>
            <a:noFill/>
          </a:ln>
        </p:spPr>
        <p:txBody>
          <a:bodyPr spcFirstLastPara="1" wrap="square" lIns="0" tIns="0" rIns="0" bIns="0" anchor="t" anchorCtr="0">
            <a:noAutofit/>
          </a:bodyPr>
          <a:lstStyle/>
          <a:p>
            <a:pPr>
              <a:lnSpc>
                <a:spcPct val="70000"/>
              </a:lnSpc>
              <a:buClr>
                <a:schemeClr val="dk1"/>
              </a:buClr>
              <a:buSzPts val="3600"/>
            </a:pPr>
            <a:r>
              <a:rPr lang="en-US" sz="7000" b="1" spc="-300" dirty="0">
                <a:solidFill>
                  <a:schemeClr val="bg1"/>
                </a:solidFill>
                <a:latin typeface="Arial" panose="020B0604020202020204" pitchFamily="34" charset="0"/>
                <a:ea typeface="Muli Black"/>
                <a:cs typeface="Arial" panose="020B0604020202020204" pitchFamily="34" charset="0"/>
                <a:sym typeface="Muli Black"/>
              </a:rPr>
              <a:t>The Impact of the war in Ukraine</a:t>
            </a:r>
            <a:endParaRPr sz="7000" b="1" spc="-300" dirty="0">
              <a:solidFill>
                <a:srgbClr val="FFFF00"/>
              </a:solidFill>
              <a:latin typeface="Arial" panose="020B0604020202020204" pitchFamily="34" charset="0"/>
              <a:ea typeface="Muli Black"/>
              <a:cs typeface="Arial" panose="020B0604020202020204" pitchFamily="34" charset="0"/>
              <a:sym typeface="Muli Black"/>
            </a:endParaRPr>
          </a:p>
        </p:txBody>
      </p:sp>
      <p:sp>
        <p:nvSpPr>
          <p:cNvPr id="13" name="Google Shape;785;p94">
            <a:extLst>
              <a:ext uri="{FF2B5EF4-FFF2-40B4-BE49-F238E27FC236}">
                <a16:creationId xmlns:a16="http://schemas.microsoft.com/office/drawing/2014/main" id="{3E6D8951-EF4E-6F4A-B192-B9E7B11AD2E5}"/>
              </a:ext>
            </a:extLst>
          </p:cNvPr>
          <p:cNvSpPr txBox="1"/>
          <p:nvPr/>
        </p:nvSpPr>
        <p:spPr>
          <a:xfrm>
            <a:off x="431800" y="1001596"/>
            <a:ext cx="639916" cy="324464"/>
          </a:xfrm>
          <a:prstGeom prst="rect">
            <a:avLst/>
          </a:prstGeom>
          <a:noFill/>
          <a:ln>
            <a:noFill/>
          </a:ln>
        </p:spPr>
        <p:txBody>
          <a:bodyPr spcFirstLastPara="1" wrap="none" lIns="0" tIns="0" rIns="0" bIns="0" anchor="t" anchorCtr="0">
            <a:noAutofit/>
          </a:bodyPr>
          <a:lstStyle/>
          <a:p>
            <a:pPr>
              <a:lnSpc>
                <a:spcPct val="70000"/>
              </a:lnSpc>
              <a:buClr>
                <a:schemeClr val="dk1"/>
              </a:buClr>
              <a:buSzPts val="3600"/>
            </a:pPr>
            <a:r>
              <a:rPr lang="en-US" sz="3600" b="1" spc="-150" dirty="0">
                <a:solidFill>
                  <a:schemeClr val="bg1"/>
                </a:solidFill>
                <a:latin typeface="Arial" panose="020B0604020202020204" pitchFamily="34" charset="0"/>
                <a:ea typeface="Muli Black"/>
                <a:cs typeface="Arial" panose="020B0604020202020204" pitchFamily="34" charset="0"/>
                <a:sym typeface="Muli Black"/>
              </a:rPr>
              <a:t>01.</a:t>
            </a:r>
            <a:endParaRPr sz="3600" b="1" spc="-150" dirty="0">
              <a:solidFill>
                <a:schemeClr val="bg1"/>
              </a:solidFill>
              <a:latin typeface="Arial" panose="020B0604020202020204" pitchFamily="34" charset="0"/>
              <a:ea typeface="Muli Black"/>
              <a:cs typeface="Arial" panose="020B0604020202020204" pitchFamily="34" charset="0"/>
              <a:sym typeface="Muli Black"/>
            </a:endParaRPr>
          </a:p>
        </p:txBody>
      </p:sp>
    </p:spTree>
    <p:extLst>
      <p:ext uri="{BB962C8B-B14F-4D97-AF65-F5344CB8AC3E}">
        <p14:creationId xmlns:p14="http://schemas.microsoft.com/office/powerpoint/2010/main" val="34671630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5" name="Google Shape;2344;p335">
            <a:extLst>
              <a:ext uri="{FF2B5EF4-FFF2-40B4-BE49-F238E27FC236}">
                <a16:creationId xmlns:a16="http://schemas.microsoft.com/office/drawing/2014/main" id="{6BFFD1D0-36A4-2445-842B-1EDABCA3BFBF}"/>
              </a:ext>
            </a:extLst>
          </p:cNvPr>
          <p:cNvSpPr txBox="1"/>
          <p:nvPr/>
        </p:nvSpPr>
        <p:spPr>
          <a:xfrm>
            <a:off x="344182" y="668741"/>
            <a:ext cx="7353552" cy="313116"/>
          </a:xfrm>
          <a:prstGeom prst="rect">
            <a:avLst/>
          </a:prstGeom>
          <a:noFill/>
          <a:ln>
            <a:noFill/>
          </a:ln>
        </p:spPr>
        <p:txBody>
          <a:bodyPr spcFirstLastPara="1" wrap="square" lIns="0" tIns="0" rIns="0" bIns="0" anchor="t" anchorCtr="0">
            <a:noAutofit/>
          </a:bodyPr>
          <a:lstStyle/>
          <a:p>
            <a:pPr marL="0" lvl="2" defTabSz="914400">
              <a:lnSpc>
                <a:spcPct val="90000"/>
              </a:lnSpc>
              <a:buClr>
                <a:srgbClr val="808080"/>
              </a:buClr>
              <a:buSzPts val="1100"/>
              <a:buFont typeface="Arial"/>
              <a:buNone/>
            </a:pPr>
            <a:r>
              <a:rPr lang="en-US" sz="1200" kern="0" dirty="0">
                <a:solidFill>
                  <a:srgbClr val="4D4D4D">
                    <a:lumMod val="75000"/>
                  </a:srgbClr>
                </a:solidFill>
                <a:latin typeface="Arial"/>
                <a:cs typeface="Arial"/>
                <a:sym typeface="Arial"/>
              </a:rPr>
              <a:t>Between 2019 and 2021, there was a sizable increase in the proportion of Ukrainians feeling safer than five years earlier, while the proportion of Russians declined slightly.</a:t>
            </a:r>
            <a:endParaRPr sz="1200" kern="0" dirty="0">
              <a:solidFill>
                <a:srgbClr val="4D4D4D">
                  <a:lumMod val="75000"/>
                </a:srgbClr>
              </a:solidFill>
              <a:latin typeface="Arial"/>
              <a:cs typeface="Arial"/>
              <a:sym typeface="Arial"/>
            </a:endParaRPr>
          </a:p>
        </p:txBody>
      </p:sp>
      <p:sp>
        <p:nvSpPr>
          <p:cNvPr id="6" name="Google Shape;2296;p333">
            <a:extLst>
              <a:ext uri="{FF2B5EF4-FFF2-40B4-BE49-F238E27FC236}">
                <a16:creationId xmlns:a16="http://schemas.microsoft.com/office/drawing/2014/main" id="{29CB5005-2B23-7344-A86D-F7587E3D3150}"/>
              </a:ext>
            </a:extLst>
          </p:cNvPr>
          <p:cNvSpPr txBox="1"/>
          <p:nvPr/>
        </p:nvSpPr>
        <p:spPr>
          <a:xfrm>
            <a:off x="319874" y="350973"/>
            <a:ext cx="7402168" cy="275299"/>
          </a:xfrm>
          <a:prstGeom prst="rect">
            <a:avLst/>
          </a:prstGeom>
          <a:noFill/>
          <a:ln>
            <a:noFill/>
          </a:ln>
        </p:spPr>
        <p:txBody>
          <a:bodyPr spcFirstLastPara="1" wrap="square" lIns="0" tIns="0" rIns="0" bIns="0" anchor="t" anchorCtr="0">
            <a:noAutofit/>
          </a:bodyPr>
          <a:lstStyle/>
          <a:p>
            <a:pPr defTabSz="914400">
              <a:lnSpc>
                <a:spcPct val="90000"/>
              </a:lnSpc>
              <a:buClr>
                <a:srgbClr val="000000"/>
              </a:buClr>
              <a:buSzPts val="2700"/>
              <a:buFont typeface="Arial"/>
              <a:buNone/>
            </a:pPr>
            <a:r>
              <a:rPr lang="en-AU" sz="2000" b="1" kern="0" dirty="0">
                <a:solidFill>
                  <a:srgbClr val="000000"/>
                </a:solidFill>
                <a:latin typeface="Arial" panose="020B0604020202020204"/>
                <a:cs typeface="Arial"/>
                <a:sym typeface="Arial"/>
              </a:rPr>
              <a:t>Feeling safer than five years earlier, 2019 and 2021</a:t>
            </a:r>
            <a:endParaRPr sz="2000" b="1" kern="0" dirty="0">
              <a:solidFill>
                <a:srgbClr val="000000"/>
              </a:solidFill>
              <a:latin typeface="Arial" panose="020B0604020202020204"/>
              <a:cs typeface="Arial"/>
              <a:sym typeface="Arial"/>
            </a:endParaRPr>
          </a:p>
        </p:txBody>
      </p:sp>
      <p:graphicFrame>
        <p:nvGraphicFramePr>
          <p:cNvPr id="9" name="Chart 8"/>
          <p:cNvGraphicFramePr>
            <a:graphicFrameLocks/>
          </p:cNvGraphicFramePr>
          <p:nvPr/>
        </p:nvGraphicFramePr>
        <p:xfrm>
          <a:off x="344182" y="1108868"/>
          <a:ext cx="8047464" cy="3568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4138949"/>
      </p:ext>
    </p:extLst>
  </p:cSld>
  <p:clrMapOvr>
    <a:masterClrMapping/>
  </p:clrMapOvr>
  <p:transition spd="slow">
    <p:push dir="u"/>
  </p:transition>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59DD88C5DD6945B797556E864199FA" ma:contentTypeVersion="13" ma:contentTypeDescription="Create a new document." ma:contentTypeScope="" ma:versionID="216232744dbe2e78ab2b10113f591eff">
  <xsd:schema xmlns:xsd="http://www.w3.org/2001/XMLSchema" xmlns:xs="http://www.w3.org/2001/XMLSchema" xmlns:p="http://schemas.microsoft.com/office/2006/metadata/properties" xmlns:ns3="7de702e3-f741-47da-af7a-4f8c7f689357" xmlns:ns4="eecc4d9b-91f0-49e1-bf22-f97f421d52f4" targetNamespace="http://schemas.microsoft.com/office/2006/metadata/properties" ma:root="true" ma:fieldsID="5b3c7188e3b7803f6b487763cc377b95" ns3:_="" ns4:_="">
    <xsd:import namespace="7de702e3-f741-47da-af7a-4f8c7f689357"/>
    <xsd:import namespace="eecc4d9b-91f0-49e1-bf22-f97f421d52f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702e3-f741-47da-af7a-4f8c7f689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cc4d9b-91f0-49e1-bf22-f97f421d52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CA5342-9B5B-46EF-9A11-D2A300579233}">
  <ds:schemaRefs>
    <ds:schemaRef ds:uri="http://schemas.microsoft.com/sharepoint/v3/contenttype/forms"/>
  </ds:schemaRefs>
</ds:datastoreItem>
</file>

<file path=customXml/itemProps2.xml><?xml version="1.0" encoding="utf-8"?>
<ds:datastoreItem xmlns:ds="http://schemas.openxmlformats.org/officeDocument/2006/customXml" ds:itemID="{B1EC1F0B-725D-4707-B4B5-831F93206038}">
  <ds:schemaRefs>
    <ds:schemaRef ds:uri="http://schemas.microsoft.com/office/2006/metadata/properties"/>
    <ds:schemaRef ds:uri="http://schemas.microsoft.com/office/2006/documentManagement/types"/>
    <ds:schemaRef ds:uri="http://purl.org/dc/dcmitype/"/>
    <ds:schemaRef ds:uri="http://purl.org/dc/terms/"/>
    <ds:schemaRef ds:uri="7de702e3-f741-47da-af7a-4f8c7f689357"/>
    <ds:schemaRef ds:uri="http://schemas.microsoft.com/office/infopath/2007/PartnerControls"/>
    <ds:schemaRef ds:uri="http://purl.org/dc/elements/1.1/"/>
    <ds:schemaRef ds:uri="http://schemas.openxmlformats.org/package/2006/metadata/core-properties"/>
    <ds:schemaRef ds:uri="eecc4d9b-91f0-49e1-bf22-f97f421d52f4"/>
    <ds:schemaRef ds:uri="http://www.w3.org/XML/1998/namespace"/>
  </ds:schemaRefs>
</ds:datastoreItem>
</file>

<file path=customXml/itemProps3.xml><?xml version="1.0" encoding="utf-8"?>
<ds:datastoreItem xmlns:ds="http://schemas.openxmlformats.org/officeDocument/2006/customXml" ds:itemID="{75969EB0-200F-4FEB-8254-527424257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e702e3-f741-47da-af7a-4f8c7f689357"/>
    <ds:schemaRef ds:uri="eecc4d9b-91f0-49e1-bf22-f97f421d52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2559</Words>
  <Application>Microsoft Office PowerPoint</Application>
  <PresentationFormat>Custom</PresentationFormat>
  <Paragraphs>451</Paragraphs>
  <Slides>56</Slides>
  <Notes>48</Notes>
  <HiddenSlides>18</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56</vt:i4>
      </vt:variant>
    </vt:vector>
  </HeadingPairs>
  <TitlesOfParts>
    <vt:vector size="70" baseType="lpstr">
      <vt:lpstr>Arial</vt:lpstr>
      <vt:lpstr>Arial Black</vt:lpstr>
      <vt:lpstr>Calibri</vt:lpstr>
      <vt:lpstr>Calibri Light</vt:lpstr>
      <vt:lpstr>Lato</vt:lpstr>
      <vt:lpstr>Montserrat</vt:lpstr>
      <vt:lpstr>Muli</vt:lpstr>
      <vt:lpstr>Muli Black</vt:lpstr>
      <vt:lpstr>Muli Regular</vt:lpstr>
      <vt:lpstr>Roboto</vt:lpstr>
      <vt:lpstr>1_Custom Design</vt:lpstr>
      <vt:lpstr>2_Custom Design</vt:lpstr>
      <vt:lpstr>4_Custom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DLewis@economicsandpeace.org</dc:creator>
  <cp:lastModifiedBy>Puja Pandit</cp:lastModifiedBy>
  <cp:revision>5410</cp:revision>
  <cp:lastPrinted>2019-09-27T01:24:30Z</cp:lastPrinted>
  <dcterms:created xsi:type="dcterms:W3CDTF">2014-11-12T21:47:38Z</dcterms:created>
  <dcterms:modified xsi:type="dcterms:W3CDTF">2022-07-11T07:16:23Z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0x010100D959DD88C5DD6945B797556E864199FA</vt:lpwstr>
  </property>
</Properties>
</file>